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17,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661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38" y="1804454"/>
            <a:ext cx="3459744" cy="3060792"/>
          </a:xfrm>
        </p:spPr>
        <p:txBody>
          <a:bodyPr/>
          <a:lstStyle/>
          <a:p>
            <a:r>
              <a:rPr lang="en-US" sz="6000" dirty="0" err="1" smtClean="0"/>
              <a:t>Cheap</a:t>
            </a:r>
            <a:r>
              <a:rPr lang="en-US" sz="6000" dirty="0" err="1" smtClean="0">
                <a:solidFill>
                  <a:srgbClr val="FF0000"/>
                </a:solidFill>
              </a:rPr>
              <a:t>jing</a:t>
            </a:r>
            <a:r>
              <a:rPr lang="en-US" sz="6000" dirty="0" smtClean="0">
                <a:solidFill>
                  <a:srgbClr val="FF0000"/>
                </a:solidFill>
              </a:rPr>
              <a:t/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/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/>
              <a:t>Cheap </a:t>
            </a:r>
            <a:r>
              <a:rPr lang="en-US" sz="6000" b="1" dirty="0" smtClean="0">
                <a:solidFill>
                  <a:srgbClr val="FF0000"/>
                </a:solidFill>
              </a:rPr>
              <a:t>精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cheapjing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47" y="1285049"/>
            <a:ext cx="4345892" cy="4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dwastest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369"/>
            <a:ext cx="9011697" cy="5835631"/>
          </a:xfrm>
          <a:prstGeom prst="rect">
            <a:avLst/>
          </a:prstGeom>
        </p:spPr>
      </p:pic>
      <p:pic>
        <p:nvPicPr>
          <p:cNvPr id="5" name="Picture 4" descr="FHK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9" y="162222"/>
            <a:ext cx="1329044" cy="7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ned-food.jp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27333" cy="6858000"/>
          </a:xfrm>
          <a:prstGeom prst="rect">
            <a:avLst/>
          </a:prstGeom>
        </p:spPr>
      </p:pic>
      <p:pic>
        <p:nvPicPr>
          <p:cNvPr id="7" name="Picture 6" descr="expi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67" y="321291"/>
            <a:ext cx="3970077" cy="2225117"/>
          </a:xfrm>
          <a:prstGeom prst="rect">
            <a:avLst/>
          </a:prstGeom>
        </p:spPr>
      </p:pic>
      <p:pic>
        <p:nvPicPr>
          <p:cNvPr id="8" name="Picture 7" descr="green-recycling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68" y="4173052"/>
            <a:ext cx="2678659" cy="253195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511940" y="2910119"/>
            <a:ext cx="2171045" cy="82296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0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3" y="634960"/>
            <a:ext cx="3959996" cy="5279994"/>
          </a:xfrm>
          <a:prstGeom prst="rect">
            <a:avLst/>
          </a:prstGeom>
        </p:spPr>
      </p:pic>
      <p:pic>
        <p:nvPicPr>
          <p:cNvPr id="5" name="Picture 4" descr="IMG_00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49" y="634959"/>
            <a:ext cx="3960000" cy="5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upermarket-trolley-fille-014-Guardian-1024x614.jpg"/>
          <p:cNvPicPr>
            <a:picLocks noChangeAspect="1"/>
          </p:cNvPicPr>
          <p:nvPr/>
        </p:nvPicPr>
        <p:blipFill>
          <a:blip r:embed="rId2" cstate="print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7" y="-1"/>
            <a:ext cx="9003580" cy="6858001"/>
          </a:xfrm>
          <a:prstGeom prst="rect">
            <a:avLst/>
          </a:prstGeom>
        </p:spPr>
      </p:pic>
      <p:pic>
        <p:nvPicPr>
          <p:cNvPr id="5" name="Picture 4" descr="discount-red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10" y="1838886"/>
            <a:ext cx="2585033" cy="258503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9266" y="5106217"/>
            <a:ext cx="8661229" cy="1326307"/>
            <a:chOff x="229506" y="3874343"/>
            <a:chExt cx="11428243" cy="1626880"/>
          </a:xfrm>
        </p:grpSpPr>
        <p:pic>
          <p:nvPicPr>
            <p:cNvPr id="4" name="Picture 3" descr="gps-red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06" y="4174916"/>
              <a:ext cx="1326453" cy="1292111"/>
            </a:xfrm>
            <a:prstGeom prst="rect">
              <a:avLst/>
            </a:prstGeom>
          </p:spPr>
        </p:pic>
        <p:pic>
          <p:nvPicPr>
            <p:cNvPr id="6" name="Picture 5" descr="shop-red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798" y="3901315"/>
              <a:ext cx="1642431" cy="1599908"/>
            </a:xfrm>
            <a:prstGeom prst="rect">
              <a:avLst/>
            </a:prstGeom>
          </p:spPr>
        </p:pic>
        <p:pic>
          <p:nvPicPr>
            <p:cNvPr id="8" name="Picture 7" descr="cloc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224" y="4106520"/>
              <a:ext cx="1326453" cy="1292111"/>
            </a:xfrm>
            <a:prstGeom prst="rect">
              <a:avLst/>
            </a:prstGeom>
          </p:spPr>
        </p:pic>
        <p:sp>
          <p:nvSpPr>
            <p:cNvPr id="9" name="Cross 8"/>
            <p:cNvSpPr/>
            <p:nvPr/>
          </p:nvSpPr>
          <p:spPr>
            <a:xfrm>
              <a:off x="1723820" y="4480189"/>
              <a:ext cx="629452" cy="613155"/>
            </a:xfrm>
            <a:prstGeom prst="plu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Cross 9"/>
            <p:cNvSpPr/>
            <p:nvPr/>
          </p:nvSpPr>
          <p:spPr>
            <a:xfrm>
              <a:off x="3957228" y="4480189"/>
              <a:ext cx="629452" cy="613155"/>
            </a:xfrm>
            <a:prstGeom prst="plu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 descr="pape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208" y="3975359"/>
              <a:ext cx="1531314" cy="1491668"/>
            </a:xfrm>
            <a:prstGeom prst="rect">
              <a:avLst/>
            </a:prstGeom>
          </p:spPr>
        </p:pic>
        <p:sp>
          <p:nvSpPr>
            <p:cNvPr id="12" name="Cross 11"/>
            <p:cNvSpPr/>
            <p:nvPr/>
          </p:nvSpPr>
          <p:spPr>
            <a:xfrm>
              <a:off x="6504728" y="4480189"/>
              <a:ext cx="629452" cy="613155"/>
            </a:xfrm>
            <a:prstGeom prst="plu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 descr="hamm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462" y="3874343"/>
              <a:ext cx="1524287" cy="1524287"/>
            </a:xfrm>
            <a:prstGeom prst="rect">
              <a:avLst/>
            </a:prstGeom>
          </p:spPr>
        </p:pic>
        <p:sp>
          <p:nvSpPr>
            <p:cNvPr id="17" name="Cross 16"/>
            <p:cNvSpPr/>
            <p:nvPr/>
          </p:nvSpPr>
          <p:spPr>
            <a:xfrm>
              <a:off x="9126279" y="4418222"/>
              <a:ext cx="629452" cy="613155"/>
            </a:xfrm>
            <a:prstGeom prst="plu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7329" y="428887"/>
            <a:ext cx="8507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/>
              <a:t>Cheapalization</a:t>
            </a:r>
            <a:r>
              <a:rPr lang="en-US" sz="5400" b="1" dirty="0" smtClean="0"/>
              <a:t> Algorithm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979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6-04-17 08.43.3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8"/>
            <a:ext cx="9011697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835630"/>
            <a:ext cx="9011697" cy="733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7150" y="5721683"/>
            <a:ext cx="6379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TEAM CHEAP</a:t>
            </a:r>
            <a:r>
              <a:rPr lang="en-US" sz="5400" b="1" dirty="0" smtClean="0">
                <a:solidFill>
                  <a:srgbClr val="FF0000"/>
                </a:solidFill>
              </a:rPr>
              <a:t>JING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018767" y="0"/>
            <a:ext cx="2256157" cy="1421112"/>
          </a:xfrm>
          <a:prstGeom prst="wedgeEllipseCallout">
            <a:avLst>
              <a:gd name="adj1" fmla="val -82784"/>
              <a:gd name="adj2" fmla="val 248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600" dirty="0" smtClean="0"/>
              <a:t>ZZZZ</a:t>
            </a:r>
            <a:endParaRPr lang="en-US" sz="3600" dirty="0"/>
          </a:p>
        </p:txBody>
      </p:sp>
      <p:sp>
        <p:nvSpPr>
          <p:cNvPr id="10" name="Oval Callout 9"/>
          <p:cNvSpPr/>
          <p:nvPr/>
        </p:nvSpPr>
        <p:spPr>
          <a:xfrm>
            <a:off x="-440524" y="31454"/>
            <a:ext cx="2572486" cy="1421112"/>
          </a:xfrm>
          <a:prstGeom prst="wedgeEllipseCallout">
            <a:avLst>
              <a:gd name="adj1" fmla="val 55943"/>
              <a:gd name="adj2" fmla="val 5675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600" dirty="0" smtClean="0"/>
              <a:t>BD-boy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1407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52</TotalTime>
  <Words>9</Words>
  <Application>Microsoft Macintosh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Cheapjing  Cheap 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Cheapjing Cheap 精</dc:title>
  <dc:creator>Albert Au</dc:creator>
  <cp:lastModifiedBy>Albert Au</cp:lastModifiedBy>
  <cp:revision>12</cp:revision>
  <dcterms:created xsi:type="dcterms:W3CDTF">2016-04-17T04:39:21Z</dcterms:created>
  <dcterms:modified xsi:type="dcterms:W3CDTF">2016-04-17T06:33:56Z</dcterms:modified>
</cp:coreProperties>
</file>