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10693400" cy="75565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584" name="Text">
    </p:cNvPr>
          <p:cNvSpPr>
            <a:spLocks noGrp="1"/>
          </p:cNvSpPr>
          <p:nvPr/>
        </p:nvSpPr>
        <p:spPr>
          <a:xfrm rot="0">
            <a:off x="393700" y="254000"/>
            <a:ext cx="9906000" cy="508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3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0299380" name="Rectangle"/>
          <p:cNvSpPr>
            <a:spLocks noGrp="1"/>
          </p:cNvSpPr>
          <p:nvPr/>
        </p:nvSpPr>
        <p:spPr>
          <a:xfrm>
            <a:off x="5715000" y="774700"/>
            <a:ext cx="14097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74053" name="Rectangle"/>
          <p:cNvSpPr>
            <a:spLocks noGrp="1"/>
          </p:cNvSpPr>
          <p:nvPr/>
        </p:nvSpPr>
        <p:spPr>
          <a:xfrm>
            <a:off x="5054600" y="774700"/>
            <a:ext cx="6604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401989" name="Rectangle"/>
          <p:cNvSpPr>
            <a:spLocks noGrp="1"/>
          </p:cNvSpPr>
          <p:nvPr/>
        </p:nvSpPr>
        <p:spPr>
          <a:xfrm>
            <a:off x="8051800" y="774700"/>
            <a:ext cx="9271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516701" name="Rectangle"/>
          <p:cNvSpPr>
            <a:spLocks noGrp="1"/>
          </p:cNvSpPr>
          <p:nvPr/>
        </p:nvSpPr>
        <p:spPr>
          <a:xfrm>
            <a:off x="9652000" y="774700"/>
            <a:ext cx="6604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85168" name="Rectangle"/>
          <p:cNvSpPr>
            <a:spLocks noGrp="1"/>
          </p:cNvSpPr>
          <p:nvPr/>
        </p:nvSpPr>
        <p:spPr>
          <a:xfrm>
            <a:off x="8991600" y="774700"/>
            <a:ext cx="6604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763577" name="Text">
    </p:cNvPr>
          <p:cNvSpPr>
            <a:spLocks noGrp="1"/>
          </p:cNvSpPr>
          <p:nvPr/>
        </p:nvSpPr>
        <p:spPr>
          <a:xfrm rot="0">
            <a:off x="9677400" y="800100"/>
            <a:ext cx="635000" cy="152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INTERNAÇÃO</a:t>
            </a:r>
          </a:p>
        </p:txBody>
      </p:sp>
      <p:sp>
        <p:nvSpPr>
          <p:cNvPr id="33371139" name="Rectangle"/>
          <p:cNvSpPr>
            <a:spLocks noGrp="1"/>
          </p:cNvSpPr>
          <p:nvPr/>
        </p:nvSpPr>
        <p:spPr>
          <a:xfrm>
            <a:off x="393700" y="774700"/>
            <a:ext cx="30099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18573" name="Rectangle"/>
          <p:cNvSpPr>
            <a:spLocks noGrp="1"/>
          </p:cNvSpPr>
          <p:nvPr/>
        </p:nvSpPr>
        <p:spPr>
          <a:xfrm>
            <a:off x="3403600" y="774700"/>
            <a:ext cx="9906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017790" name="Rectangle"/>
          <p:cNvSpPr>
            <a:spLocks noGrp="1"/>
          </p:cNvSpPr>
          <p:nvPr/>
        </p:nvSpPr>
        <p:spPr>
          <a:xfrm>
            <a:off x="4394200" y="774700"/>
            <a:ext cx="6604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38563" name="Text">
    </p:cNvPr>
          <p:cNvSpPr>
            <a:spLocks noGrp="1"/>
          </p:cNvSpPr>
          <p:nvPr/>
        </p:nvSpPr>
        <p:spPr>
          <a:xfrm rot="0">
            <a:off x="1447800" y="800100"/>
            <a:ext cx="698500" cy="152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 b="1">
</a:rPr>
              <a:t>NOME</a:t>
            </a:r>
          </a:p>
        </p:txBody>
      </p:sp>
      <p:sp>
        <p:nvSpPr>
          <p:cNvPr id="22230916" name="Text">
    </p:cNvPr>
          <p:cNvSpPr>
            <a:spLocks noGrp="1"/>
          </p:cNvSpPr>
          <p:nvPr/>
        </p:nvSpPr>
        <p:spPr>
          <a:xfrm rot="0">
            <a:off x="3429000" y="774700"/>
            <a:ext cx="952500" cy="1778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 b="1">
</a:rPr>
              <a:t>DOCUMENTO</a:t>
            </a:r>
          </a:p>
        </p:txBody>
      </p:sp>
      <p:sp>
        <p:nvSpPr>
          <p:cNvPr id="15249817" name="Text">
    </p:cNvPr>
          <p:cNvSpPr>
            <a:spLocks noGrp="1"/>
          </p:cNvSpPr>
          <p:nvPr/>
        </p:nvSpPr>
        <p:spPr>
          <a:xfrm rot="0">
            <a:off x="4406900" y="762000"/>
            <a:ext cx="635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RG</a:t>
            </a:r>
          </a:p>
        </p:txBody>
      </p:sp>
      <p:sp>
        <p:nvSpPr>
          <p:cNvPr id="13170647" name="Text">
    </p:cNvPr>
          <p:cNvSpPr>
            <a:spLocks noGrp="1"/>
          </p:cNvSpPr>
          <p:nvPr/>
        </p:nvSpPr>
        <p:spPr>
          <a:xfrm rot="0">
            <a:off x="9017000" y="787400"/>
            <a:ext cx="6350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SEXO</a:t>
            </a:r>
          </a:p>
        </p:txBody>
      </p:sp>
      <p:sp>
        <p:nvSpPr>
          <p:cNvPr id="18734988" name="Text">
    </p:cNvPr>
          <p:cNvSpPr>
            <a:spLocks noGrp="1"/>
          </p:cNvSpPr>
          <p:nvPr/>
        </p:nvSpPr>
        <p:spPr>
          <a:xfrm rot="0">
            <a:off x="8051800" y="787400"/>
            <a:ext cx="914400" cy="1778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CELULAR</a:t>
            </a:r>
          </a:p>
        </p:txBody>
      </p:sp>
      <p:sp>
        <p:nvSpPr>
          <p:cNvPr id="4161190" name="Rectangle"/>
          <p:cNvSpPr>
            <a:spLocks noGrp="1"/>
          </p:cNvSpPr>
          <p:nvPr/>
        </p:nvSpPr>
        <p:spPr>
          <a:xfrm>
            <a:off x="7124700" y="774700"/>
            <a:ext cx="914400" cy="190500"/>
          </a:xfrm>
          <a:prstGeom prst="roundRect">
            <a:avLst/>
          </a:prstGeom>
          <a:solidFill>
            <a:srgbClr val="CCCC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42591" name="Text">
    </p:cNvPr>
          <p:cNvSpPr>
            <a:spLocks noGrp="1"/>
          </p:cNvSpPr>
          <p:nvPr/>
        </p:nvSpPr>
        <p:spPr>
          <a:xfrm rot="0">
            <a:off x="7150100" y="800100"/>
            <a:ext cx="8763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TELEFONE</a:t>
            </a:r>
          </a:p>
        </p:txBody>
      </p:sp>
      <p:sp>
        <p:nvSpPr>
          <p:cNvPr id="21196298" name="Text">
    </p:cNvPr>
          <p:cNvSpPr>
            <a:spLocks noGrp="1"/>
          </p:cNvSpPr>
          <p:nvPr/>
        </p:nvSpPr>
        <p:spPr>
          <a:xfrm rot="0">
            <a:off x="5067300" y="774700"/>
            <a:ext cx="635000" cy="1778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NASCIMENTO</a:t>
            </a:r>
          </a:p>
        </p:txBody>
      </p:sp>
      <p:sp>
        <p:nvSpPr>
          <p:cNvPr id="28851646" name="Text">
    </p:cNvPr>
          <p:cNvSpPr>
            <a:spLocks noGrp="1"/>
          </p:cNvSpPr>
          <p:nvPr/>
        </p:nvSpPr>
        <p:spPr>
          <a:xfrm rot="0">
            <a:off x="5715000" y="762000"/>
            <a:ext cx="1397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6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600" b="1">
</a:rPr>
              <a:t>CIDADE</a:t>
            </a:r>
          </a:p>
        </p:txBody>
      </p:sp>
      <p:sp>
        <p:nvSpPr>
          <p:cNvPr id="14521129" name="Rectangle"/>
          <p:cNvSpPr>
            <a:spLocks noGrp="1"/>
          </p:cNvSpPr>
          <p:nvPr/>
        </p:nvSpPr>
        <p:spPr>
          <a:xfrm>
            <a:off x="3403600" y="965200"/>
            <a:ext cx="9906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43360" name="Rectangle"/>
          <p:cNvSpPr>
            <a:spLocks noGrp="1"/>
          </p:cNvSpPr>
          <p:nvPr/>
        </p:nvSpPr>
        <p:spPr>
          <a:xfrm>
            <a:off x="4394200" y="965200"/>
            <a:ext cx="6604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74611" name="Rectangle"/>
          <p:cNvSpPr>
            <a:spLocks noGrp="1"/>
          </p:cNvSpPr>
          <p:nvPr/>
        </p:nvSpPr>
        <p:spPr>
          <a:xfrm>
            <a:off x="8051800" y="965200"/>
            <a:ext cx="9271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42959" name="Rectangle"/>
          <p:cNvSpPr>
            <a:spLocks noGrp="1"/>
          </p:cNvSpPr>
          <p:nvPr/>
        </p:nvSpPr>
        <p:spPr>
          <a:xfrm>
            <a:off x="9652000" y="965200"/>
            <a:ext cx="6604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420789" name="Text">
    </p:cNvPr>
          <p:cNvSpPr>
            <a:spLocks noGrp="1"/>
          </p:cNvSpPr>
          <p:nvPr/>
        </p:nvSpPr>
        <p:spPr>
          <a:xfrm rot="0">
            <a:off x="431800" y="965200"/>
            <a:ext cx="29591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8791638" name="Rectangle"/>
          <p:cNvSpPr>
            <a:spLocks noGrp="1"/>
          </p:cNvSpPr>
          <p:nvPr/>
        </p:nvSpPr>
        <p:spPr>
          <a:xfrm>
            <a:off x="393700" y="965200"/>
            <a:ext cx="30099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53079" name="Text">
    </p:cNvPr>
          <p:cNvSpPr>
            <a:spLocks noGrp="1"/>
          </p:cNvSpPr>
          <p:nvPr/>
        </p:nvSpPr>
        <p:spPr>
          <a:xfrm rot="0">
            <a:off x="3441700" y="965200"/>
            <a:ext cx="9525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6966953" name="Text">
    </p:cNvPr>
          <p:cNvSpPr>
            <a:spLocks noGrp="1"/>
          </p:cNvSpPr>
          <p:nvPr/>
        </p:nvSpPr>
        <p:spPr>
          <a:xfrm rot="0">
            <a:off x="4419600" y="965200"/>
            <a:ext cx="6223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611946" name="Text">
    </p:cNvPr>
          <p:cNvSpPr>
            <a:spLocks noGrp="1"/>
          </p:cNvSpPr>
          <p:nvPr/>
        </p:nvSpPr>
        <p:spPr>
          <a:xfrm rot="0">
            <a:off x="9677400" y="965200"/>
            <a:ext cx="6223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19/08/2015</a:t>
            </a:r>
          </a:p>
        </p:txBody>
      </p:sp>
      <p:sp>
        <p:nvSpPr>
          <p:cNvPr id="9789628" name="Rectangle"/>
          <p:cNvSpPr>
            <a:spLocks noGrp="1"/>
          </p:cNvSpPr>
          <p:nvPr/>
        </p:nvSpPr>
        <p:spPr>
          <a:xfrm>
            <a:off x="8991600" y="965200"/>
            <a:ext cx="6604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42510" name="Text">
    </p:cNvPr>
          <p:cNvSpPr>
            <a:spLocks noGrp="1"/>
          </p:cNvSpPr>
          <p:nvPr/>
        </p:nvSpPr>
        <p:spPr>
          <a:xfrm rot="0">
            <a:off x="9017000" y="952500"/>
            <a:ext cx="6223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619502" name="Text">
    </p:cNvPr>
          <p:cNvSpPr>
            <a:spLocks noGrp="1"/>
          </p:cNvSpPr>
          <p:nvPr/>
        </p:nvSpPr>
        <p:spPr>
          <a:xfrm rot="0">
            <a:off x="8064500" y="965200"/>
            <a:ext cx="9017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1873785" name="Text">
    </p:cNvPr>
          <p:cNvSpPr>
            <a:spLocks noGrp="1"/>
          </p:cNvSpPr>
          <p:nvPr/>
        </p:nvSpPr>
        <p:spPr>
          <a:xfrm rot="0">
            <a:off x="7137400" y="965200"/>
            <a:ext cx="8890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0358441" name="Rectangle"/>
          <p:cNvSpPr>
            <a:spLocks noGrp="1"/>
          </p:cNvSpPr>
          <p:nvPr/>
        </p:nvSpPr>
        <p:spPr>
          <a:xfrm>
            <a:off x="7124700" y="965200"/>
            <a:ext cx="9144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927640" name="Rectangle"/>
          <p:cNvSpPr>
            <a:spLocks noGrp="1"/>
          </p:cNvSpPr>
          <p:nvPr/>
        </p:nvSpPr>
        <p:spPr>
          <a:xfrm>
            <a:off x="5054600" y="965200"/>
            <a:ext cx="6604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965059" name="Text">
    </p:cNvPr>
          <p:cNvSpPr>
            <a:spLocks noGrp="1"/>
          </p:cNvSpPr>
          <p:nvPr/>
        </p:nvSpPr>
        <p:spPr>
          <a:xfrm rot="0">
            <a:off x="5041900" y="965200"/>
            <a:ext cx="6223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19/08/2015</a:t>
            </a:r>
          </a:p>
        </p:txBody>
      </p:sp>
      <p:sp>
        <p:nvSpPr>
          <p:cNvPr id="8056837" name="Rectangle"/>
          <p:cNvSpPr>
            <a:spLocks noGrp="1"/>
          </p:cNvSpPr>
          <p:nvPr/>
        </p:nvSpPr>
        <p:spPr>
          <a:xfrm>
            <a:off x="5715000" y="965200"/>
            <a:ext cx="14097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755662" name="Text">
    </p:cNvPr>
          <p:cNvSpPr>
            <a:spLocks noGrp="1"/>
          </p:cNvSpPr>
          <p:nvPr/>
        </p:nvSpPr>
        <p:spPr>
          <a:xfrm rot="0">
            <a:off x="5740400" y="965200"/>
            <a:ext cx="13716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31336209" name="Text">
    </p:cNvPr>
          <p:cNvSpPr>
            <a:spLocks noGrp="1"/>
          </p:cNvSpPr>
          <p:nvPr/>
        </p:nvSpPr>
        <p:spPr>
          <a:xfrm rot="0">
            <a:off x="4483100" y="1168400"/>
            <a:ext cx="15621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900">
</a:rPr>
              <a:t>Total Geral de Registros:</a:t>
            </a:r>
          </a:p>
        </p:txBody>
      </p:sp>
      <p:sp>
        <p:nvSpPr>
          <p:cNvPr id="30869374" name="Text">
    </p:cNvPr>
          <p:cNvSpPr>
            <a:spLocks noGrp="1"/>
          </p:cNvSpPr>
          <p:nvPr/>
        </p:nvSpPr>
        <p:spPr>
          <a:xfrm rot="0">
            <a:off x="6134100" y="1168400"/>
            <a:ext cx="977900" cy="165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900">
</a:rPr>
              <a:t>1</a:t>
            </a:r>
          </a:p>
        </p:txBody>
      </p:sp>
      <p:sp>
        <p:nvSpPr>
          <p:cNvPr id="2947515" name="Text">
    </p:cNvPr>
          <p:cNvSpPr>
            <a:spLocks noGrp="1"/>
          </p:cNvSpPr>
          <p:nvPr/>
        </p:nvSpPr>
        <p:spPr>
          <a:xfrm rot="0">
            <a:off x="4483100" y="70104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 </a:t>
            </a:r>
          </a:p>
        </p:txBody>
      </p:sp>
      <p:sp>
        <p:nvSpPr>
          <p:cNvPr id="32133076" name="Text">
    </p:cNvPr>
          <p:cNvSpPr>
            <a:spLocks noGrp="1"/>
          </p:cNvSpPr>
          <p:nvPr/>
        </p:nvSpPr>
        <p:spPr>
          <a:xfrm rot="0">
            <a:off x="6680200" y="70104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553237" name="Text">
    </p:cNvPr>
          <p:cNvSpPr>
            <a:spLocks noGrp="1"/>
          </p:cNvSpPr>
          <p:nvPr/>
        </p:nvSpPr>
        <p:spPr>
          <a:xfrm rot="0">
            <a:off x="393700" y="70358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19/08/15 14:13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