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88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00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1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65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8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56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1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1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5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78FF-4AD8-4119-9AEB-2EBDEBEAE2E7}" type="datetimeFigureOut">
              <a:rPr lang="fr-FR" smtClean="0"/>
              <a:t>20/04/2016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C94D-EAAC-4AD0-BE8D-24600246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62223" y="845395"/>
            <a:ext cx="8610600" cy="1293028"/>
          </a:xfrm>
        </p:spPr>
        <p:txBody>
          <a:bodyPr>
            <a:scene3d>
              <a:camera prst="obliqueTopLeft">
                <a:rot lat="21599992" lon="0" rev="21599991"/>
              </a:camera>
              <a:lightRig rig="threePt" dir="t"/>
            </a:scene3d>
          </a:bodyPr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RUNNER EN CONSOLE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8" y="688214"/>
            <a:ext cx="3534877" cy="60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8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02" y="1172539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76" y="1137816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81" y="1126241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854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128</TotalTime>
  <Words>3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Source Sans Pro</vt:lpstr>
      <vt:lpstr>Traînée de condensation</vt:lpstr>
      <vt:lpstr>RUNNER EN CONSOLE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Nuniver</dc:creator>
  <cp:lastModifiedBy>Nuniver</cp:lastModifiedBy>
  <cp:revision>5</cp:revision>
  <dcterms:created xsi:type="dcterms:W3CDTF">2016-04-20T21:14:45Z</dcterms:created>
  <dcterms:modified xsi:type="dcterms:W3CDTF">2016-04-20T23:23:27Z</dcterms:modified>
</cp:coreProperties>
</file>