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61" r:id="rId2"/>
    <p:sldId id="264" r:id="rId3"/>
    <p:sldId id="263" r:id="rId4"/>
    <p:sldId id="259" r:id="rId5"/>
    <p:sldId id="258" r:id="rId6"/>
    <p:sldId id="257" r:id="rId7"/>
    <p:sldId id="260" r:id="rId8"/>
    <p:sldId id="262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1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09A78FF-4AD8-4119-9AEB-2EBDEBEAE2E7}" type="datetimeFigureOut">
              <a:rPr lang="fr-FR" smtClean="0"/>
              <a:pPr/>
              <a:t>21/04/2016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60FC94D-EAAC-4AD0-BE8D-24600246B7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9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78FF-4AD8-4119-9AEB-2EBDEBEAE2E7}" type="datetimeFigureOut">
              <a:rPr lang="fr-FR" smtClean="0"/>
              <a:pPr/>
              <a:t>21/04/2016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94D-EAAC-4AD0-BE8D-24600246B7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49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9A78FF-4AD8-4119-9AEB-2EBDEBEAE2E7}" type="datetimeFigureOut">
              <a:rPr lang="fr-FR" smtClean="0"/>
              <a:pPr/>
              <a:t>21/04/2016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60FC94D-EAAC-4AD0-BE8D-24600246B7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46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9A78FF-4AD8-4119-9AEB-2EBDEBEAE2E7}" type="datetimeFigureOut">
              <a:rPr lang="fr-FR" smtClean="0"/>
              <a:pPr/>
              <a:t>21/04/2016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60FC94D-EAAC-4AD0-BE8D-24600246B7D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3880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9A78FF-4AD8-4119-9AEB-2EBDEBEAE2E7}" type="datetimeFigureOut">
              <a:rPr lang="fr-FR" smtClean="0"/>
              <a:pPr/>
              <a:t>21/04/2016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60FC94D-EAAC-4AD0-BE8D-24600246B7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005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78FF-4AD8-4119-9AEB-2EBDEBEAE2E7}" type="datetimeFigureOut">
              <a:rPr lang="fr-FR" smtClean="0"/>
              <a:pPr/>
              <a:t>21/04/2016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94D-EAAC-4AD0-BE8D-24600246B7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913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78FF-4AD8-4119-9AEB-2EBDEBEAE2E7}" type="datetimeFigureOut">
              <a:rPr lang="fr-FR" smtClean="0"/>
              <a:pPr/>
              <a:t>21/04/2016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94D-EAAC-4AD0-BE8D-24600246B7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655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78FF-4AD8-4119-9AEB-2EBDEBEAE2E7}" type="datetimeFigureOut">
              <a:rPr lang="fr-FR" smtClean="0"/>
              <a:pPr/>
              <a:t>21/04/2016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94D-EAAC-4AD0-BE8D-24600246B7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98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9A78FF-4AD8-4119-9AEB-2EBDEBEAE2E7}" type="datetimeFigureOut">
              <a:rPr lang="fr-FR" smtClean="0"/>
              <a:pPr/>
              <a:t>21/04/2016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60FC94D-EAAC-4AD0-BE8D-24600246B7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32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78FF-4AD8-4119-9AEB-2EBDEBEAE2E7}" type="datetimeFigureOut">
              <a:rPr lang="fr-FR" smtClean="0"/>
              <a:pPr/>
              <a:t>21/04/2016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94D-EAAC-4AD0-BE8D-24600246B7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56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9A78FF-4AD8-4119-9AEB-2EBDEBEAE2E7}" type="datetimeFigureOut">
              <a:rPr lang="fr-FR" smtClean="0"/>
              <a:pPr/>
              <a:t>21/04/2016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60FC94D-EAAC-4AD0-BE8D-24600246B7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13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78FF-4AD8-4119-9AEB-2EBDEBEAE2E7}" type="datetimeFigureOut">
              <a:rPr lang="fr-FR" smtClean="0"/>
              <a:pPr/>
              <a:t>21/04/2016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94D-EAAC-4AD0-BE8D-24600246B7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31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78FF-4AD8-4119-9AEB-2EBDEBEAE2E7}" type="datetimeFigureOut">
              <a:rPr lang="fr-FR" smtClean="0"/>
              <a:pPr/>
              <a:t>21/04/2016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94D-EAAC-4AD0-BE8D-24600246B7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05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78FF-4AD8-4119-9AEB-2EBDEBEAE2E7}" type="datetimeFigureOut">
              <a:rPr lang="fr-FR" smtClean="0"/>
              <a:pPr/>
              <a:t>21/04/2016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94D-EAAC-4AD0-BE8D-24600246B7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74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78FF-4AD8-4119-9AEB-2EBDEBEAE2E7}" type="datetimeFigureOut">
              <a:rPr lang="fr-FR" smtClean="0"/>
              <a:pPr/>
              <a:t>21/04/2016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94D-EAAC-4AD0-BE8D-24600246B7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20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78FF-4AD8-4119-9AEB-2EBDEBEAE2E7}" type="datetimeFigureOut">
              <a:rPr lang="fr-FR" smtClean="0"/>
              <a:pPr/>
              <a:t>21/04/2016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94D-EAAC-4AD0-BE8D-24600246B7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00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78FF-4AD8-4119-9AEB-2EBDEBEAE2E7}" type="datetimeFigureOut">
              <a:rPr lang="fr-FR" smtClean="0"/>
              <a:pPr/>
              <a:t>21/04/2016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94D-EAAC-4AD0-BE8D-24600246B7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75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A78FF-4AD8-4119-9AEB-2EBDEBEAE2E7}" type="datetimeFigureOut">
              <a:rPr lang="fr-FR" smtClean="0"/>
              <a:pPr/>
              <a:t>21/04/2016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FC94D-EAAC-4AD0-BE8D-24600246B7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51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  <p:sldLayoutId id="214748386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74643" y="3329515"/>
            <a:ext cx="8610600" cy="1293028"/>
          </a:xfrm>
        </p:spPr>
        <p:txBody>
          <a:bodyPr>
            <a:scene3d>
              <a:camera prst="obliqueTopLeft">
                <a:rot lat="21599992" lon="0" rev="21599991"/>
              </a:camera>
              <a:lightRig rig="threePt" dir="t"/>
            </a:scene3d>
          </a:bodyPr>
          <a:lstStyle/>
          <a:p>
            <a:r>
              <a:rPr lang="fr-FR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Source Sans Pro" panose="020B0503030403020204" pitchFamily="34" charset="0"/>
              </a:rPr>
              <a:t>RUNNER EN CONSOLE</a:t>
            </a:r>
            <a:endParaRPr lang="fr-FR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1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bliqueTopLeft"/>
              <a:lightRig rig="threePt" dir="t"/>
            </a:scene3d>
          </a:bodyPr>
          <a:lstStyle/>
          <a:p>
            <a:r>
              <a:rPr lang="fr-FR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Source Sans Pro" panose="020B0503030403020204" pitchFamily="34" charset="0"/>
              </a:rPr>
              <a:t>But DU PROJET</a:t>
            </a:r>
            <a:endParaRPr lang="fr-FR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Source Sans Pro" panose="020B0503030403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>
              <a:latin typeface="Source Sans Pro" panose="020B0503030403020204" pitchFamily="34" charset="0"/>
            </a:endParaRPr>
          </a:p>
          <a:p>
            <a:endParaRPr lang="fr-FR" dirty="0" smtClean="0">
              <a:latin typeface="Source Sans Pro" panose="020B0503030403020204" pitchFamily="34" charset="0"/>
            </a:endParaRPr>
          </a:p>
          <a:p>
            <a:r>
              <a:rPr lang="fr-FR" dirty="0" smtClean="0">
                <a:latin typeface="Source Sans Pro" panose="020B0503030403020204" pitchFamily="34" charset="0"/>
              </a:rPr>
              <a:t>Faire un jeu en mode console</a:t>
            </a:r>
          </a:p>
          <a:p>
            <a:endParaRPr lang="fr-FR" dirty="0" smtClean="0">
              <a:latin typeface="Source Sans Pro" panose="020B0503030403020204" pitchFamily="34" charset="0"/>
            </a:endParaRPr>
          </a:p>
          <a:p>
            <a:r>
              <a:rPr lang="fr-FR" dirty="0" smtClean="0">
                <a:latin typeface="Source Sans Pro" panose="020B0503030403020204" pitchFamily="34" charset="0"/>
              </a:rPr>
              <a:t>Coder avec une architecture MVC ( </a:t>
            </a:r>
            <a:r>
              <a:rPr lang="fr-FR" dirty="0" err="1" smtClean="0">
                <a:latin typeface="Source Sans Pro" panose="020B0503030403020204" pitchFamily="34" charset="0"/>
              </a:rPr>
              <a:t>Models</a:t>
            </a:r>
            <a:r>
              <a:rPr lang="fr-FR" dirty="0" smtClean="0">
                <a:latin typeface="Source Sans Pro" panose="020B0503030403020204" pitchFamily="34" charset="0"/>
              </a:rPr>
              <a:t>/ </a:t>
            </a:r>
            <a:r>
              <a:rPr lang="fr-FR" dirty="0" err="1" smtClean="0">
                <a:latin typeface="Source Sans Pro" panose="020B0503030403020204" pitchFamily="34" charset="0"/>
              </a:rPr>
              <a:t>Views</a:t>
            </a:r>
            <a:r>
              <a:rPr lang="fr-FR" dirty="0" smtClean="0">
                <a:latin typeface="Source Sans Pro" panose="020B0503030403020204" pitchFamily="34" charset="0"/>
              </a:rPr>
              <a:t> / </a:t>
            </a:r>
            <a:r>
              <a:rPr lang="fr-FR" dirty="0" err="1" smtClean="0">
                <a:latin typeface="Source Sans Pro" panose="020B0503030403020204" pitchFamily="34" charset="0"/>
              </a:rPr>
              <a:t>Controllers</a:t>
            </a:r>
            <a:r>
              <a:rPr lang="fr-FR" dirty="0" smtClean="0">
                <a:latin typeface="Source Sans Pro" panose="020B0503030403020204" pitchFamily="34" charset="0"/>
              </a:rPr>
              <a:t>)</a:t>
            </a:r>
          </a:p>
          <a:p>
            <a:endParaRPr lang="fr-FR" dirty="0" smtClean="0">
              <a:latin typeface="Source Sans Pro" panose="020B0503030403020204" pitchFamily="34" charset="0"/>
            </a:endParaRPr>
          </a:p>
          <a:p>
            <a:r>
              <a:rPr lang="fr-FR" dirty="0" smtClean="0">
                <a:latin typeface="Source Sans Pro" panose="020B0503030403020204" pitchFamily="34" charset="0"/>
              </a:rPr>
              <a:t>Utilisation des langages </a:t>
            </a:r>
            <a:r>
              <a:rPr lang="fr-FR" dirty="0" smtClean="0">
                <a:latin typeface="Source Sans Pro" panose="020B0503030403020204" pitchFamily="34" charset="0"/>
              </a:rPr>
              <a:t>JAVA , C# ou C++</a:t>
            </a:r>
            <a:endParaRPr lang="fr-FR" dirty="0">
              <a:latin typeface="Source Sans Pro" panose="020B05030304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Source Sans Pro" panose="020B0503030403020204" pitchFamily="34" charset="0"/>
              </a:rPr>
              <a:t>Description du Jeu</a:t>
            </a:r>
            <a:endParaRPr lang="fr-FR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Source Sans Pro" panose="020B0503030403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>
              <a:latin typeface="Source Sans Pro" panose="020B0503030403020204" pitchFamily="34" charset="0"/>
            </a:endParaRPr>
          </a:p>
          <a:p>
            <a:r>
              <a:rPr lang="fr-FR" dirty="0" smtClean="0">
                <a:latin typeface="Source Sans Pro" panose="020B0503030403020204" pitchFamily="34" charset="0"/>
              </a:rPr>
              <a:t>Type de jeu: RUNNER</a:t>
            </a:r>
          </a:p>
          <a:p>
            <a:endParaRPr lang="fr-FR" dirty="0" smtClean="0">
              <a:latin typeface="Source Sans Pro" panose="020B0503030403020204" pitchFamily="34" charset="0"/>
            </a:endParaRPr>
          </a:p>
          <a:p>
            <a:endParaRPr lang="fr-FR" dirty="0" smtClean="0">
              <a:latin typeface="Source Sans Pro" panose="020B0503030403020204" pitchFamily="34" charset="0"/>
            </a:endParaRPr>
          </a:p>
          <a:p>
            <a:pPr lvl="1"/>
            <a:r>
              <a:rPr lang="fr-FR" dirty="0" smtClean="0">
                <a:latin typeface="Source Sans Pro" panose="020B0503030403020204" pitchFamily="34" charset="0"/>
              </a:rPr>
              <a:t>Jeu de plateforme : </a:t>
            </a:r>
            <a:r>
              <a:rPr lang="fr-FR" dirty="0" err="1" smtClean="0">
                <a:latin typeface="Source Sans Pro" panose="020B0503030403020204" pitchFamily="34" charset="0"/>
              </a:rPr>
              <a:t>endless</a:t>
            </a:r>
            <a:r>
              <a:rPr lang="fr-FR" dirty="0" smtClean="0">
                <a:latin typeface="Source Sans Pro" panose="020B0503030403020204" pitchFamily="34" charset="0"/>
              </a:rPr>
              <a:t> running</a:t>
            </a:r>
          </a:p>
          <a:p>
            <a:pPr lvl="1"/>
            <a:endParaRPr lang="fr-FR" dirty="0" smtClean="0">
              <a:latin typeface="Source Sans Pro" panose="020B0503030403020204" pitchFamily="34" charset="0"/>
            </a:endParaRPr>
          </a:p>
          <a:p>
            <a:pPr lvl="1"/>
            <a:endParaRPr lang="fr-FR" dirty="0" smtClean="0">
              <a:latin typeface="Source Sans Pro" panose="020B0503030403020204" pitchFamily="34" charset="0"/>
            </a:endParaRPr>
          </a:p>
          <a:p>
            <a:pPr lvl="1"/>
            <a:r>
              <a:rPr lang="fr-FR" dirty="0" smtClean="0">
                <a:latin typeface="Source Sans Pro" panose="020B0503030403020204" pitchFamily="34" charset="0"/>
              </a:rPr>
              <a:t>Vue horizontal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888" y="688214"/>
            <a:ext cx="3534877" cy="60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8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902" y="1172539"/>
            <a:ext cx="81057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3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776" y="1137816"/>
            <a:ext cx="81057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9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581" y="1126241"/>
            <a:ext cx="81057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8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Source Sans Pro" panose="020B0503030403020204" pitchFamily="34" charset="0"/>
              </a:rPr>
              <a:t>Difficultés </a:t>
            </a:r>
            <a:r>
              <a:rPr lang="fr-FR" dirty="0" err="1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Source Sans Pro" panose="020B0503030403020204" pitchFamily="34" charset="0"/>
              </a:rPr>
              <a:t>RENCONTRéeS</a:t>
            </a:r>
            <a:r>
              <a:rPr lang="fr-FR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Source Sans Pro" panose="020B0503030403020204" pitchFamily="34" charset="0"/>
              </a:rPr>
              <a:t> </a:t>
            </a:r>
            <a:endParaRPr lang="fr-FR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Source Sans Pro" panose="020B0503030403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>
              <a:latin typeface="Source Sans Pro" panose="020B0503030403020204" pitchFamily="34" charset="0"/>
            </a:endParaRPr>
          </a:p>
          <a:p>
            <a:r>
              <a:rPr lang="fr-FR" dirty="0" smtClean="0">
                <a:latin typeface="Source Sans Pro" panose="020B0503030403020204" pitchFamily="34" charset="0"/>
              </a:rPr>
              <a:t>Conception de </a:t>
            </a:r>
            <a:r>
              <a:rPr lang="fr-FR" dirty="0" smtClean="0">
                <a:latin typeface="Source Sans Pro" panose="020B0503030403020204" pitchFamily="34" charset="0"/>
              </a:rPr>
              <a:t>l’architecture MVC</a:t>
            </a:r>
          </a:p>
          <a:p>
            <a:endParaRPr lang="fr-FR" dirty="0" smtClean="0">
              <a:latin typeface="Source Sans Pro" panose="020B0503030403020204" pitchFamily="34" charset="0"/>
            </a:endParaRPr>
          </a:p>
          <a:p>
            <a:r>
              <a:rPr lang="fr-FR" dirty="0" smtClean="0">
                <a:latin typeface="Source Sans Pro" panose="020B0503030403020204" pitchFamily="34" charset="0"/>
              </a:rPr>
              <a:t>Les événements clavier en mode console</a:t>
            </a:r>
          </a:p>
          <a:p>
            <a:endParaRPr lang="fr-FR" dirty="0" smtClean="0">
              <a:latin typeface="Source Sans Pro" panose="020B0503030403020204" pitchFamily="34" charset="0"/>
            </a:endParaRPr>
          </a:p>
          <a:p>
            <a:r>
              <a:rPr lang="fr-FR" dirty="0" smtClean="0">
                <a:latin typeface="Source Sans Pro" panose="020B0503030403020204" pitchFamily="34" charset="0"/>
              </a:rPr>
              <a:t>Problèmes de compilation entre deux </a:t>
            </a:r>
            <a:r>
              <a:rPr lang="fr-FR" dirty="0" smtClean="0">
                <a:latin typeface="Source Sans Pro" panose="020B0503030403020204" pitchFamily="34" charset="0"/>
              </a:rPr>
              <a:t>IDLE différents</a:t>
            </a:r>
            <a:endParaRPr lang="fr-FR" dirty="0" smtClean="0">
              <a:latin typeface="Source Sans Pro" panose="020B0503030403020204" pitchFamily="34" charset="0"/>
            </a:endParaRPr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Source Sans Pro" panose="020B0503030403020204" pitchFamily="34" charset="0"/>
              </a:rPr>
              <a:t>Améliorations possibles</a:t>
            </a:r>
            <a:endParaRPr lang="fr-FR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Source Sans Pro" panose="020B0503030403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>
              <a:latin typeface="Source Sans Pro" panose="020B0503030403020204" pitchFamily="34" charset="0"/>
            </a:endParaRPr>
          </a:p>
          <a:p>
            <a:endParaRPr lang="fr-FR" dirty="0" smtClean="0">
              <a:latin typeface="Source Sans Pro" panose="020B0503030403020204" pitchFamily="34" charset="0"/>
            </a:endParaRPr>
          </a:p>
          <a:p>
            <a:r>
              <a:rPr lang="fr-FR" dirty="0" smtClean="0">
                <a:latin typeface="Source Sans Pro" panose="020B0503030403020204" pitchFamily="34" charset="0"/>
              </a:rPr>
              <a:t>Ajout et affichage de </a:t>
            </a:r>
            <a:r>
              <a:rPr lang="fr-FR" dirty="0" smtClean="0">
                <a:latin typeface="Source Sans Pro" panose="020B0503030403020204" pitchFamily="34" charset="0"/>
              </a:rPr>
              <a:t>la</a:t>
            </a:r>
            <a:r>
              <a:rPr lang="fr-FR" dirty="0" smtClean="0">
                <a:latin typeface="Source Sans Pro" panose="020B0503030403020204" pitchFamily="34" charset="0"/>
              </a:rPr>
              <a:t> </a:t>
            </a:r>
            <a:r>
              <a:rPr lang="fr-FR" dirty="0" smtClean="0">
                <a:latin typeface="Source Sans Pro" panose="020B0503030403020204" pitchFamily="34" charset="0"/>
              </a:rPr>
              <a:t>sauvegarde </a:t>
            </a:r>
            <a:r>
              <a:rPr lang="fr-FR" dirty="0" smtClean="0">
                <a:latin typeface="Source Sans Pro" panose="020B0503030403020204" pitchFamily="34" charset="0"/>
              </a:rPr>
              <a:t>du meilleur </a:t>
            </a:r>
            <a:r>
              <a:rPr lang="fr-FR" dirty="0" smtClean="0">
                <a:latin typeface="Source Sans Pro" panose="020B0503030403020204" pitchFamily="34" charset="0"/>
              </a:rPr>
              <a:t>score</a:t>
            </a:r>
          </a:p>
          <a:p>
            <a:endParaRPr lang="fr-FR" dirty="0" smtClean="0">
              <a:latin typeface="Source Sans Pro" panose="020B0503030403020204" pitchFamily="34" charset="0"/>
            </a:endParaRPr>
          </a:p>
          <a:p>
            <a:r>
              <a:rPr lang="fr-FR" dirty="0" smtClean="0">
                <a:latin typeface="Source Sans Pro" panose="020B0503030403020204" pitchFamily="34" charset="0"/>
              </a:rPr>
              <a:t>Interface </a:t>
            </a:r>
            <a:r>
              <a:rPr lang="fr-FR" dirty="0" smtClean="0">
                <a:latin typeface="Source Sans Pro" panose="020B0503030403020204" pitchFamily="34" charset="0"/>
              </a:rPr>
              <a:t>graphique </a:t>
            </a:r>
            <a:endParaRPr lang="fr-FR" dirty="0" smtClean="0">
              <a:latin typeface="Source Sans Pro" panose="020B0503030403020204" pitchFamily="34" charset="0"/>
            </a:endParaRPr>
          </a:p>
          <a:p>
            <a:endParaRPr lang="fr-FR" dirty="0" smtClean="0">
              <a:latin typeface="Source Sans Pro" panose="020B0503030403020204" pitchFamily="34" charset="0"/>
            </a:endParaRPr>
          </a:p>
          <a:p>
            <a:r>
              <a:rPr lang="fr-FR" dirty="0" smtClean="0">
                <a:latin typeface="Source Sans Pro" panose="020B0503030403020204" pitchFamily="34" charset="0"/>
              </a:rPr>
              <a:t>Partie à deux </a:t>
            </a:r>
            <a:r>
              <a:rPr lang="fr-FR" dirty="0" smtClean="0">
                <a:latin typeface="Source Sans Pro" panose="020B0503030403020204" pitchFamily="34" charset="0"/>
              </a:rPr>
              <a:t>joueurs</a:t>
            </a:r>
            <a:endParaRPr lang="fr-FR" dirty="0">
              <a:latin typeface="Source Sans Pro" panose="020B05030304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168</TotalTime>
  <Words>86</Words>
  <Application>Microsoft Office PowerPoint</Application>
  <PresentationFormat>Grand écran</PresentationFormat>
  <Paragraphs>36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Source Sans Pro</vt:lpstr>
      <vt:lpstr>Traînée de condensation</vt:lpstr>
      <vt:lpstr>RUNNER EN CONSOLE</vt:lpstr>
      <vt:lpstr>But DU PROJET</vt:lpstr>
      <vt:lpstr>Description du Jeu</vt:lpstr>
      <vt:lpstr>Présentation PowerPoint</vt:lpstr>
      <vt:lpstr>Présentation PowerPoint</vt:lpstr>
      <vt:lpstr>Présentation PowerPoint</vt:lpstr>
      <vt:lpstr>Présentation PowerPoint</vt:lpstr>
      <vt:lpstr>Difficultés RENCONTRéeS </vt:lpstr>
      <vt:lpstr>Améliorations possibles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Nuniver</dc:creator>
  <cp:lastModifiedBy>Nuniver</cp:lastModifiedBy>
  <cp:revision>11</cp:revision>
  <dcterms:created xsi:type="dcterms:W3CDTF">2016-04-20T21:14:45Z</dcterms:created>
  <dcterms:modified xsi:type="dcterms:W3CDTF">2016-04-21T10:17:54Z</dcterms:modified>
</cp:coreProperties>
</file>