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fr-FR">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4654" autoAdjust="0"/>
  </p:normalViewPr>
  <p:slideViewPr>
    <p:cSldViewPr snapToGrid="0">
      <p:cViewPr varScale="1">
        <p:scale>
          <a:sx n="111" d="100"/>
          <a:sy n="111" d="100"/>
        </p:scale>
        <p:origin x="594"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102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82407E-57BD-4940-AF9F-D537BE6BE6BD}" type="doc">
      <dgm:prSet loTypeId="urn:microsoft.com/office/officeart/2005/8/layout/process1" loCatId="process" qsTypeId="urn:microsoft.com/office/officeart/2005/8/quickstyle/simple1" qsCatId="simple" csTypeId="urn:microsoft.com/office/officeart/2005/8/colors/accent0_1" csCatId="mainScheme" phldr="1"/>
      <dgm:spPr/>
      <dgm:t>
        <a:bodyPr/>
        <a:lstStyle/>
        <a:p>
          <a:endParaRPr lang="en-US"/>
        </a:p>
      </dgm:t>
    </dgm:pt>
    <dgm:pt modelId="{A6FF4603-9EE2-4EC7-8636-EBD0438F9B15}">
      <dgm:prSet/>
      <dgm:spPr/>
      <dgm:t>
        <a:bodyPr/>
        <a:lstStyle/>
        <a:p>
          <a:r>
            <a:rPr lang="en-US"/>
            <a:t>Scan rêve</a:t>
          </a:r>
        </a:p>
      </dgm:t>
    </dgm:pt>
    <dgm:pt modelId="{B372D021-0836-4DBA-A8FA-C4F0EECE7F5F}" type="parTrans" cxnId="{B99779D2-D230-4288-BC7F-E827D2F0B065}">
      <dgm:prSet/>
      <dgm:spPr/>
      <dgm:t>
        <a:bodyPr/>
        <a:lstStyle/>
        <a:p>
          <a:endParaRPr lang="en-US"/>
        </a:p>
      </dgm:t>
    </dgm:pt>
    <dgm:pt modelId="{D9347F41-B65F-44C8-A768-7C2A2C77FE6D}" type="sibTrans" cxnId="{B99779D2-D230-4288-BC7F-E827D2F0B065}">
      <dgm:prSet/>
      <dgm:spPr/>
      <dgm:t>
        <a:bodyPr/>
        <a:lstStyle/>
        <a:p>
          <a:endParaRPr lang="en-US"/>
        </a:p>
      </dgm:t>
    </dgm:pt>
    <dgm:pt modelId="{AD220A1F-F7E6-4B76-B732-1BA5B9B339F7}">
      <dgm:prSet/>
      <dgm:spPr/>
      <dgm:t>
        <a:bodyPr/>
        <a:lstStyle/>
        <a:p>
          <a:r>
            <a:rPr lang="en-US" dirty="0" err="1"/>
            <a:t>Mise</a:t>
          </a:r>
          <a:r>
            <a:rPr lang="en-US" dirty="0"/>
            <a:t> </a:t>
          </a:r>
          <a:r>
            <a:rPr lang="en-US" dirty="0" err="1"/>
            <a:t>en</a:t>
          </a:r>
          <a:r>
            <a:rPr lang="en-US" dirty="0"/>
            <a:t> situation</a:t>
          </a:r>
        </a:p>
      </dgm:t>
    </dgm:pt>
    <dgm:pt modelId="{C939B3D0-7D42-46BA-A3D8-55E34546D6B4}" type="parTrans" cxnId="{76812965-9E3B-430C-9173-13EC528EBDD7}">
      <dgm:prSet/>
      <dgm:spPr/>
      <dgm:t>
        <a:bodyPr/>
        <a:lstStyle/>
        <a:p>
          <a:endParaRPr lang="en-US"/>
        </a:p>
      </dgm:t>
    </dgm:pt>
    <dgm:pt modelId="{D22595CF-3A28-4E56-A0CD-72E67AA3C0A2}" type="sibTrans" cxnId="{76812965-9E3B-430C-9173-13EC528EBDD7}">
      <dgm:prSet/>
      <dgm:spPr/>
      <dgm:t>
        <a:bodyPr/>
        <a:lstStyle/>
        <a:p>
          <a:endParaRPr lang="en-US"/>
        </a:p>
      </dgm:t>
    </dgm:pt>
    <dgm:pt modelId="{206FF91E-16B0-4F52-AF00-18978380EE52}">
      <dgm:prSet phldrT="[Text]"/>
      <dgm:spPr/>
      <dgm:t>
        <a:bodyPr/>
        <a:lstStyle/>
        <a:p>
          <a:r>
            <a:rPr lang="en-US"/>
            <a:t>Scan objet</a:t>
          </a:r>
        </a:p>
      </dgm:t>
    </dgm:pt>
    <dgm:pt modelId="{DF9A4236-11FD-40CF-B56E-091721922388}" type="parTrans" cxnId="{DEB3E837-8092-4581-9CEE-9BC4AEAFC57B}">
      <dgm:prSet/>
      <dgm:spPr/>
      <dgm:t>
        <a:bodyPr/>
        <a:lstStyle/>
        <a:p>
          <a:endParaRPr lang="en-US"/>
        </a:p>
      </dgm:t>
    </dgm:pt>
    <dgm:pt modelId="{7792A184-DF6A-41A0-8970-4B22E36E5FE9}" type="sibTrans" cxnId="{DEB3E837-8092-4581-9CEE-9BC4AEAFC57B}">
      <dgm:prSet/>
      <dgm:spPr/>
      <dgm:t>
        <a:bodyPr/>
        <a:lstStyle/>
        <a:p>
          <a:endParaRPr lang="en-US"/>
        </a:p>
      </dgm:t>
    </dgm:pt>
    <dgm:pt modelId="{E68AD7F0-74DC-4159-A899-2762076CAFF3}">
      <dgm:prSet/>
      <dgm:spPr/>
      <dgm:t>
        <a:bodyPr/>
        <a:lstStyle/>
        <a:p>
          <a:r>
            <a:rPr lang="en-US"/>
            <a:t>Réalisation action</a:t>
          </a:r>
        </a:p>
      </dgm:t>
    </dgm:pt>
    <dgm:pt modelId="{CEAED0E4-E38C-4FE1-9759-8BA6D6CC07E3}" type="parTrans" cxnId="{45568C93-BAD8-4F58-8CB8-A4FF0201CD44}">
      <dgm:prSet/>
      <dgm:spPr/>
      <dgm:t>
        <a:bodyPr/>
        <a:lstStyle/>
        <a:p>
          <a:endParaRPr lang="en-US"/>
        </a:p>
      </dgm:t>
    </dgm:pt>
    <dgm:pt modelId="{08D83897-5459-4527-BF1B-AE0856C2DBD9}" type="sibTrans" cxnId="{45568C93-BAD8-4F58-8CB8-A4FF0201CD44}">
      <dgm:prSet/>
      <dgm:spPr/>
      <dgm:t>
        <a:bodyPr/>
        <a:lstStyle/>
        <a:p>
          <a:endParaRPr lang="en-US"/>
        </a:p>
      </dgm:t>
    </dgm:pt>
    <dgm:pt modelId="{144C6960-12F8-4293-9609-C02463BC80EB}">
      <dgm:prSet/>
      <dgm:spPr/>
      <dgm:t>
        <a:bodyPr/>
        <a:lstStyle/>
        <a:p>
          <a:r>
            <a:rPr lang="en-US" dirty="0" err="1"/>
            <a:t>Résultat</a:t>
          </a:r>
          <a:r>
            <a:rPr lang="en-US" dirty="0"/>
            <a:t> action</a:t>
          </a:r>
        </a:p>
      </dgm:t>
    </dgm:pt>
    <dgm:pt modelId="{318EA4E5-1B4A-4E3E-8278-A52BF4B35EEA}" type="parTrans" cxnId="{9D3E3D96-0513-4B56-B1EB-01F29D8D01AE}">
      <dgm:prSet/>
      <dgm:spPr/>
      <dgm:t>
        <a:bodyPr/>
        <a:lstStyle/>
        <a:p>
          <a:endParaRPr lang="en-US"/>
        </a:p>
      </dgm:t>
    </dgm:pt>
    <dgm:pt modelId="{897D7CB9-D2F1-41A6-9702-33EBDEED55B4}" type="sibTrans" cxnId="{9D3E3D96-0513-4B56-B1EB-01F29D8D01AE}">
      <dgm:prSet/>
      <dgm:spPr/>
      <dgm:t>
        <a:bodyPr/>
        <a:lstStyle/>
        <a:p>
          <a:endParaRPr lang="en-US"/>
        </a:p>
      </dgm:t>
    </dgm:pt>
    <dgm:pt modelId="{BA9F782C-A942-42D8-8B1C-5DB01FC44B50}">
      <dgm:prSet phldrT="[Text]"/>
      <dgm:spPr/>
      <dgm:t>
        <a:bodyPr/>
        <a:lstStyle/>
        <a:p>
          <a:r>
            <a:rPr lang="en-US"/>
            <a:t>Récompense</a:t>
          </a:r>
        </a:p>
      </dgm:t>
    </dgm:pt>
    <dgm:pt modelId="{5093139D-829A-4DC2-BEFC-6AF331932BDE}" type="parTrans" cxnId="{D2429988-7B4F-4976-B6C5-51C1F11505EF}">
      <dgm:prSet/>
      <dgm:spPr/>
      <dgm:t>
        <a:bodyPr/>
        <a:lstStyle/>
        <a:p>
          <a:endParaRPr lang="en-US"/>
        </a:p>
      </dgm:t>
    </dgm:pt>
    <dgm:pt modelId="{6FBC68F9-5495-4874-AAB6-B5E6C0653687}" type="sibTrans" cxnId="{D2429988-7B4F-4976-B6C5-51C1F11505EF}">
      <dgm:prSet/>
      <dgm:spPr/>
      <dgm:t>
        <a:bodyPr/>
        <a:lstStyle/>
        <a:p>
          <a:endParaRPr lang="en-US"/>
        </a:p>
      </dgm:t>
    </dgm:pt>
    <dgm:pt modelId="{F1D932BA-55E7-41A0-975F-0EB3BE006497}">
      <dgm:prSet/>
      <dgm:spPr/>
      <dgm:t>
        <a:bodyPr/>
        <a:lstStyle/>
        <a:p>
          <a:r>
            <a:rPr lang="en-US"/>
            <a:t>Fin de la manche</a:t>
          </a:r>
        </a:p>
      </dgm:t>
    </dgm:pt>
    <dgm:pt modelId="{357A4CF4-DCA1-46C4-84E0-3675969DEBCC}" type="parTrans" cxnId="{03A87F99-ABE7-4403-9C65-56B2751530A5}">
      <dgm:prSet/>
      <dgm:spPr/>
      <dgm:t>
        <a:bodyPr/>
        <a:lstStyle/>
        <a:p>
          <a:endParaRPr lang="en-US"/>
        </a:p>
      </dgm:t>
    </dgm:pt>
    <dgm:pt modelId="{A7315449-EF7E-44CA-9E27-F54788E761A7}" type="sibTrans" cxnId="{03A87F99-ABE7-4403-9C65-56B2751530A5}">
      <dgm:prSet/>
      <dgm:spPr/>
      <dgm:t>
        <a:bodyPr/>
        <a:lstStyle/>
        <a:p>
          <a:endParaRPr lang="en-US"/>
        </a:p>
      </dgm:t>
    </dgm:pt>
    <dgm:pt modelId="{89548AB5-FB94-4DE5-811B-B076D837CA3C}">
      <dgm:prSet/>
      <dgm:spPr/>
      <dgm:t>
        <a:bodyPr/>
        <a:lstStyle/>
        <a:p>
          <a:r>
            <a:rPr lang="en-US" dirty="0"/>
            <a:t>Début de la </a:t>
          </a:r>
          <a:r>
            <a:rPr lang="en-US" dirty="0" err="1"/>
            <a:t>manche</a:t>
          </a:r>
          <a:endParaRPr lang="en-US" dirty="0"/>
        </a:p>
      </dgm:t>
    </dgm:pt>
    <dgm:pt modelId="{FDBDF06C-F068-4C4B-BAB0-E479E816FCC5}" type="parTrans" cxnId="{CBB4F79F-6AF1-495F-955C-D9032374326E}">
      <dgm:prSet/>
      <dgm:spPr/>
      <dgm:t>
        <a:bodyPr/>
        <a:lstStyle/>
        <a:p>
          <a:endParaRPr lang="en-US"/>
        </a:p>
      </dgm:t>
    </dgm:pt>
    <dgm:pt modelId="{30A88F9F-391F-42AF-94EF-B37035AA21BE}" type="sibTrans" cxnId="{CBB4F79F-6AF1-495F-955C-D9032374326E}">
      <dgm:prSet/>
      <dgm:spPr/>
      <dgm:t>
        <a:bodyPr/>
        <a:lstStyle/>
        <a:p>
          <a:endParaRPr lang="en-US"/>
        </a:p>
      </dgm:t>
    </dgm:pt>
    <dgm:pt modelId="{7294F9CE-58B6-4193-A3B5-AA409B09AFE5}" type="pres">
      <dgm:prSet presAssocID="{9982407E-57BD-4940-AF9F-D537BE6BE6BD}" presName="Name0" presStyleCnt="0">
        <dgm:presLayoutVars>
          <dgm:dir/>
          <dgm:resizeHandles val="exact"/>
        </dgm:presLayoutVars>
      </dgm:prSet>
      <dgm:spPr/>
      <dgm:t>
        <a:bodyPr/>
        <a:lstStyle/>
        <a:p>
          <a:endParaRPr lang="en-US"/>
        </a:p>
      </dgm:t>
    </dgm:pt>
    <dgm:pt modelId="{943BFFCE-6D94-438F-9D66-A429D5C90340}" type="pres">
      <dgm:prSet presAssocID="{89548AB5-FB94-4DE5-811B-B076D837CA3C}" presName="node" presStyleLbl="node1" presStyleIdx="0" presStyleCnt="8">
        <dgm:presLayoutVars>
          <dgm:bulletEnabled val="1"/>
        </dgm:presLayoutVars>
      </dgm:prSet>
      <dgm:spPr/>
      <dgm:t>
        <a:bodyPr/>
        <a:lstStyle/>
        <a:p>
          <a:endParaRPr lang="en-US"/>
        </a:p>
      </dgm:t>
    </dgm:pt>
    <dgm:pt modelId="{3A229126-FC52-4671-86CB-90D76DC7799C}" type="pres">
      <dgm:prSet presAssocID="{30A88F9F-391F-42AF-94EF-B37035AA21BE}" presName="sibTrans" presStyleLbl="sibTrans2D1" presStyleIdx="0" presStyleCnt="7"/>
      <dgm:spPr/>
      <dgm:t>
        <a:bodyPr/>
        <a:lstStyle/>
        <a:p>
          <a:endParaRPr lang="en-US"/>
        </a:p>
      </dgm:t>
    </dgm:pt>
    <dgm:pt modelId="{F2DD1D79-34C1-4836-9097-D4143474A499}" type="pres">
      <dgm:prSet presAssocID="{30A88F9F-391F-42AF-94EF-B37035AA21BE}" presName="connectorText" presStyleLbl="sibTrans2D1" presStyleIdx="0" presStyleCnt="7"/>
      <dgm:spPr/>
      <dgm:t>
        <a:bodyPr/>
        <a:lstStyle/>
        <a:p>
          <a:endParaRPr lang="en-US"/>
        </a:p>
      </dgm:t>
    </dgm:pt>
    <dgm:pt modelId="{4CDF0EEF-C32E-47F1-8271-2A2E77BE1001}" type="pres">
      <dgm:prSet presAssocID="{A6FF4603-9EE2-4EC7-8636-EBD0438F9B15}" presName="node" presStyleLbl="node1" presStyleIdx="1" presStyleCnt="8">
        <dgm:presLayoutVars>
          <dgm:bulletEnabled val="1"/>
        </dgm:presLayoutVars>
      </dgm:prSet>
      <dgm:spPr/>
      <dgm:t>
        <a:bodyPr/>
        <a:lstStyle/>
        <a:p>
          <a:endParaRPr lang="en-US"/>
        </a:p>
      </dgm:t>
    </dgm:pt>
    <dgm:pt modelId="{816EB989-9206-467B-A2F0-EE1876566382}" type="pres">
      <dgm:prSet presAssocID="{D9347F41-B65F-44C8-A768-7C2A2C77FE6D}" presName="sibTrans" presStyleLbl="sibTrans2D1" presStyleIdx="1" presStyleCnt="7"/>
      <dgm:spPr/>
      <dgm:t>
        <a:bodyPr/>
        <a:lstStyle/>
        <a:p>
          <a:endParaRPr lang="en-US"/>
        </a:p>
      </dgm:t>
    </dgm:pt>
    <dgm:pt modelId="{76C22465-8F89-483E-BB37-38C88274FCE4}" type="pres">
      <dgm:prSet presAssocID="{D9347F41-B65F-44C8-A768-7C2A2C77FE6D}" presName="connectorText" presStyleLbl="sibTrans2D1" presStyleIdx="1" presStyleCnt="7"/>
      <dgm:spPr/>
      <dgm:t>
        <a:bodyPr/>
        <a:lstStyle/>
        <a:p>
          <a:endParaRPr lang="en-US"/>
        </a:p>
      </dgm:t>
    </dgm:pt>
    <dgm:pt modelId="{D4892944-FCAB-4098-A8D8-4FEEAB9C93C0}" type="pres">
      <dgm:prSet presAssocID="{AD220A1F-F7E6-4B76-B732-1BA5B9B339F7}" presName="node" presStyleLbl="node1" presStyleIdx="2" presStyleCnt="8">
        <dgm:presLayoutVars>
          <dgm:bulletEnabled val="1"/>
        </dgm:presLayoutVars>
      </dgm:prSet>
      <dgm:spPr/>
      <dgm:t>
        <a:bodyPr/>
        <a:lstStyle/>
        <a:p>
          <a:endParaRPr lang="en-US"/>
        </a:p>
      </dgm:t>
    </dgm:pt>
    <dgm:pt modelId="{07666575-032A-4941-AB64-6538D4FBC026}" type="pres">
      <dgm:prSet presAssocID="{D22595CF-3A28-4E56-A0CD-72E67AA3C0A2}" presName="sibTrans" presStyleLbl="sibTrans2D1" presStyleIdx="2" presStyleCnt="7"/>
      <dgm:spPr/>
      <dgm:t>
        <a:bodyPr/>
        <a:lstStyle/>
        <a:p>
          <a:endParaRPr lang="en-US"/>
        </a:p>
      </dgm:t>
    </dgm:pt>
    <dgm:pt modelId="{96C2155D-08D8-489B-A471-CF30221A6F49}" type="pres">
      <dgm:prSet presAssocID="{D22595CF-3A28-4E56-A0CD-72E67AA3C0A2}" presName="connectorText" presStyleLbl="sibTrans2D1" presStyleIdx="2" presStyleCnt="7"/>
      <dgm:spPr/>
      <dgm:t>
        <a:bodyPr/>
        <a:lstStyle/>
        <a:p>
          <a:endParaRPr lang="en-US"/>
        </a:p>
      </dgm:t>
    </dgm:pt>
    <dgm:pt modelId="{019A67AA-D9D7-4B2D-9EBB-5FBBED9376AB}" type="pres">
      <dgm:prSet presAssocID="{206FF91E-16B0-4F52-AF00-18978380EE52}" presName="node" presStyleLbl="node1" presStyleIdx="3" presStyleCnt="8">
        <dgm:presLayoutVars>
          <dgm:bulletEnabled val="1"/>
        </dgm:presLayoutVars>
      </dgm:prSet>
      <dgm:spPr/>
      <dgm:t>
        <a:bodyPr/>
        <a:lstStyle/>
        <a:p>
          <a:endParaRPr lang="en-US"/>
        </a:p>
      </dgm:t>
    </dgm:pt>
    <dgm:pt modelId="{0A6C3893-BDC6-4C60-8B0C-3EA757AF3648}" type="pres">
      <dgm:prSet presAssocID="{7792A184-DF6A-41A0-8970-4B22E36E5FE9}" presName="sibTrans" presStyleLbl="sibTrans2D1" presStyleIdx="3" presStyleCnt="7"/>
      <dgm:spPr/>
      <dgm:t>
        <a:bodyPr/>
        <a:lstStyle/>
        <a:p>
          <a:endParaRPr lang="en-US"/>
        </a:p>
      </dgm:t>
    </dgm:pt>
    <dgm:pt modelId="{75EB0D28-8CCD-41BA-991F-8A6CF79C28AA}" type="pres">
      <dgm:prSet presAssocID="{7792A184-DF6A-41A0-8970-4B22E36E5FE9}" presName="connectorText" presStyleLbl="sibTrans2D1" presStyleIdx="3" presStyleCnt="7"/>
      <dgm:spPr/>
      <dgm:t>
        <a:bodyPr/>
        <a:lstStyle/>
        <a:p>
          <a:endParaRPr lang="en-US"/>
        </a:p>
      </dgm:t>
    </dgm:pt>
    <dgm:pt modelId="{1CF157F4-8430-46C2-ADE5-7AE75E752506}" type="pres">
      <dgm:prSet presAssocID="{E68AD7F0-74DC-4159-A899-2762076CAFF3}" presName="node" presStyleLbl="node1" presStyleIdx="4" presStyleCnt="8">
        <dgm:presLayoutVars>
          <dgm:bulletEnabled val="1"/>
        </dgm:presLayoutVars>
      </dgm:prSet>
      <dgm:spPr/>
      <dgm:t>
        <a:bodyPr/>
        <a:lstStyle/>
        <a:p>
          <a:endParaRPr lang="en-US"/>
        </a:p>
      </dgm:t>
    </dgm:pt>
    <dgm:pt modelId="{5E6CE9BB-8327-4F6B-BCD0-8082EE8A2345}" type="pres">
      <dgm:prSet presAssocID="{08D83897-5459-4527-BF1B-AE0856C2DBD9}" presName="sibTrans" presStyleLbl="sibTrans2D1" presStyleIdx="4" presStyleCnt="7"/>
      <dgm:spPr/>
      <dgm:t>
        <a:bodyPr/>
        <a:lstStyle/>
        <a:p>
          <a:endParaRPr lang="en-US"/>
        </a:p>
      </dgm:t>
    </dgm:pt>
    <dgm:pt modelId="{35E265BD-5674-4538-A547-911193C54A8E}" type="pres">
      <dgm:prSet presAssocID="{08D83897-5459-4527-BF1B-AE0856C2DBD9}" presName="connectorText" presStyleLbl="sibTrans2D1" presStyleIdx="4" presStyleCnt="7"/>
      <dgm:spPr/>
      <dgm:t>
        <a:bodyPr/>
        <a:lstStyle/>
        <a:p>
          <a:endParaRPr lang="en-US"/>
        </a:p>
      </dgm:t>
    </dgm:pt>
    <dgm:pt modelId="{29AE3BB8-D0AA-42FF-88C7-DA87BEC80534}" type="pres">
      <dgm:prSet presAssocID="{144C6960-12F8-4293-9609-C02463BC80EB}" presName="node" presStyleLbl="node1" presStyleIdx="5" presStyleCnt="8">
        <dgm:presLayoutVars>
          <dgm:bulletEnabled val="1"/>
        </dgm:presLayoutVars>
      </dgm:prSet>
      <dgm:spPr/>
      <dgm:t>
        <a:bodyPr/>
        <a:lstStyle/>
        <a:p>
          <a:endParaRPr lang="en-US"/>
        </a:p>
      </dgm:t>
    </dgm:pt>
    <dgm:pt modelId="{6F41D998-5BCB-44C1-A62D-4BBB27DF018B}" type="pres">
      <dgm:prSet presAssocID="{897D7CB9-D2F1-41A6-9702-33EBDEED55B4}" presName="sibTrans" presStyleLbl="sibTrans2D1" presStyleIdx="5" presStyleCnt="7"/>
      <dgm:spPr/>
      <dgm:t>
        <a:bodyPr/>
        <a:lstStyle/>
        <a:p>
          <a:endParaRPr lang="en-US"/>
        </a:p>
      </dgm:t>
    </dgm:pt>
    <dgm:pt modelId="{067B5DD9-7704-46B5-9794-785391CA0F9F}" type="pres">
      <dgm:prSet presAssocID="{897D7CB9-D2F1-41A6-9702-33EBDEED55B4}" presName="connectorText" presStyleLbl="sibTrans2D1" presStyleIdx="5" presStyleCnt="7"/>
      <dgm:spPr/>
      <dgm:t>
        <a:bodyPr/>
        <a:lstStyle/>
        <a:p>
          <a:endParaRPr lang="en-US"/>
        </a:p>
      </dgm:t>
    </dgm:pt>
    <dgm:pt modelId="{64477366-A5C6-443E-9991-41636F2F43B9}" type="pres">
      <dgm:prSet presAssocID="{BA9F782C-A942-42D8-8B1C-5DB01FC44B50}" presName="node" presStyleLbl="node1" presStyleIdx="6" presStyleCnt="8">
        <dgm:presLayoutVars>
          <dgm:bulletEnabled val="1"/>
        </dgm:presLayoutVars>
      </dgm:prSet>
      <dgm:spPr/>
      <dgm:t>
        <a:bodyPr/>
        <a:lstStyle/>
        <a:p>
          <a:endParaRPr lang="en-US"/>
        </a:p>
      </dgm:t>
    </dgm:pt>
    <dgm:pt modelId="{BF91198B-488C-4591-977C-44AB12AED27E}" type="pres">
      <dgm:prSet presAssocID="{6FBC68F9-5495-4874-AAB6-B5E6C0653687}" presName="sibTrans" presStyleLbl="sibTrans2D1" presStyleIdx="6" presStyleCnt="7"/>
      <dgm:spPr/>
      <dgm:t>
        <a:bodyPr/>
        <a:lstStyle/>
        <a:p>
          <a:endParaRPr lang="en-US"/>
        </a:p>
      </dgm:t>
    </dgm:pt>
    <dgm:pt modelId="{A2EF26EE-40B5-4E70-93CC-A499F2403CA9}" type="pres">
      <dgm:prSet presAssocID="{6FBC68F9-5495-4874-AAB6-B5E6C0653687}" presName="connectorText" presStyleLbl="sibTrans2D1" presStyleIdx="6" presStyleCnt="7"/>
      <dgm:spPr/>
      <dgm:t>
        <a:bodyPr/>
        <a:lstStyle/>
        <a:p>
          <a:endParaRPr lang="en-US"/>
        </a:p>
      </dgm:t>
    </dgm:pt>
    <dgm:pt modelId="{50F02ADA-C07A-4142-972A-3EE9629158E5}" type="pres">
      <dgm:prSet presAssocID="{F1D932BA-55E7-41A0-975F-0EB3BE006497}" presName="node" presStyleLbl="node1" presStyleIdx="7" presStyleCnt="8">
        <dgm:presLayoutVars>
          <dgm:bulletEnabled val="1"/>
        </dgm:presLayoutVars>
      </dgm:prSet>
      <dgm:spPr/>
      <dgm:t>
        <a:bodyPr/>
        <a:lstStyle/>
        <a:p>
          <a:endParaRPr lang="en-US"/>
        </a:p>
      </dgm:t>
    </dgm:pt>
  </dgm:ptLst>
  <dgm:cxnLst>
    <dgm:cxn modelId="{BD5BD2FF-4E25-424C-95E1-5081D41FCFE5}" type="presOf" srcId="{897D7CB9-D2F1-41A6-9702-33EBDEED55B4}" destId="{067B5DD9-7704-46B5-9794-785391CA0F9F}" srcOrd="1" destOrd="0" presId="urn:microsoft.com/office/officeart/2005/8/layout/process1"/>
    <dgm:cxn modelId="{726DD987-C657-4E5A-9FC3-0CD1DC6F508E}" type="presOf" srcId="{08D83897-5459-4527-BF1B-AE0856C2DBD9}" destId="{35E265BD-5674-4538-A547-911193C54A8E}" srcOrd="1" destOrd="0" presId="urn:microsoft.com/office/officeart/2005/8/layout/process1"/>
    <dgm:cxn modelId="{76812965-9E3B-430C-9173-13EC528EBDD7}" srcId="{9982407E-57BD-4940-AF9F-D537BE6BE6BD}" destId="{AD220A1F-F7E6-4B76-B732-1BA5B9B339F7}" srcOrd="2" destOrd="0" parTransId="{C939B3D0-7D42-46BA-A3D8-55E34546D6B4}" sibTransId="{D22595CF-3A28-4E56-A0CD-72E67AA3C0A2}"/>
    <dgm:cxn modelId="{ABFB8323-0C6A-4AA1-A641-A3E63B2FBEE9}" type="presOf" srcId="{AD220A1F-F7E6-4B76-B732-1BA5B9B339F7}" destId="{D4892944-FCAB-4098-A8D8-4FEEAB9C93C0}" srcOrd="0" destOrd="0" presId="urn:microsoft.com/office/officeart/2005/8/layout/process1"/>
    <dgm:cxn modelId="{DABAE993-7CFD-465A-9F56-AF1C53A7FCA2}" type="presOf" srcId="{6FBC68F9-5495-4874-AAB6-B5E6C0653687}" destId="{BF91198B-488C-4591-977C-44AB12AED27E}" srcOrd="0" destOrd="0" presId="urn:microsoft.com/office/officeart/2005/8/layout/process1"/>
    <dgm:cxn modelId="{DEB3E837-8092-4581-9CEE-9BC4AEAFC57B}" srcId="{9982407E-57BD-4940-AF9F-D537BE6BE6BD}" destId="{206FF91E-16B0-4F52-AF00-18978380EE52}" srcOrd="3" destOrd="0" parTransId="{DF9A4236-11FD-40CF-B56E-091721922388}" sibTransId="{7792A184-DF6A-41A0-8970-4B22E36E5FE9}"/>
    <dgm:cxn modelId="{4641B7F7-384F-487A-85C6-6FF11DA9EE0B}" type="presOf" srcId="{30A88F9F-391F-42AF-94EF-B37035AA21BE}" destId="{3A229126-FC52-4671-86CB-90D76DC7799C}" srcOrd="0" destOrd="0" presId="urn:microsoft.com/office/officeart/2005/8/layout/process1"/>
    <dgm:cxn modelId="{B3452034-9909-4AD8-A7C0-BD0C20476CC2}" type="presOf" srcId="{6FBC68F9-5495-4874-AAB6-B5E6C0653687}" destId="{A2EF26EE-40B5-4E70-93CC-A499F2403CA9}" srcOrd="1" destOrd="0" presId="urn:microsoft.com/office/officeart/2005/8/layout/process1"/>
    <dgm:cxn modelId="{B42B258E-D300-401F-A9CD-47B84682D435}" type="presOf" srcId="{A6FF4603-9EE2-4EC7-8636-EBD0438F9B15}" destId="{4CDF0EEF-C32E-47F1-8271-2A2E77BE1001}" srcOrd="0" destOrd="0" presId="urn:microsoft.com/office/officeart/2005/8/layout/process1"/>
    <dgm:cxn modelId="{CBB4F79F-6AF1-495F-955C-D9032374326E}" srcId="{9982407E-57BD-4940-AF9F-D537BE6BE6BD}" destId="{89548AB5-FB94-4DE5-811B-B076D837CA3C}" srcOrd="0" destOrd="0" parTransId="{FDBDF06C-F068-4C4B-BAB0-E479E816FCC5}" sibTransId="{30A88F9F-391F-42AF-94EF-B37035AA21BE}"/>
    <dgm:cxn modelId="{69D4E422-866B-45D6-AD5E-D4810A3746FA}" type="presOf" srcId="{D22595CF-3A28-4E56-A0CD-72E67AA3C0A2}" destId="{96C2155D-08D8-489B-A471-CF30221A6F49}" srcOrd="1" destOrd="0" presId="urn:microsoft.com/office/officeart/2005/8/layout/process1"/>
    <dgm:cxn modelId="{CEBAD4C5-10F1-42DA-9FA6-96B42D83A504}" type="presOf" srcId="{BA9F782C-A942-42D8-8B1C-5DB01FC44B50}" destId="{64477366-A5C6-443E-9991-41636F2F43B9}" srcOrd="0" destOrd="0" presId="urn:microsoft.com/office/officeart/2005/8/layout/process1"/>
    <dgm:cxn modelId="{2589F617-AC28-4D2A-B4D1-5BBF43B10642}" type="presOf" srcId="{144C6960-12F8-4293-9609-C02463BC80EB}" destId="{29AE3BB8-D0AA-42FF-88C7-DA87BEC80534}" srcOrd="0" destOrd="0" presId="urn:microsoft.com/office/officeart/2005/8/layout/process1"/>
    <dgm:cxn modelId="{6F2AD65C-16D1-4B0F-9386-4612BCA705DF}" type="presOf" srcId="{D22595CF-3A28-4E56-A0CD-72E67AA3C0A2}" destId="{07666575-032A-4941-AB64-6538D4FBC026}" srcOrd="0" destOrd="0" presId="urn:microsoft.com/office/officeart/2005/8/layout/process1"/>
    <dgm:cxn modelId="{EB447340-F238-4B0F-AC0C-0A313916EB16}" type="presOf" srcId="{7792A184-DF6A-41A0-8970-4B22E36E5FE9}" destId="{0A6C3893-BDC6-4C60-8B0C-3EA757AF3648}" srcOrd="0" destOrd="0" presId="urn:microsoft.com/office/officeart/2005/8/layout/process1"/>
    <dgm:cxn modelId="{43288640-FF06-494C-A312-B8DCE75AC903}" type="presOf" srcId="{E68AD7F0-74DC-4159-A899-2762076CAFF3}" destId="{1CF157F4-8430-46C2-ADE5-7AE75E752506}" srcOrd="0" destOrd="0" presId="urn:microsoft.com/office/officeart/2005/8/layout/process1"/>
    <dgm:cxn modelId="{8C17F304-A915-4F94-8C21-7AFB9608F993}" type="presOf" srcId="{F1D932BA-55E7-41A0-975F-0EB3BE006497}" destId="{50F02ADA-C07A-4142-972A-3EE9629158E5}" srcOrd="0" destOrd="0" presId="urn:microsoft.com/office/officeart/2005/8/layout/process1"/>
    <dgm:cxn modelId="{74815D92-7670-45C9-87A8-02F945A54C50}" type="presOf" srcId="{D9347F41-B65F-44C8-A768-7C2A2C77FE6D}" destId="{76C22465-8F89-483E-BB37-38C88274FCE4}" srcOrd="1" destOrd="0" presId="urn:microsoft.com/office/officeart/2005/8/layout/process1"/>
    <dgm:cxn modelId="{B410EB6F-36B5-4D21-B4E1-A10E340CDFE7}" type="presOf" srcId="{08D83897-5459-4527-BF1B-AE0856C2DBD9}" destId="{5E6CE9BB-8327-4F6B-BCD0-8082EE8A2345}" srcOrd="0" destOrd="0" presId="urn:microsoft.com/office/officeart/2005/8/layout/process1"/>
    <dgm:cxn modelId="{03A87F99-ABE7-4403-9C65-56B2751530A5}" srcId="{9982407E-57BD-4940-AF9F-D537BE6BE6BD}" destId="{F1D932BA-55E7-41A0-975F-0EB3BE006497}" srcOrd="7" destOrd="0" parTransId="{357A4CF4-DCA1-46C4-84E0-3675969DEBCC}" sibTransId="{A7315449-EF7E-44CA-9E27-F54788E761A7}"/>
    <dgm:cxn modelId="{FE94A58B-9C5A-490E-A6B8-D768885DE425}" type="presOf" srcId="{9982407E-57BD-4940-AF9F-D537BE6BE6BD}" destId="{7294F9CE-58B6-4193-A3B5-AA409B09AFE5}" srcOrd="0" destOrd="0" presId="urn:microsoft.com/office/officeart/2005/8/layout/process1"/>
    <dgm:cxn modelId="{B99779D2-D230-4288-BC7F-E827D2F0B065}" srcId="{9982407E-57BD-4940-AF9F-D537BE6BE6BD}" destId="{A6FF4603-9EE2-4EC7-8636-EBD0438F9B15}" srcOrd="1" destOrd="0" parTransId="{B372D021-0836-4DBA-A8FA-C4F0EECE7F5F}" sibTransId="{D9347F41-B65F-44C8-A768-7C2A2C77FE6D}"/>
    <dgm:cxn modelId="{D03EA17C-BE28-49A8-9EE0-101440BF276E}" type="presOf" srcId="{897D7CB9-D2F1-41A6-9702-33EBDEED55B4}" destId="{6F41D998-5BCB-44C1-A62D-4BBB27DF018B}" srcOrd="0" destOrd="0" presId="urn:microsoft.com/office/officeart/2005/8/layout/process1"/>
    <dgm:cxn modelId="{DF0CB409-156E-41F0-9F03-E009682F1E60}" type="presOf" srcId="{7792A184-DF6A-41A0-8970-4B22E36E5FE9}" destId="{75EB0D28-8CCD-41BA-991F-8A6CF79C28AA}" srcOrd="1" destOrd="0" presId="urn:microsoft.com/office/officeart/2005/8/layout/process1"/>
    <dgm:cxn modelId="{45568C93-BAD8-4F58-8CB8-A4FF0201CD44}" srcId="{9982407E-57BD-4940-AF9F-D537BE6BE6BD}" destId="{E68AD7F0-74DC-4159-A899-2762076CAFF3}" srcOrd="4" destOrd="0" parTransId="{CEAED0E4-E38C-4FE1-9759-8BA6D6CC07E3}" sibTransId="{08D83897-5459-4527-BF1B-AE0856C2DBD9}"/>
    <dgm:cxn modelId="{77FA10F3-196A-4518-822F-20A5D3F77676}" type="presOf" srcId="{206FF91E-16B0-4F52-AF00-18978380EE52}" destId="{019A67AA-D9D7-4B2D-9EBB-5FBBED9376AB}" srcOrd="0" destOrd="0" presId="urn:microsoft.com/office/officeart/2005/8/layout/process1"/>
    <dgm:cxn modelId="{D2429988-7B4F-4976-B6C5-51C1F11505EF}" srcId="{9982407E-57BD-4940-AF9F-D537BE6BE6BD}" destId="{BA9F782C-A942-42D8-8B1C-5DB01FC44B50}" srcOrd="6" destOrd="0" parTransId="{5093139D-829A-4DC2-BEFC-6AF331932BDE}" sibTransId="{6FBC68F9-5495-4874-AAB6-B5E6C0653687}"/>
    <dgm:cxn modelId="{87798B18-F953-4C25-B805-B4E8D6AEDA24}" type="presOf" srcId="{30A88F9F-391F-42AF-94EF-B37035AA21BE}" destId="{F2DD1D79-34C1-4836-9097-D4143474A499}" srcOrd="1" destOrd="0" presId="urn:microsoft.com/office/officeart/2005/8/layout/process1"/>
    <dgm:cxn modelId="{9D3E3D96-0513-4B56-B1EB-01F29D8D01AE}" srcId="{9982407E-57BD-4940-AF9F-D537BE6BE6BD}" destId="{144C6960-12F8-4293-9609-C02463BC80EB}" srcOrd="5" destOrd="0" parTransId="{318EA4E5-1B4A-4E3E-8278-A52BF4B35EEA}" sibTransId="{897D7CB9-D2F1-41A6-9702-33EBDEED55B4}"/>
    <dgm:cxn modelId="{F55DDF3A-608B-48E6-A9C8-59E9A83A8A68}" type="presOf" srcId="{89548AB5-FB94-4DE5-811B-B076D837CA3C}" destId="{943BFFCE-6D94-438F-9D66-A429D5C90340}" srcOrd="0" destOrd="0" presId="urn:microsoft.com/office/officeart/2005/8/layout/process1"/>
    <dgm:cxn modelId="{58F66715-B536-4BD7-9199-8C104DA17534}" type="presOf" srcId="{D9347F41-B65F-44C8-A768-7C2A2C77FE6D}" destId="{816EB989-9206-467B-A2F0-EE1876566382}" srcOrd="0" destOrd="0" presId="urn:microsoft.com/office/officeart/2005/8/layout/process1"/>
    <dgm:cxn modelId="{B8F70C0D-2D80-4396-9627-072959337A84}" type="presParOf" srcId="{7294F9CE-58B6-4193-A3B5-AA409B09AFE5}" destId="{943BFFCE-6D94-438F-9D66-A429D5C90340}" srcOrd="0" destOrd="0" presId="urn:microsoft.com/office/officeart/2005/8/layout/process1"/>
    <dgm:cxn modelId="{95661D1D-45F4-4F31-A0B0-6F33B79E9BC1}" type="presParOf" srcId="{7294F9CE-58B6-4193-A3B5-AA409B09AFE5}" destId="{3A229126-FC52-4671-86CB-90D76DC7799C}" srcOrd="1" destOrd="0" presId="urn:microsoft.com/office/officeart/2005/8/layout/process1"/>
    <dgm:cxn modelId="{C6F2A5FE-1816-476C-B183-AF6FEEBDA2BF}" type="presParOf" srcId="{3A229126-FC52-4671-86CB-90D76DC7799C}" destId="{F2DD1D79-34C1-4836-9097-D4143474A499}" srcOrd="0" destOrd="0" presId="urn:microsoft.com/office/officeart/2005/8/layout/process1"/>
    <dgm:cxn modelId="{5E2A9C9C-7124-4550-B70F-321D4EDF1C7B}" type="presParOf" srcId="{7294F9CE-58B6-4193-A3B5-AA409B09AFE5}" destId="{4CDF0EEF-C32E-47F1-8271-2A2E77BE1001}" srcOrd="2" destOrd="0" presId="urn:microsoft.com/office/officeart/2005/8/layout/process1"/>
    <dgm:cxn modelId="{3514C8B7-8278-4BEC-B9EC-CF2962C0BC7A}" type="presParOf" srcId="{7294F9CE-58B6-4193-A3B5-AA409B09AFE5}" destId="{816EB989-9206-467B-A2F0-EE1876566382}" srcOrd="3" destOrd="0" presId="urn:microsoft.com/office/officeart/2005/8/layout/process1"/>
    <dgm:cxn modelId="{D907D3DC-03CC-4FBD-855F-F1A55CB35654}" type="presParOf" srcId="{816EB989-9206-467B-A2F0-EE1876566382}" destId="{76C22465-8F89-483E-BB37-38C88274FCE4}" srcOrd="0" destOrd="0" presId="urn:microsoft.com/office/officeart/2005/8/layout/process1"/>
    <dgm:cxn modelId="{C62880E8-983E-4CB3-A9E2-7BE9CE8F6DEE}" type="presParOf" srcId="{7294F9CE-58B6-4193-A3B5-AA409B09AFE5}" destId="{D4892944-FCAB-4098-A8D8-4FEEAB9C93C0}" srcOrd="4" destOrd="0" presId="urn:microsoft.com/office/officeart/2005/8/layout/process1"/>
    <dgm:cxn modelId="{C70DD9CF-AFB1-49A1-9498-B97996E8E3AC}" type="presParOf" srcId="{7294F9CE-58B6-4193-A3B5-AA409B09AFE5}" destId="{07666575-032A-4941-AB64-6538D4FBC026}" srcOrd="5" destOrd="0" presId="urn:microsoft.com/office/officeart/2005/8/layout/process1"/>
    <dgm:cxn modelId="{DCC1DB5A-5D9B-4708-852D-FC8319C288F8}" type="presParOf" srcId="{07666575-032A-4941-AB64-6538D4FBC026}" destId="{96C2155D-08D8-489B-A471-CF30221A6F49}" srcOrd="0" destOrd="0" presId="urn:microsoft.com/office/officeart/2005/8/layout/process1"/>
    <dgm:cxn modelId="{C55A7949-1C98-4AD6-B0C0-279BCB3EEB61}" type="presParOf" srcId="{7294F9CE-58B6-4193-A3B5-AA409B09AFE5}" destId="{019A67AA-D9D7-4B2D-9EBB-5FBBED9376AB}" srcOrd="6" destOrd="0" presId="urn:microsoft.com/office/officeart/2005/8/layout/process1"/>
    <dgm:cxn modelId="{E14F7ADB-4AD1-458B-9C7B-0EF6758D8666}" type="presParOf" srcId="{7294F9CE-58B6-4193-A3B5-AA409B09AFE5}" destId="{0A6C3893-BDC6-4C60-8B0C-3EA757AF3648}" srcOrd="7" destOrd="0" presId="urn:microsoft.com/office/officeart/2005/8/layout/process1"/>
    <dgm:cxn modelId="{EC4AFA7E-8BA5-4732-AB72-B37807C7CC0C}" type="presParOf" srcId="{0A6C3893-BDC6-4C60-8B0C-3EA757AF3648}" destId="{75EB0D28-8CCD-41BA-991F-8A6CF79C28AA}" srcOrd="0" destOrd="0" presId="urn:microsoft.com/office/officeart/2005/8/layout/process1"/>
    <dgm:cxn modelId="{DAF50D55-792F-40B1-B311-7B2A6DB17027}" type="presParOf" srcId="{7294F9CE-58B6-4193-A3B5-AA409B09AFE5}" destId="{1CF157F4-8430-46C2-ADE5-7AE75E752506}" srcOrd="8" destOrd="0" presId="urn:microsoft.com/office/officeart/2005/8/layout/process1"/>
    <dgm:cxn modelId="{0D2F14CB-F597-4178-9A02-5A25241CC686}" type="presParOf" srcId="{7294F9CE-58B6-4193-A3B5-AA409B09AFE5}" destId="{5E6CE9BB-8327-4F6B-BCD0-8082EE8A2345}" srcOrd="9" destOrd="0" presId="urn:microsoft.com/office/officeart/2005/8/layout/process1"/>
    <dgm:cxn modelId="{5883BB25-1D65-42F9-9B7D-B4DD22471CBD}" type="presParOf" srcId="{5E6CE9BB-8327-4F6B-BCD0-8082EE8A2345}" destId="{35E265BD-5674-4538-A547-911193C54A8E}" srcOrd="0" destOrd="0" presId="urn:microsoft.com/office/officeart/2005/8/layout/process1"/>
    <dgm:cxn modelId="{25EC3E77-3E4E-493E-BEC1-8DF4DEFD562A}" type="presParOf" srcId="{7294F9CE-58B6-4193-A3B5-AA409B09AFE5}" destId="{29AE3BB8-D0AA-42FF-88C7-DA87BEC80534}" srcOrd="10" destOrd="0" presId="urn:microsoft.com/office/officeart/2005/8/layout/process1"/>
    <dgm:cxn modelId="{5CEF4C7A-7B14-4B29-B3F2-BE9C22E9DB05}" type="presParOf" srcId="{7294F9CE-58B6-4193-A3B5-AA409B09AFE5}" destId="{6F41D998-5BCB-44C1-A62D-4BBB27DF018B}" srcOrd="11" destOrd="0" presId="urn:microsoft.com/office/officeart/2005/8/layout/process1"/>
    <dgm:cxn modelId="{35788229-17C1-41BF-A92D-F1757E8362A0}" type="presParOf" srcId="{6F41D998-5BCB-44C1-A62D-4BBB27DF018B}" destId="{067B5DD9-7704-46B5-9794-785391CA0F9F}" srcOrd="0" destOrd="0" presId="urn:microsoft.com/office/officeart/2005/8/layout/process1"/>
    <dgm:cxn modelId="{4558F352-2C37-4510-91CA-4DBDB4A9F5B3}" type="presParOf" srcId="{7294F9CE-58B6-4193-A3B5-AA409B09AFE5}" destId="{64477366-A5C6-443E-9991-41636F2F43B9}" srcOrd="12" destOrd="0" presId="urn:microsoft.com/office/officeart/2005/8/layout/process1"/>
    <dgm:cxn modelId="{7058B8BC-A6B1-45F0-8F3E-F1A88BF7EAE2}" type="presParOf" srcId="{7294F9CE-58B6-4193-A3B5-AA409B09AFE5}" destId="{BF91198B-488C-4591-977C-44AB12AED27E}" srcOrd="13" destOrd="0" presId="urn:microsoft.com/office/officeart/2005/8/layout/process1"/>
    <dgm:cxn modelId="{0A88D49B-C143-499F-BA48-2C10B489CC92}" type="presParOf" srcId="{BF91198B-488C-4591-977C-44AB12AED27E}" destId="{A2EF26EE-40B5-4E70-93CC-A499F2403CA9}" srcOrd="0" destOrd="0" presId="urn:microsoft.com/office/officeart/2005/8/layout/process1"/>
    <dgm:cxn modelId="{5C48EDAA-C042-4A96-BEFC-AF465B1ECDB2}" type="presParOf" srcId="{7294F9CE-58B6-4193-A3B5-AA409B09AFE5}" destId="{50F02ADA-C07A-4142-972A-3EE9629158E5}" srcOrd="1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82407E-57BD-4940-AF9F-D537BE6BE6BD}"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A3A8BDB7-C5E5-42B0-ABAD-BFE601710F8F}">
      <dgm:prSet phldrT="[Text]"/>
      <dgm:spPr>
        <a:ln>
          <a:noFill/>
        </a:ln>
      </dgm:spPr>
      <dgm:t>
        <a:bodyPr/>
        <a:lstStyle/>
        <a:p>
          <a:r>
            <a:rPr lang="en-US" dirty="0" err="1"/>
            <a:t>Accueil</a:t>
          </a:r>
          <a:endParaRPr lang="en-US" dirty="0"/>
        </a:p>
      </dgm:t>
    </dgm:pt>
    <dgm:pt modelId="{B4F1A7BE-59B1-46A4-AE41-200B96426722}" type="parTrans" cxnId="{236F68DD-31AF-4F2C-8830-E3964CDE93B7}">
      <dgm:prSet/>
      <dgm:spPr/>
      <dgm:t>
        <a:bodyPr/>
        <a:lstStyle/>
        <a:p>
          <a:endParaRPr lang="en-US"/>
        </a:p>
      </dgm:t>
    </dgm:pt>
    <dgm:pt modelId="{87894E37-36F5-4436-98D9-42FF12A5C054}" type="sibTrans" cxnId="{236F68DD-31AF-4F2C-8830-E3964CDE93B7}">
      <dgm:prSet/>
      <dgm:spPr/>
      <dgm:t>
        <a:bodyPr/>
        <a:lstStyle/>
        <a:p>
          <a:endParaRPr lang="en-US"/>
        </a:p>
      </dgm:t>
    </dgm:pt>
    <dgm:pt modelId="{AFC1D330-2079-4090-B137-AC5196F8F453}">
      <dgm:prSet phldrT="[Text]" custT="1"/>
      <dgm:spPr/>
      <dgm:t>
        <a:bodyPr/>
        <a:lstStyle/>
        <a:p>
          <a:r>
            <a:rPr lang="en-US" sz="900" dirty="0" smtClean="0">
              <a:solidFill>
                <a:srgbClr val="9933FF"/>
              </a:solidFill>
            </a:rPr>
            <a:t>A/ Main theme</a:t>
          </a:r>
          <a:endParaRPr lang="en-US" sz="900" dirty="0">
            <a:solidFill>
              <a:srgbClr val="9933FF"/>
            </a:solidFill>
          </a:endParaRPr>
        </a:p>
      </dgm:t>
    </dgm:pt>
    <dgm:pt modelId="{D8915F6E-292E-4E18-BD39-A8F171499BDE}" type="parTrans" cxnId="{5AA25C77-65A0-4990-B767-88E40EEF6EFE}">
      <dgm:prSet/>
      <dgm:spPr/>
      <dgm:t>
        <a:bodyPr/>
        <a:lstStyle/>
        <a:p>
          <a:endParaRPr lang="en-US"/>
        </a:p>
      </dgm:t>
    </dgm:pt>
    <dgm:pt modelId="{07961E84-C2A1-4AA5-B018-664E9AC14CD7}" type="sibTrans" cxnId="{5AA25C77-65A0-4990-B767-88E40EEF6EFE}">
      <dgm:prSet/>
      <dgm:spPr/>
      <dgm:t>
        <a:bodyPr/>
        <a:lstStyle/>
        <a:p>
          <a:endParaRPr lang="en-US"/>
        </a:p>
      </dgm:t>
    </dgm:pt>
    <dgm:pt modelId="{7467BEE8-A8D5-4D6A-A719-84AD6252EAAE}">
      <dgm:prSet phldrT="[Text]"/>
      <dgm:spPr>
        <a:ln>
          <a:noFill/>
        </a:ln>
      </dgm:spPr>
      <dgm:t>
        <a:bodyPr/>
        <a:lstStyle/>
        <a:p>
          <a:r>
            <a:rPr lang="en-US" dirty="0"/>
            <a:t>Agenda (jour </a:t>
          </a:r>
          <a:r>
            <a:rPr lang="en-US" dirty="0" err="1"/>
            <a:t>actif</a:t>
          </a:r>
          <a:r>
            <a:rPr lang="en-US" dirty="0"/>
            <a:t>)</a:t>
          </a:r>
        </a:p>
      </dgm:t>
    </dgm:pt>
    <dgm:pt modelId="{52C3BBF8-F29D-4BC9-A995-0CEF61266D2F}" type="parTrans" cxnId="{071671B2-210B-4723-BB05-DE105E1ACC15}">
      <dgm:prSet/>
      <dgm:spPr/>
      <dgm:t>
        <a:bodyPr/>
        <a:lstStyle/>
        <a:p>
          <a:endParaRPr lang="en-US"/>
        </a:p>
      </dgm:t>
    </dgm:pt>
    <dgm:pt modelId="{3532610B-E428-45AC-8145-64E3202971B4}" type="sibTrans" cxnId="{071671B2-210B-4723-BB05-DE105E1ACC15}">
      <dgm:prSet/>
      <dgm:spPr/>
      <dgm:t>
        <a:bodyPr/>
        <a:lstStyle/>
        <a:p>
          <a:endParaRPr lang="en-US"/>
        </a:p>
      </dgm:t>
    </dgm:pt>
    <dgm:pt modelId="{685347BB-BF13-4E57-8C3A-9DB578B9FAAF}">
      <dgm:prSet phldrT="[Text]" custT="1"/>
      <dgm:spPr/>
      <dgm:t>
        <a:bodyPr/>
        <a:lstStyle/>
        <a:p>
          <a:r>
            <a:rPr lang="en-US" sz="900" dirty="0" smtClean="0">
              <a:solidFill>
                <a:srgbClr val="FF0000"/>
              </a:solidFill>
            </a:rPr>
            <a:t>f/ Nouvelle </a:t>
          </a:r>
          <a:r>
            <a:rPr lang="en-US" sz="900" dirty="0" err="1" smtClean="0">
              <a:solidFill>
                <a:srgbClr val="FF0000"/>
              </a:solidFill>
            </a:rPr>
            <a:t>partie</a:t>
          </a:r>
          <a:r>
            <a:rPr lang="en-US" sz="900" dirty="0" smtClean="0">
              <a:solidFill>
                <a:srgbClr val="FF0000"/>
              </a:solidFill>
            </a:rPr>
            <a:t> (action passive)</a:t>
          </a:r>
          <a:endParaRPr lang="en-US" sz="900" dirty="0">
            <a:solidFill>
              <a:srgbClr val="FF0000"/>
            </a:solidFill>
          </a:endParaRPr>
        </a:p>
      </dgm:t>
    </dgm:pt>
    <dgm:pt modelId="{C12083D0-5CCC-4C3E-A38A-AA5786D8527B}" type="parTrans" cxnId="{961CAF33-9E70-48B3-8318-8A93A5BF2AB4}">
      <dgm:prSet/>
      <dgm:spPr/>
      <dgm:t>
        <a:bodyPr/>
        <a:lstStyle/>
        <a:p>
          <a:endParaRPr lang="en-US"/>
        </a:p>
      </dgm:t>
    </dgm:pt>
    <dgm:pt modelId="{EC6B24C6-5C2E-4379-BDAF-0C438589BCD9}" type="sibTrans" cxnId="{961CAF33-9E70-48B3-8318-8A93A5BF2AB4}">
      <dgm:prSet/>
      <dgm:spPr/>
      <dgm:t>
        <a:bodyPr/>
        <a:lstStyle/>
        <a:p>
          <a:endParaRPr lang="en-US"/>
        </a:p>
      </dgm:t>
    </dgm:pt>
    <dgm:pt modelId="{EF9756E8-E31A-4E3A-A635-93BE14973E97}">
      <dgm:prSet phldrT="[Text]"/>
      <dgm:spPr>
        <a:ln>
          <a:noFill/>
        </a:ln>
      </dgm:spPr>
      <dgm:t>
        <a:bodyPr/>
        <a:lstStyle/>
        <a:p>
          <a:r>
            <a:rPr lang="en-US" dirty="0" err="1"/>
            <a:t>Cinématique</a:t>
          </a:r>
          <a:endParaRPr lang="en-US" dirty="0"/>
        </a:p>
      </dgm:t>
    </dgm:pt>
    <dgm:pt modelId="{211D9B98-22C2-4504-9717-8FDBC523C9D8}" type="parTrans" cxnId="{69D96A6E-1DA1-46A8-B1EA-04DA1A944272}">
      <dgm:prSet/>
      <dgm:spPr/>
      <dgm:t>
        <a:bodyPr/>
        <a:lstStyle/>
        <a:p>
          <a:endParaRPr lang="en-US"/>
        </a:p>
      </dgm:t>
    </dgm:pt>
    <dgm:pt modelId="{63C7497B-D8A6-4749-9F7B-57EFD5025A89}" type="sibTrans" cxnId="{69D96A6E-1DA1-46A8-B1EA-04DA1A944272}">
      <dgm:prSet/>
      <dgm:spPr/>
      <dgm:t>
        <a:bodyPr/>
        <a:lstStyle/>
        <a:p>
          <a:endParaRPr lang="en-US"/>
        </a:p>
      </dgm:t>
    </dgm:pt>
    <dgm:pt modelId="{A7CBD479-6377-406B-931A-58331F8B9E2A}">
      <dgm:prSet phldrT="[Text]" custT="1"/>
      <dgm:spPr/>
      <dgm:t>
        <a:bodyPr/>
        <a:lstStyle/>
        <a:p>
          <a:r>
            <a:rPr lang="en-US" sz="900" dirty="0" smtClean="0"/>
            <a:t>A </a:t>
          </a:r>
          <a:r>
            <a:rPr lang="en-US" sz="900" dirty="0" err="1" smtClean="0"/>
            <a:t>définir</a:t>
          </a:r>
          <a:endParaRPr lang="en-US" sz="900" dirty="0"/>
        </a:p>
      </dgm:t>
    </dgm:pt>
    <dgm:pt modelId="{FE7DB62A-D238-45BE-99C9-4B58721ED258}" type="parTrans" cxnId="{F23610A6-FF66-4F88-9E35-FAD6FDE9C783}">
      <dgm:prSet/>
      <dgm:spPr/>
      <dgm:t>
        <a:bodyPr/>
        <a:lstStyle/>
        <a:p>
          <a:endParaRPr lang="en-US"/>
        </a:p>
      </dgm:t>
    </dgm:pt>
    <dgm:pt modelId="{A89645FB-1922-4B7C-93D3-A147EFE5AA72}" type="sibTrans" cxnId="{F23610A6-FF66-4F88-9E35-FAD6FDE9C783}">
      <dgm:prSet/>
      <dgm:spPr/>
      <dgm:t>
        <a:bodyPr/>
        <a:lstStyle/>
        <a:p>
          <a:endParaRPr lang="en-US"/>
        </a:p>
      </dgm:t>
    </dgm:pt>
    <dgm:pt modelId="{C5B5D391-7E1F-4409-AADB-053DF5E8D170}">
      <dgm:prSet phldrT="[Text]" custT="1"/>
      <dgm:spPr/>
      <dgm:t>
        <a:bodyPr/>
        <a:lstStyle/>
        <a:p>
          <a:r>
            <a:rPr lang="en-US" sz="900" dirty="0" smtClean="0">
              <a:solidFill>
                <a:srgbClr val="FF0000"/>
              </a:solidFill>
            </a:rPr>
            <a:t>a/ </a:t>
          </a:r>
          <a:r>
            <a:rPr lang="en-US" sz="900" dirty="0" err="1" smtClean="0">
              <a:solidFill>
                <a:srgbClr val="FF0000"/>
              </a:solidFill>
            </a:rPr>
            <a:t>Valider</a:t>
          </a:r>
          <a:r>
            <a:rPr lang="en-US" sz="900" dirty="0" smtClean="0">
              <a:solidFill>
                <a:srgbClr val="FF0000"/>
              </a:solidFill>
            </a:rPr>
            <a:t> (</a:t>
          </a:r>
          <a:r>
            <a:rPr lang="en-US" sz="900" dirty="0" err="1" smtClean="0">
              <a:solidFill>
                <a:srgbClr val="FF0000"/>
              </a:solidFill>
            </a:rPr>
            <a:t>cliquer</a:t>
          </a:r>
          <a:r>
            <a:rPr lang="en-US" sz="900" dirty="0" smtClean="0">
              <a:solidFill>
                <a:srgbClr val="FF0000"/>
              </a:solidFill>
            </a:rPr>
            <a:t> pour </a:t>
          </a:r>
          <a:r>
            <a:rPr lang="en-US" sz="900" dirty="0" err="1" smtClean="0">
              <a:solidFill>
                <a:srgbClr val="FF0000"/>
              </a:solidFill>
            </a:rPr>
            <a:t>débuter</a:t>
          </a:r>
          <a:r>
            <a:rPr lang="en-US" sz="900" dirty="0" smtClean="0">
              <a:solidFill>
                <a:srgbClr val="FF0000"/>
              </a:solidFill>
            </a:rPr>
            <a:t> la </a:t>
          </a:r>
          <a:r>
            <a:rPr lang="en-US" sz="900" dirty="0" err="1" smtClean="0">
              <a:solidFill>
                <a:srgbClr val="FF0000"/>
              </a:solidFill>
            </a:rPr>
            <a:t>partie</a:t>
          </a:r>
          <a:r>
            <a:rPr lang="en-US" sz="900" dirty="0" smtClean="0">
              <a:solidFill>
                <a:srgbClr val="FF0000"/>
              </a:solidFill>
            </a:rPr>
            <a:t>)</a:t>
          </a:r>
          <a:endParaRPr lang="en-US" sz="900" dirty="0">
            <a:solidFill>
              <a:srgbClr val="FF0000"/>
            </a:solidFill>
          </a:endParaRPr>
        </a:p>
      </dgm:t>
    </dgm:pt>
    <dgm:pt modelId="{D997AAC2-74CB-4759-8F37-E158FB629892}" type="parTrans" cxnId="{F6CAC02E-7FD9-4858-966C-126B4AE46801}">
      <dgm:prSet/>
      <dgm:spPr/>
      <dgm:t>
        <a:bodyPr/>
        <a:lstStyle/>
        <a:p>
          <a:endParaRPr lang="en-US"/>
        </a:p>
      </dgm:t>
    </dgm:pt>
    <dgm:pt modelId="{63B12DDD-4B1A-4095-8651-FBC8BD2C111C}" type="sibTrans" cxnId="{F6CAC02E-7FD9-4858-966C-126B4AE46801}">
      <dgm:prSet/>
      <dgm:spPr/>
      <dgm:t>
        <a:bodyPr/>
        <a:lstStyle/>
        <a:p>
          <a:endParaRPr lang="en-US"/>
        </a:p>
      </dgm:t>
    </dgm:pt>
    <dgm:pt modelId="{B3DA74FA-5CF8-4FBF-A52F-98BC61173E21}">
      <dgm:prSet custT="1"/>
      <dgm:spPr>
        <a:solidFill>
          <a:srgbClr val="FF5050"/>
        </a:solidFill>
        <a:ln>
          <a:noFill/>
        </a:ln>
      </dgm:spPr>
      <dgm:t>
        <a:bodyPr/>
        <a:lstStyle/>
        <a:p>
          <a:r>
            <a:rPr lang="en-US" sz="900" dirty="0"/>
            <a:t>Transition scène</a:t>
          </a:r>
        </a:p>
        <a:p>
          <a:r>
            <a:rPr lang="en-US" sz="900" dirty="0"/>
            <a:t>(core loop)</a:t>
          </a:r>
        </a:p>
      </dgm:t>
    </dgm:pt>
    <dgm:pt modelId="{97021217-6F62-4416-A166-994FCAD1092D}" type="parTrans" cxnId="{DAB3DB2A-E2E4-4730-A7E9-A7750CCD98E2}">
      <dgm:prSet/>
      <dgm:spPr/>
      <dgm:t>
        <a:bodyPr/>
        <a:lstStyle/>
        <a:p>
          <a:endParaRPr lang="en-US"/>
        </a:p>
      </dgm:t>
    </dgm:pt>
    <dgm:pt modelId="{A3024A2A-2BB0-4453-A3A4-99DEAE3D88A9}" type="sibTrans" cxnId="{DAB3DB2A-E2E4-4730-A7E9-A7750CCD98E2}">
      <dgm:prSet/>
      <dgm:spPr/>
      <dgm:t>
        <a:bodyPr/>
        <a:lstStyle/>
        <a:p>
          <a:endParaRPr lang="en-US"/>
        </a:p>
      </dgm:t>
    </dgm:pt>
    <dgm:pt modelId="{8FA3C9BD-11AF-4663-87CD-6077326C9080}">
      <dgm:prSet custT="1"/>
      <dgm:spPr>
        <a:solidFill>
          <a:srgbClr val="FF5050"/>
        </a:solidFill>
        <a:ln>
          <a:noFill/>
        </a:ln>
      </dgm:spPr>
      <dgm:t>
        <a:bodyPr/>
        <a:lstStyle/>
        <a:p>
          <a:r>
            <a:rPr lang="en-US" sz="900" dirty="0" err="1"/>
            <a:t>Alerte</a:t>
          </a:r>
          <a:r>
            <a:rPr lang="en-US" sz="900" dirty="0"/>
            <a:t> scan </a:t>
          </a:r>
          <a:r>
            <a:rPr lang="en-US" sz="900" dirty="0" err="1"/>
            <a:t>rêve</a:t>
          </a:r>
          <a:endParaRPr lang="en-US" sz="900" dirty="0"/>
        </a:p>
      </dgm:t>
    </dgm:pt>
    <dgm:pt modelId="{E016C1FD-C0E2-43F6-839D-10111DC7C687}" type="parTrans" cxnId="{C006D8E4-BCE9-47F6-89D5-E062C87C0E41}">
      <dgm:prSet/>
      <dgm:spPr/>
      <dgm:t>
        <a:bodyPr/>
        <a:lstStyle/>
        <a:p>
          <a:endParaRPr lang="en-US"/>
        </a:p>
      </dgm:t>
    </dgm:pt>
    <dgm:pt modelId="{04295E51-8D06-4093-B318-7343BD6C2A46}" type="sibTrans" cxnId="{C006D8E4-BCE9-47F6-89D5-E062C87C0E41}">
      <dgm:prSet/>
      <dgm:spPr/>
      <dgm:t>
        <a:bodyPr/>
        <a:lstStyle/>
        <a:p>
          <a:endParaRPr lang="en-US"/>
        </a:p>
      </dgm:t>
    </dgm:pt>
    <dgm:pt modelId="{A6FF4603-9EE2-4EC7-8636-EBD0438F9B15}">
      <dgm:prSet custT="1"/>
      <dgm:spPr>
        <a:solidFill>
          <a:srgbClr val="FF5050"/>
        </a:solidFill>
        <a:ln>
          <a:noFill/>
        </a:ln>
      </dgm:spPr>
      <dgm:t>
        <a:bodyPr/>
        <a:lstStyle/>
        <a:p>
          <a:r>
            <a:rPr lang="en-US" sz="900" dirty="0"/>
            <a:t>Scan </a:t>
          </a:r>
          <a:r>
            <a:rPr lang="en-US" sz="900" dirty="0" err="1"/>
            <a:t>rêve</a:t>
          </a:r>
          <a:endParaRPr lang="en-US" sz="900" dirty="0"/>
        </a:p>
      </dgm:t>
    </dgm:pt>
    <dgm:pt modelId="{B372D021-0836-4DBA-A8FA-C4F0EECE7F5F}" type="parTrans" cxnId="{B99779D2-D230-4288-BC7F-E827D2F0B065}">
      <dgm:prSet/>
      <dgm:spPr/>
      <dgm:t>
        <a:bodyPr/>
        <a:lstStyle/>
        <a:p>
          <a:endParaRPr lang="en-US"/>
        </a:p>
      </dgm:t>
    </dgm:pt>
    <dgm:pt modelId="{D9347F41-B65F-44C8-A768-7C2A2C77FE6D}" type="sibTrans" cxnId="{B99779D2-D230-4288-BC7F-E827D2F0B065}">
      <dgm:prSet/>
      <dgm:spPr/>
      <dgm:t>
        <a:bodyPr/>
        <a:lstStyle/>
        <a:p>
          <a:endParaRPr lang="en-US"/>
        </a:p>
      </dgm:t>
    </dgm:pt>
    <dgm:pt modelId="{D29687E1-D3FB-45FD-9DC4-0E06F6E58669}">
      <dgm:prSet custT="1"/>
      <dgm:spPr>
        <a:solidFill>
          <a:srgbClr val="FF5050"/>
        </a:solidFill>
        <a:ln>
          <a:noFill/>
        </a:ln>
      </dgm:spPr>
      <dgm:t>
        <a:bodyPr/>
        <a:lstStyle/>
        <a:p>
          <a:r>
            <a:rPr lang="en-US" sz="900" dirty="0"/>
            <a:t>Validation scan</a:t>
          </a:r>
        </a:p>
      </dgm:t>
    </dgm:pt>
    <dgm:pt modelId="{D645C863-C7D3-40C9-BECC-AF25DF8AAFFE}" type="parTrans" cxnId="{F7DC71B1-59D1-479E-B435-B5E3623300A7}">
      <dgm:prSet/>
      <dgm:spPr/>
      <dgm:t>
        <a:bodyPr/>
        <a:lstStyle/>
        <a:p>
          <a:endParaRPr lang="en-US"/>
        </a:p>
      </dgm:t>
    </dgm:pt>
    <dgm:pt modelId="{18AFBD14-EBCD-49C2-9581-0DBC00E48A58}" type="sibTrans" cxnId="{F7DC71B1-59D1-479E-B435-B5E3623300A7}">
      <dgm:prSet/>
      <dgm:spPr/>
      <dgm:t>
        <a:bodyPr/>
        <a:lstStyle/>
        <a:p>
          <a:endParaRPr lang="en-US"/>
        </a:p>
      </dgm:t>
    </dgm:pt>
    <dgm:pt modelId="{E4C5E40A-AF46-441F-91D6-CD8859BDCBE8}">
      <dgm:prSet custT="1"/>
      <dgm:spPr>
        <a:ln>
          <a:solidFill>
            <a:srgbClr val="CC0000"/>
          </a:solidFill>
        </a:ln>
      </dgm:spPr>
      <dgm:t>
        <a:bodyPr/>
        <a:lstStyle/>
        <a:p>
          <a:r>
            <a:rPr lang="en-US" sz="900" dirty="0" smtClean="0">
              <a:solidFill>
                <a:srgbClr val="FF0000"/>
              </a:solidFill>
            </a:rPr>
            <a:t>g/ Début </a:t>
          </a:r>
          <a:r>
            <a:rPr lang="en-US" sz="900" dirty="0" err="1" smtClean="0">
              <a:solidFill>
                <a:srgbClr val="FF0000"/>
              </a:solidFill>
            </a:rPr>
            <a:t>manche</a:t>
          </a:r>
          <a:r>
            <a:rPr lang="en-US" sz="900" dirty="0" smtClean="0">
              <a:solidFill>
                <a:srgbClr val="FF0000"/>
              </a:solidFill>
            </a:rPr>
            <a:t> (action passive)</a:t>
          </a:r>
          <a:endParaRPr lang="en-US" sz="900" dirty="0">
            <a:solidFill>
              <a:srgbClr val="FF0000"/>
            </a:solidFill>
          </a:endParaRPr>
        </a:p>
      </dgm:t>
    </dgm:pt>
    <dgm:pt modelId="{228A89AD-7838-4F32-8980-B33B284D62A9}" type="parTrans" cxnId="{1D5698FA-BCB1-4045-88F9-3B624A5A1F2D}">
      <dgm:prSet/>
      <dgm:spPr/>
      <dgm:t>
        <a:bodyPr/>
        <a:lstStyle/>
        <a:p>
          <a:endParaRPr lang="en-US"/>
        </a:p>
      </dgm:t>
    </dgm:pt>
    <dgm:pt modelId="{2E4400C2-4A40-4ED7-9638-2D0ED4B82C25}" type="sibTrans" cxnId="{1D5698FA-BCB1-4045-88F9-3B624A5A1F2D}">
      <dgm:prSet/>
      <dgm:spPr/>
      <dgm:t>
        <a:bodyPr/>
        <a:lstStyle/>
        <a:p>
          <a:endParaRPr lang="en-US"/>
        </a:p>
      </dgm:t>
    </dgm:pt>
    <dgm:pt modelId="{8753815F-6DD9-43BB-8184-9715CA387368}">
      <dgm:prSet custT="1"/>
      <dgm:spPr>
        <a:ln>
          <a:solidFill>
            <a:srgbClr val="CC0000"/>
          </a:solidFill>
        </a:ln>
      </dgm:spPr>
      <dgm:t>
        <a:bodyPr/>
        <a:lstStyle/>
        <a:p>
          <a:r>
            <a:rPr lang="en-US" sz="900" dirty="0" smtClean="0">
              <a:solidFill>
                <a:srgbClr val="FF0000"/>
              </a:solidFill>
            </a:rPr>
            <a:t>h/ </a:t>
          </a:r>
          <a:r>
            <a:rPr lang="en-US" sz="900" dirty="0" err="1" smtClean="0">
              <a:solidFill>
                <a:srgbClr val="FF0000"/>
              </a:solidFill>
            </a:rPr>
            <a:t>Alerte</a:t>
          </a:r>
          <a:r>
            <a:rPr lang="en-US" sz="900" dirty="0" smtClean="0">
              <a:solidFill>
                <a:srgbClr val="FF0000"/>
              </a:solidFill>
            </a:rPr>
            <a:t> scan (loop pause loop </a:t>
          </a:r>
          <a:r>
            <a:rPr lang="en-US" sz="900" dirty="0" err="1" smtClean="0">
              <a:solidFill>
                <a:srgbClr val="FF0000"/>
              </a:solidFill>
            </a:rPr>
            <a:t>jusqu’à</a:t>
          </a:r>
          <a:r>
            <a:rPr lang="en-US" sz="900" dirty="0" smtClean="0">
              <a:solidFill>
                <a:srgbClr val="FF0000"/>
              </a:solidFill>
            </a:rPr>
            <a:t> </a:t>
          </a:r>
          <a:r>
            <a:rPr lang="en-US" sz="900" dirty="0" err="1" smtClean="0">
              <a:solidFill>
                <a:srgbClr val="FF0000"/>
              </a:solidFill>
            </a:rPr>
            <a:t>réalisation</a:t>
          </a:r>
          <a:r>
            <a:rPr lang="en-US" sz="900" dirty="0" smtClean="0">
              <a:solidFill>
                <a:srgbClr val="FF0000"/>
              </a:solidFill>
            </a:rPr>
            <a:t> de </a:t>
          </a:r>
          <a:r>
            <a:rPr lang="en-US" sz="900" dirty="0" err="1" smtClean="0">
              <a:solidFill>
                <a:srgbClr val="FF0000"/>
              </a:solidFill>
            </a:rPr>
            <a:t>l’action</a:t>
          </a:r>
          <a:r>
            <a:rPr lang="en-US" sz="900" dirty="0" smtClean="0">
              <a:solidFill>
                <a:srgbClr val="FF0000"/>
              </a:solidFill>
            </a:rPr>
            <a:t>)</a:t>
          </a:r>
          <a:endParaRPr lang="en-US" sz="900" dirty="0">
            <a:solidFill>
              <a:srgbClr val="FF0000"/>
            </a:solidFill>
          </a:endParaRPr>
        </a:p>
      </dgm:t>
    </dgm:pt>
    <dgm:pt modelId="{4772CFEB-5A98-4381-8181-3D46964074E6}" type="parTrans" cxnId="{51B27527-A7DE-44BA-BCAD-6D446C5A30F6}">
      <dgm:prSet/>
      <dgm:spPr/>
      <dgm:t>
        <a:bodyPr/>
        <a:lstStyle/>
        <a:p>
          <a:endParaRPr lang="en-US"/>
        </a:p>
      </dgm:t>
    </dgm:pt>
    <dgm:pt modelId="{536BA375-8757-4D81-9AEF-3A7B7F1F653C}" type="sibTrans" cxnId="{51B27527-A7DE-44BA-BCAD-6D446C5A30F6}">
      <dgm:prSet/>
      <dgm:spPr/>
      <dgm:t>
        <a:bodyPr/>
        <a:lstStyle/>
        <a:p>
          <a:endParaRPr lang="en-US"/>
        </a:p>
      </dgm:t>
    </dgm:pt>
    <dgm:pt modelId="{44BEFA29-E6D5-43AA-9EE8-A51BBA53302D}">
      <dgm:prSet custT="1"/>
      <dgm:spPr>
        <a:ln>
          <a:solidFill>
            <a:srgbClr val="CC0000"/>
          </a:solidFill>
        </a:ln>
      </dgm:spPr>
      <dgm:t>
        <a:bodyPr/>
        <a:lstStyle/>
        <a:p>
          <a:r>
            <a:rPr lang="en-US" sz="900" dirty="0" smtClean="0">
              <a:solidFill>
                <a:srgbClr val="FF0000"/>
              </a:solidFill>
            </a:rPr>
            <a:t>e/ </a:t>
          </a:r>
          <a:r>
            <a:rPr lang="en-US" sz="900" dirty="0" err="1" smtClean="0">
              <a:solidFill>
                <a:srgbClr val="FF0000"/>
              </a:solidFill>
            </a:rPr>
            <a:t>Bip</a:t>
          </a:r>
          <a:r>
            <a:rPr lang="en-US" sz="900" dirty="0" smtClean="0">
              <a:solidFill>
                <a:srgbClr val="FF0000"/>
              </a:solidFill>
            </a:rPr>
            <a:t> (feedback scan)  </a:t>
          </a:r>
          <a:endParaRPr lang="en-US" sz="900" dirty="0">
            <a:solidFill>
              <a:srgbClr val="FF0000"/>
            </a:solidFill>
          </a:endParaRPr>
        </a:p>
      </dgm:t>
    </dgm:pt>
    <dgm:pt modelId="{84CC8080-067F-4966-B8D5-DA4C88C2AF61}" type="parTrans" cxnId="{634784FC-99CF-4D64-8AE8-732B59144F1A}">
      <dgm:prSet/>
      <dgm:spPr/>
      <dgm:t>
        <a:bodyPr/>
        <a:lstStyle/>
        <a:p>
          <a:endParaRPr lang="en-US"/>
        </a:p>
      </dgm:t>
    </dgm:pt>
    <dgm:pt modelId="{67EE640D-C299-4249-B7F1-8E8DE6982B45}" type="sibTrans" cxnId="{634784FC-99CF-4D64-8AE8-732B59144F1A}">
      <dgm:prSet/>
      <dgm:spPr/>
      <dgm:t>
        <a:bodyPr/>
        <a:lstStyle/>
        <a:p>
          <a:endParaRPr lang="en-US"/>
        </a:p>
      </dgm:t>
    </dgm:pt>
    <dgm:pt modelId="{E5674624-4FA2-453C-8A44-B69E0814EF0D}">
      <dgm:prSet custT="1"/>
      <dgm:spPr>
        <a:ln>
          <a:solidFill>
            <a:srgbClr val="CC0000"/>
          </a:solidFill>
        </a:ln>
      </dgm:spPr>
      <dgm:t>
        <a:bodyPr/>
        <a:lstStyle/>
        <a:p>
          <a:r>
            <a:rPr lang="en-US" sz="900" dirty="0" smtClean="0">
              <a:solidFill>
                <a:srgbClr val="FF0000"/>
              </a:solidFill>
            </a:rPr>
            <a:t>a/ </a:t>
          </a:r>
          <a:r>
            <a:rPr lang="en-US" sz="900" dirty="0" err="1" smtClean="0">
              <a:solidFill>
                <a:srgbClr val="FF0000"/>
              </a:solidFill>
            </a:rPr>
            <a:t>Valider</a:t>
          </a:r>
          <a:r>
            <a:rPr lang="en-US" sz="900" dirty="0" smtClean="0">
              <a:solidFill>
                <a:srgbClr val="FF0000"/>
              </a:solidFill>
            </a:rPr>
            <a:t> (</a:t>
          </a:r>
          <a:r>
            <a:rPr lang="en-US" sz="900" dirty="0" err="1" smtClean="0">
              <a:solidFill>
                <a:srgbClr val="FF0000"/>
              </a:solidFill>
            </a:rPr>
            <a:t>cliquer</a:t>
          </a:r>
          <a:r>
            <a:rPr lang="en-US" sz="900" dirty="0" smtClean="0">
              <a:solidFill>
                <a:srgbClr val="FF0000"/>
              </a:solidFill>
            </a:rPr>
            <a:t> pour confirmer) </a:t>
          </a:r>
          <a:r>
            <a:rPr lang="en-US" sz="900" dirty="0" err="1" smtClean="0">
              <a:solidFill>
                <a:srgbClr val="FF0000"/>
              </a:solidFill>
            </a:rPr>
            <a:t>s’affiche</a:t>
          </a:r>
          <a:r>
            <a:rPr lang="en-US" sz="900" dirty="0" smtClean="0">
              <a:solidFill>
                <a:srgbClr val="FF0000"/>
              </a:solidFill>
            </a:rPr>
            <a:t> avec la carte </a:t>
          </a:r>
          <a:r>
            <a:rPr lang="en-US" sz="900" dirty="0" err="1" smtClean="0">
              <a:solidFill>
                <a:srgbClr val="FF0000"/>
              </a:solidFill>
            </a:rPr>
            <a:t>si</a:t>
          </a:r>
          <a:r>
            <a:rPr lang="en-US" sz="900" dirty="0" smtClean="0">
              <a:solidFill>
                <a:srgbClr val="FF0000"/>
              </a:solidFill>
            </a:rPr>
            <a:t> </a:t>
          </a:r>
          <a:r>
            <a:rPr lang="en-US" sz="900" dirty="0" err="1" smtClean="0">
              <a:solidFill>
                <a:srgbClr val="FF0000"/>
              </a:solidFill>
            </a:rPr>
            <a:t>validée</a:t>
          </a:r>
          <a:r>
            <a:rPr lang="en-US" sz="900" dirty="0" smtClean="0">
              <a:solidFill>
                <a:srgbClr val="FF0000"/>
              </a:solidFill>
            </a:rPr>
            <a:t> par le </a:t>
          </a:r>
          <a:r>
            <a:rPr lang="en-US" sz="900" dirty="0" err="1" smtClean="0">
              <a:solidFill>
                <a:srgbClr val="FF0000"/>
              </a:solidFill>
            </a:rPr>
            <a:t>système</a:t>
          </a:r>
          <a:r>
            <a:rPr lang="en-US" sz="900" dirty="0" smtClean="0">
              <a:solidFill>
                <a:srgbClr val="FF0000"/>
              </a:solidFill>
            </a:rPr>
            <a:t>)</a:t>
          </a:r>
          <a:endParaRPr lang="en-US" sz="900" dirty="0">
            <a:solidFill>
              <a:srgbClr val="FF0000"/>
            </a:solidFill>
          </a:endParaRPr>
        </a:p>
      </dgm:t>
    </dgm:pt>
    <dgm:pt modelId="{0D965DA9-95E6-4675-89F7-3850C26AEEA2}" type="parTrans" cxnId="{2FF9F18A-275A-4BB6-A7A8-7011E84AB819}">
      <dgm:prSet/>
      <dgm:spPr/>
      <dgm:t>
        <a:bodyPr/>
        <a:lstStyle/>
        <a:p>
          <a:endParaRPr lang="en-US"/>
        </a:p>
      </dgm:t>
    </dgm:pt>
    <dgm:pt modelId="{85B32E28-3769-4131-8D9C-C3627FB3CE56}" type="sibTrans" cxnId="{2FF9F18A-275A-4BB6-A7A8-7011E84AB819}">
      <dgm:prSet/>
      <dgm:spPr/>
      <dgm:t>
        <a:bodyPr/>
        <a:lstStyle/>
        <a:p>
          <a:endParaRPr lang="en-US"/>
        </a:p>
      </dgm:t>
    </dgm:pt>
    <dgm:pt modelId="{AC66A843-8CF4-482B-97D4-B63BDAD8918E}">
      <dgm:prSet custT="1"/>
      <dgm:spPr>
        <a:ln>
          <a:solidFill>
            <a:srgbClr val="CC0000"/>
          </a:solidFill>
        </a:ln>
      </dgm:spPr>
      <dgm:t>
        <a:bodyPr/>
        <a:lstStyle/>
        <a:p>
          <a:r>
            <a:rPr lang="en-US" sz="900" dirty="0" smtClean="0">
              <a:solidFill>
                <a:srgbClr val="FF0000"/>
              </a:solidFill>
            </a:rPr>
            <a:t>b/ </a:t>
          </a:r>
          <a:r>
            <a:rPr lang="en-US" sz="900" dirty="0" err="1" smtClean="0">
              <a:solidFill>
                <a:srgbClr val="FF0000"/>
              </a:solidFill>
            </a:rPr>
            <a:t>Erreur</a:t>
          </a:r>
          <a:r>
            <a:rPr lang="en-US" sz="900" dirty="0" smtClean="0">
              <a:solidFill>
                <a:srgbClr val="FF0000"/>
              </a:solidFill>
            </a:rPr>
            <a:t> (feedback)</a:t>
          </a:r>
          <a:endParaRPr lang="en-US" sz="900" dirty="0">
            <a:solidFill>
              <a:srgbClr val="FF0000"/>
            </a:solidFill>
          </a:endParaRPr>
        </a:p>
      </dgm:t>
    </dgm:pt>
    <dgm:pt modelId="{12C70082-3FB4-4397-BE7D-92AE19252C72}" type="parTrans" cxnId="{40CEBEE8-3724-4DAA-87C6-64782918EF07}">
      <dgm:prSet/>
      <dgm:spPr/>
      <dgm:t>
        <a:bodyPr/>
        <a:lstStyle/>
        <a:p>
          <a:endParaRPr lang="en-US"/>
        </a:p>
      </dgm:t>
    </dgm:pt>
    <dgm:pt modelId="{A2CE8088-95E9-4E75-9618-5378A07E343F}" type="sibTrans" cxnId="{40CEBEE8-3724-4DAA-87C6-64782918EF07}">
      <dgm:prSet/>
      <dgm:spPr/>
      <dgm:t>
        <a:bodyPr/>
        <a:lstStyle/>
        <a:p>
          <a:endParaRPr lang="en-US"/>
        </a:p>
      </dgm:t>
    </dgm:pt>
    <dgm:pt modelId="{0F731CBC-B9A9-4BC4-BB5C-4AFA391372F1}">
      <dgm:prSet custT="1"/>
      <dgm:spPr>
        <a:ln>
          <a:solidFill>
            <a:srgbClr val="CC0000"/>
          </a:solidFill>
        </a:ln>
      </dgm:spPr>
      <dgm:t>
        <a:bodyPr/>
        <a:lstStyle/>
        <a:p>
          <a:r>
            <a:rPr lang="en-US" sz="900" dirty="0" smtClean="0"/>
            <a:t>Au </a:t>
          </a:r>
          <a:r>
            <a:rPr lang="en-US" sz="900" dirty="0" err="1" smtClean="0"/>
            <a:t>choix</a:t>
          </a:r>
          <a:r>
            <a:rPr lang="en-US" sz="900" dirty="0" smtClean="0"/>
            <a:t> :</a:t>
          </a:r>
          <a:endParaRPr lang="en-US" sz="900" dirty="0">
            <a:solidFill>
              <a:srgbClr val="FF0000"/>
            </a:solidFill>
          </a:endParaRPr>
        </a:p>
      </dgm:t>
    </dgm:pt>
    <dgm:pt modelId="{91021E44-9428-4402-90E9-C1DCB299FBCB}" type="parTrans" cxnId="{51288CB3-CDCE-4CB3-B365-A643369B83EE}">
      <dgm:prSet/>
      <dgm:spPr/>
      <dgm:t>
        <a:bodyPr/>
        <a:lstStyle/>
        <a:p>
          <a:endParaRPr lang="en-US"/>
        </a:p>
      </dgm:t>
    </dgm:pt>
    <dgm:pt modelId="{CCFD2405-E445-4906-B6E4-80B73F762AFB}" type="sibTrans" cxnId="{51288CB3-CDCE-4CB3-B365-A643369B83EE}">
      <dgm:prSet/>
      <dgm:spPr/>
      <dgm:t>
        <a:bodyPr/>
        <a:lstStyle/>
        <a:p>
          <a:endParaRPr lang="en-US"/>
        </a:p>
      </dgm:t>
    </dgm:pt>
    <dgm:pt modelId="{264654A0-1ABC-41A6-807E-6A926F05D288}" type="pres">
      <dgm:prSet presAssocID="{9982407E-57BD-4940-AF9F-D537BE6BE6BD}" presName="linearFlow" presStyleCnt="0">
        <dgm:presLayoutVars>
          <dgm:dir/>
          <dgm:animLvl val="lvl"/>
          <dgm:resizeHandles val="exact"/>
        </dgm:presLayoutVars>
      </dgm:prSet>
      <dgm:spPr/>
      <dgm:t>
        <a:bodyPr/>
        <a:lstStyle/>
        <a:p>
          <a:endParaRPr lang="en-US"/>
        </a:p>
      </dgm:t>
    </dgm:pt>
    <dgm:pt modelId="{0A2CDB71-FAB3-423B-8274-8212BDF0CD07}" type="pres">
      <dgm:prSet presAssocID="{A3A8BDB7-C5E5-42B0-ABAD-BFE601710F8F}" presName="composite" presStyleCnt="0"/>
      <dgm:spPr/>
    </dgm:pt>
    <dgm:pt modelId="{DF2DB63E-A3D0-4E8C-8A8E-2A0C206D2378}" type="pres">
      <dgm:prSet presAssocID="{A3A8BDB7-C5E5-42B0-ABAD-BFE601710F8F}" presName="parTx" presStyleLbl="node1" presStyleIdx="0" presStyleCnt="7">
        <dgm:presLayoutVars>
          <dgm:chMax val="0"/>
          <dgm:chPref val="0"/>
          <dgm:bulletEnabled val="1"/>
        </dgm:presLayoutVars>
      </dgm:prSet>
      <dgm:spPr/>
      <dgm:t>
        <a:bodyPr/>
        <a:lstStyle/>
        <a:p>
          <a:endParaRPr lang="en-US"/>
        </a:p>
      </dgm:t>
    </dgm:pt>
    <dgm:pt modelId="{69D66FC4-378C-4D4B-BA32-557524325721}" type="pres">
      <dgm:prSet presAssocID="{A3A8BDB7-C5E5-42B0-ABAD-BFE601710F8F}" presName="parSh" presStyleLbl="node1" presStyleIdx="0" presStyleCnt="7"/>
      <dgm:spPr/>
      <dgm:t>
        <a:bodyPr/>
        <a:lstStyle/>
        <a:p>
          <a:endParaRPr lang="en-US"/>
        </a:p>
      </dgm:t>
    </dgm:pt>
    <dgm:pt modelId="{0018C867-FE35-4453-A00C-6E7CDE35BE93}" type="pres">
      <dgm:prSet presAssocID="{A3A8BDB7-C5E5-42B0-ABAD-BFE601710F8F}" presName="desTx" presStyleLbl="fgAcc1" presStyleIdx="0" presStyleCnt="7">
        <dgm:presLayoutVars>
          <dgm:bulletEnabled val="1"/>
        </dgm:presLayoutVars>
      </dgm:prSet>
      <dgm:spPr/>
      <dgm:t>
        <a:bodyPr/>
        <a:lstStyle/>
        <a:p>
          <a:endParaRPr lang="en-US"/>
        </a:p>
      </dgm:t>
    </dgm:pt>
    <dgm:pt modelId="{EC057825-93A5-4CFD-8151-D33E0355BA43}" type="pres">
      <dgm:prSet presAssocID="{87894E37-36F5-4436-98D9-42FF12A5C054}" presName="sibTrans" presStyleLbl="sibTrans2D1" presStyleIdx="0" presStyleCnt="6"/>
      <dgm:spPr/>
      <dgm:t>
        <a:bodyPr/>
        <a:lstStyle/>
        <a:p>
          <a:endParaRPr lang="en-US"/>
        </a:p>
      </dgm:t>
    </dgm:pt>
    <dgm:pt modelId="{F24CFFF5-965E-4771-99B5-77FCD6E80D40}" type="pres">
      <dgm:prSet presAssocID="{87894E37-36F5-4436-98D9-42FF12A5C054}" presName="connTx" presStyleLbl="sibTrans2D1" presStyleIdx="0" presStyleCnt="6"/>
      <dgm:spPr/>
      <dgm:t>
        <a:bodyPr/>
        <a:lstStyle/>
        <a:p>
          <a:endParaRPr lang="en-US"/>
        </a:p>
      </dgm:t>
    </dgm:pt>
    <dgm:pt modelId="{0268FC1F-2526-492D-B0AB-9136FBE4F65A}" type="pres">
      <dgm:prSet presAssocID="{7467BEE8-A8D5-4D6A-A719-84AD6252EAAE}" presName="composite" presStyleCnt="0"/>
      <dgm:spPr/>
    </dgm:pt>
    <dgm:pt modelId="{32DD10CD-91AB-4BCA-9FE9-050F5BD179FB}" type="pres">
      <dgm:prSet presAssocID="{7467BEE8-A8D5-4D6A-A719-84AD6252EAAE}" presName="parTx" presStyleLbl="node1" presStyleIdx="0" presStyleCnt="7">
        <dgm:presLayoutVars>
          <dgm:chMax val="0"/>
          <dgm:chPref val="0"/>
          <dgm:bulletEnabled val="1"/>
        </dgm:presLayoutVars>
      </dgm:prSet>
      <dgm:spPr/>
      <dgm:t>
        <a:bodyPr/>
        <a:lstStyle/>
        <a:p>
          <a:endParaRPr lang="en-US"/>
        </a:p>
      </dgm:t>
    </dgm:pt>
    <dgm:pt modelId="{93093136-AF3D-4CA3-BC1B-48A775BDCEF6}" type="pres">
      <dgm:prSet presAssocID="{7467BEE8-A8D5-4D6A-A719-84AD6252EAAE}" presName="parSh" presStyleLbl="node1" presStyleIdx="1" presStyleCnt="7"/>
      <dgm:spPr/>
      <dgm:t>
        <a:bodyPr/>
        <a:lstStyle/>
        <a:p>
          <a:endParaRPr lang="en-US"/>
        </a:p>
      </dgm:t>
    </dgm:pt>
    <dgm:pt modelId="{AFDD3C01-C181-418E-9A19-694178705953}" type="pres">
      <dgm:prSet presAssocID="{7467BEE8-A8D5-4D6A-A719-84AD6252EAAE}" presName="desTx" presStyleLbl="fgAcc1" presStyleIdx="1" presStyleCnt="7">
        <dgm:presLayoutVars>
          <dgm:bulletEnabled val="1"/>
        </dgm:presLayoutVars>
      </dgm:prSet>
      <dgm:spPr/>
      <dgm:t>
        <a:bodyPr/>
        <a:lstStyle/>
        <a:p>
          <a:endParaRPr lang="en-US"/>
        </a:p>
      </dgm:t>
    </dgm:pt>
    <dgm:pt modelId="{5E63204E-6898-4797-AAA4-0D1DC83BD2FC}" type="pres">
      <dgm:prSet presAssocID="{3532610B-E428-45AC-8145-64E3202971B4}" presName="sibTrans" presStyleLbl="sibTrans2D1" presStyleIdx="1" presStyleCnt="6"/>
      <dgm:spPr/>
      <dgm:t>
        <a:bodyPr/>
        <a:lstStyle/>
        <a:p>
          <a:endParaRPr lang="en-US"/>
        </a:p>
      </dgm:t>
    </dgm:pt>
    <dgm:pt modelId="{C49BE54B-8B3D-4544-B691-7B8D680FB999}" type="pres">
      <dgm:prSet presAssocID="{3532610B-E428-45AC-8145-64E3202971B4}" presName="connTx" presStyleLbl="sibTrans2D1" presStyleIdx="1" presStyleCnt="6"/>
      <dgm:spPr/>
      <dgm:t>
        <a:bodyPr/>
        <a:lstStyle/>
        <a:p>
          <a:endParaRPr lang="en-US"/>
        </a:p>
      </dgm:t>
    </dgm:pt>
    <dgm:pt modelId="{693B280F-B329-432E-B49B-19B0E47497F2}" type="pres">
      <dgm:prSet presAssocID="{EF9756E8-E31A-4E3A-A635-93BE14973E97}" presName="composite" presStyleCnt="0"/>
      <dgm:spPr/>
    </dgm:pt>
    <dgm:pt modelId="{C9CE484D-CD7C-4E05-9803-2C7A04477FD5}" type="pres">
      <dgm:prSet presAssocID="{EF9756E8-E31A-4E3A-A635-93BE14973E97}" presName="parTx" presStyleLbl="node1" presStyleIdx="1" presStyleCnt="7">
        <dgm:presLayoutVars>
          <dgm:chMax val="0"/>
          <dgm:chPref val="0"/>
          <dgm:bulletEnabled val="1"/>
        </dgm:presLayoutVars>
      </dgm:prSet>
      <dgm:spPr/>
      <dgm:t>
        <a:bodyPr/>
        <a:lstStyle/>
        <a:p>
          <a:endParaRPr lang="en-US"/>
        </a:p>
      </dgm:t>
    </dgm:pt>
    <dgm:pt modelId="{EBB03C34-21F3-42D0-BC77-EDFBEE0821F1}" type="pres">
      <dgm:prSet presAssocID="{EF9756E8-E31A-4E3A-A635-93BE14973E97}" presName="parSh" presStyleLbl="node1" presStyleIdx="2" presStyleCnt="7"/>
      <dgm:spPr/>
      <dgm:t>
        <a:bodyPr/>
        <a:lstStyle/>
        <a:p>
          <a:endParaRPr lang="en-US"/>
        </a:p>
      </dgm:t>
    </dgm:pt>
    <dgm:pt modelId="{CBA54391-F7ED-4258-8B77-190F68D220AE}" type="pres">
      <dgm:prSet presAssocID="{EF9756E8-E31A-4E3A-A635-93BE14973E97}" presName="desTx" presStyleLbl="fgAcc1" presStyleIdx="2" presStyleCnt="7">
        <dgm:presLayoutVars>
          <dgm:bulletEnabled val="1"/>
        </dgm:presLayoutVars>
      </dgm:prSet>
      <dgm:spPr/>
      <dgm:t>
        <a:bodyPr/>
        <a:lstStyle/>
        <a:p>
          <a:endParaRPr lang="en-US"/>
        </a:p>
      </dgm:t>
    </dgm:pt>
    <dgm:pt modelId="{B3965E9D-CE89-4A00-A49E-D4AA6623E28F}" type="pres">
      <dgm:prSet presAssocID="{63C7497B-D8A6-4749-9F7B-57EFD5025A89}" presName="sibTrans" presStyleLbl="sibTrans2D1" presStyleIdx="2" presStyleCnt="6"/>
      <dgm:spPr/>
      <dgm:t>
        <a:bodyPr/>
        <a:lstStyle/>
        <a:p>
          <a:endParaRPr lang="en-US"/>
        </a:p>
      </dgm:t>
    </dgm:pt>
    <dgm:pt modelId="{0E62A158-36EB-42FD-9C90-4323A9B8A552}" type="pres">
      <dgm:prSet presAssocID="{63C7497B-D8A6-4749-9F7B-57EFD5025A89}" presName="connTx" presStyleLbl="sibTrans2D1" presStyleIdx="2" presStyleCnt="6"/>
      <dgm:spPr/>
      <dgm:t>
        <a:bodyPr/>
        <a:lstStyle/>
        <a:p>
          <a:endParaRPr lang="en-US"/>
        </a:p>
      </dgm:t>
    </dgm:pt>
    <dgm:pt modelId="{27FC3898-3B3F-4334-8666-E5F3F1D0ABCD}" type="pres">
      <dgm:prSet presAssocID="{B3DA74FA-5CF8-4FBF-A52F-98BC61173E21}" presName="composite" presStyleCnt="0"/>
      <dgm:spPr/>
    </dgm:pt>
    <dgm:pt modelId="{96495A5B-EEE9-46FC-9268-D29922486DBC}" type="pres">
      <dgm:prSet presAssocID="{B3DA74FA-5CF8-4FBF-A52F-98BC61173E21}" presName="parTx" presStyleLbl="node1" presStyleIdx="2" presStyleCnt="7">
        <dgm:presLayoutVars>
          <dgm:chMax val="0"/>
          <dgm:chPref val="0"/>
          <dgm:bulletEnabled val="1"/>
        </dgm:presLayoutVars>
      </dgm:prSet>
      <dgm:spPr/>
      <dgm:t>
        <a:bodyPr/>
        <a:lstStyle/>
        <a:p>
          <a:endParaRPr lang="en-US"/>
        </a:p>
      </dgm:t>
    </dgm:pt>
    <dgm:pt modelId="{DC99FD93-8139-483D-A731-273F508268BB}" type="pres">
      <dgm:prSet presAssocID="{B3DA74FA-5CF8-4FBF-A52F-98BC61173E21}" presName="parSh" presStyleLbl="node1" presStyleIdx="3" presStyleCnt="7"/>
      <dgm:spPr/>
      <dgm:t>
        <a:bodyPr/>
        <a:lstStyle/>
        <a:p>
          <a:endParaRPr lang="en-US"/>
        </a:p>
      </dgm:t>
    </dgm:pt>
    <dgm:pt modelId="{9974FB7C-F35A-4877-997F-C38A485F89FE}" type="pres">
      <dgm:prSet presAssocID="{B3DA74FA-5CF8-4FBF-A52F-98BC61173E21}" presName="desTx" presStyleLbl="fgAcc1" presStyleIdx="3" presStyleCnt="7">
        <dgm:presLayoutVars>
          <dgm:bulletEnabled val="1"/>
        </dgm:presLayoutVars>
      </dgm:prSet>
      <dgm:spPr/>
      <dgm:t>
        <a:bodyPr/>
        <a:lstStyle/>
        <a:p>
          <a:endParaRPr lang="en-US"/>
        </a:p>
      </dgm:t>
    </dgm:pt>
    <dgm:pt modelId="{412CF16D-2EC0-4CA6-B6D5-CB03EFB7F684}" type="pres">
      <dgm:prSet presAssocID="{A3024A2A-2BB0-4453-A3A4-99DEAE3D88A9}" presName="sibTrans" presStyleLbl="sibTrans2D1" presStyleIdx="3" presStyleCnt="6"/>
      <dgm:spPr/>
      <dgm:t>
        <a:bodyPr/>
        <a:lstStyle/>
        <a:p>
          <a:endParaRPr lang="en-US"/>
        </a:p>
      </dgm:t>
    </dgm:pt>
    <dgm:pt modelId="{F9F903C6-4588-4659-B7AE-AF4CC629D7B7}" type="pres">
      <dgm:prSet presAssocID="{A3024A2A-2BB0-4453-A3A4-99DEAE3D88A9}" presName="connTx" presStyleLbl="sibTrans2D1" presStyleIdx="3" presStyleCnt="6"/>
      <dgm:spPr/>
      <dgm:t>
        <a:bodyPr/>
        <a:lstStyle/>
        <a:p>
          <a:endParaRPr lang="en-US"/>
        </a:p>
      </dgm:t>
    </dgm:pt>
    <dgm:pt modelId="{91CA0573-CC3E-4BC8-A1F1-B72B1D7039E7}" type="pres">
      <dgm:prSet presAssocID="{8FA3C9BD-11AF-4663-87CD-6077326C9080}" presName="composite" presStyleCnt="0"/>
      <dgm:spPr/>
    </dgm:pt>
    <dgm:pt modelId="{A271B0CE-5247-4D4A-AA75-EBAC4DB20433}" type="pres">
      <dgm:prSet presAssocID="{8FA3C9BD-11AF-4663-87CD-6077326C9080}" presName="parTx" presStyleLbl="node1" presStyleIdx="3" presStyleCnt="7">
        <dgm:presLayoutVars>
          <dgm:chMax val="0"/>
          <dgm:chPref val="0"/>
          <dgm:bulletEnabled val="1"/>
        </dgm:presLayoutVars>
      </dgm:prSet>
      <dgm:spPr/>
      <dgm:t>
        <a:bodyPr/>
        <a:lstStyle/>
        <a:p>
          <a:endParaRPr lang="en-US"/>
        </a:p>
      </dgm:t>
    </dgm:pt>
    <dgm:pt modelId="{29C52269-84CA-4F79-A6B0-440DED9EC418}" type="pres">
      <dgm:prSet presAssocID="{8FA3C9BD-11AF-4663-87CD-6077326C9080}" presName="parSh" presStyleLbl="node1" presStyleIdx="4" presStyleCnt="7"/>
      <dgm:spPr/>
      <dgm:t>
        <a:bodyPr/>
        <a:lstStyle/>
        <a:p>
          <a:endParaRPr lang="en-US"/>
        </a:p>
      </dgm:t>
    </dgm:pt>
    <dgm:pt modelId="{C724D6D8-7A78-49CA-B9BC-6D25A6B8050D}" type="pres">
      <dgm:prSet presAssocID="{8FA3C9BD-11AF-4663-87CD-6077326C9080}" presName="desTx" presStyleLbl="fgAcc1" presStyleIdx="4" presStyleCnt="7">
        <dgm:presLayoutVars>
          <dgm:bulletEnabled val="1"/>
        </dgm:presLayoutVars>
      </dgm:prSet>
      <dgm:spPr/>
      <dgm:t>
        <a:bodyPr/>
        <a:lstStyle/>
        <a:p>
          <a:endParaRPr lang="en-US"/>
        </a:p>
      </dgm:t>
    </dgm:pt>
    <dgm:pt modelId="{89D44BC0-9332-4461-9E0E-D312581740C4}" type="pres">
      <dgm:prSet presAssocID="{04295E51-8D06-4093-B318-7343BD6C2A46}" presName="sibTrans" presStyleLbl="sibTrans2D1" presStyleIdx="4" presStyleCnt="6"/>
      <dgm:spPr/>
      <dgm:t>
        <a:bodyPr/>
        <a:lstStyle/>
        <a:p>
          <a:endParaRPr lang="en-US"/>
        </a:p>
      </dgm:t>
    </dgm:pt>
    <dgm:pt modelId="{E4E4BC29-3E36-48B0-AB32-61FAE5458A09}" type="pres">
      <dgm:prSet presAssocID="{04295E51-8D06-4093-B318-7343BD6C2A46}" presName="connTx" presStyleLbl="sibTrans2D1" presStyleIdx="4" presStyleCnt="6"/>
      <dgm:spPr/>
      <dgm:t>
        <a:bodyPr/>
        <a:lstStyle/>
        <a:p>
          <a:endParaRPr lang="en-US"/>
        </a:p>
      </dgm:t>
    </dgm:pt>
    <dgm:pt modelId="{7F258A6B-FDD6-4050-90A9-0F7AF2CD397E}" type="pres">
      <dgm:prSet presAssocID="{A6FF4603-9EE2-4EC7-8636-EBD0438F9B15}" presName="composite" presStyleCnt="0"/>
      <dgm:spPr/>
    </dgm:pt>
    <dgm:pt modelId="{BB2396B7-0354-4780-9ADA-A02A959420AE}" type="pres">
      <dgm:prSet presAssocID="{A6FF4603-9EE2-4EC7-8636-EBD0438F9B15}" presName="parTx" presStyleLbl="node1" presStyleIdx="4" presStyleCnt="7">
        <dgm:presLayoutVars>
          <dgm:chMax val="0"/>
          <dgm:chPref val="0"/>
          <dgm:bulletEnabled val="1"/>
        </dgm:presLayoutVars>
      </dgm:prSet>
      <dgm:spPr/>
      <dgm:t>
        <a:bodyPr/>
        <a:lstStyle/>
        <a:p>
          <a:endParaRPr lang="en-US"/>
        </a:p>
      </dgm:t>
    </dgm:pt>
    <dgm:pt modelId="{63E475E4-51DC-4263-B877-65206147F116}" type="pres">
      <dgm:prSet presAssocID="{A6FF4603-9EE2-4EC7-8636-EBD0438F9B15}" presName="parSh" presStyleLbl="node1" presStyleIdx="5" presStyleCnt="7"/>
      <dgm:spPr/>
      <dgm:t>
        <a:bodyPr/>
        <a:lstStyle/>
        <a:p>
          <a:endParaRPr lang="en-US"/>
        </a:p>
      </dgm:t>
    </dgm:pt>
    <dgm:pt modelId="{12EEBD3A-0DD1-49CB-9E51-8972AC79E54D}" type="pres">
      <dgm:prSet presAssocID="{A6FF4603-9EE2-4EC7-8636-EBD0438F9B15}" presName="desTx" presStyleLbl="fgAcc1" presStyleIdx="5" presStyleCnt="7">
        <dgm:presLayoutVars>
          <dgm:bulletEnabled val="1"/>
        </dgm:presLayoutVars>
      </dgm:prSet>
      <dgm:spPr/>
      <dgm:t>
        <a:bodyPr/>
        <a:lstStyle/>
        <a:p>
          <a:endParaRPr lang="en-US"/>
        </a:p>
      </dgm:t>
    </dgm:pt>
    <dgm:pt modelId="{BBDAD5DA-631A-4E56-BACD-97B4A479FCCD}" type="pres">
      <dgm:prSet presAssocID="{D9347F41-B65F-44C8-A768-7C2A2C77FE6D}" presName="sibTrans" presStyleLbl="sibTrans2D1" presStyleIdx="5" presStyleCnt="6"/>
      <dgm:spPr/>
      <dgm:t>
        <a:bodyPr/>
        <a:lstStyle/>
        <a:p>
          <a:endParaRPr lang="en-US"/>
        </a:p>
      </dgm:t>
    </dgm:pt>
    <dgm:pt modelId="{EB2F8E5C-7E10-4BF7-A030-5229FAF17AC4}" type="pres">
      <dgm:prSet presAssocID="{D9347F41-B65F-44C8-A768-7C2A2C77FE6D}" presName="connTx" presStyleLbl="sibTrans2D1" presStyleIdx="5" presStyleCnt="6"/>
      <dgm:spPr/>
      <dgm:t>
        <a:bodyPr/>
        <a:lstStyle/>
        <a:p>
          <a:endParaRPr lang="en-US"/>
        </a:p>
      </dgm:t>
    </dgm:pt>
    <dgm:pt modelId="{14BE79D2-D185-4763-BAFE-BABD1F4895AA}" type="pres">
      <dgm:prSet presAssocID="{D29687E1-D3FB-45FD-9DC4-0E06F6E58669}" presName="composite" presStyleCnt="0"/>
      <dgm:spPr/>
    </dgm:pt>
    <dgm:pt modelId="{97202CF4-522E-4BC3-8E2B-232820F28F6B}" type="pres">
      <dgm:prSet presAssocID="{D29687E1-D3FB-45FD-9DC4-0E06F6E58669}" presName="parTx" presStyleLbl="node1" presStyleIdx="5" presStyleCnt="7">
        <dgm:presLayoutVars>
          <dgm:chMax val="0"/>
          <dgm:chPref val="0"/>
          <dgm:bulletEnabled val="1"/>
        </dgm:presLayoutVars>
      </dgm:prSet>
      <dgm:spPr/>
      <dgm:t>
        <a:bodyPr/>
        <a:lstStyle/>
        <a:p>
          <a:endParaRPr lang="en-US"/>
        </a:p>
      </dgm:t>
    </dgm:pt>
    <dgm:pt modelId="{2CA4CF8C-516B-461F-87CB-DB209F341FB9}" type="pres">
      <dgm:prSet presAssocID="{D29687E1-D3FB-45FD-9DC4-0E06F6E58669}" presName="parSh" presStyleLbl="node1" presStyleIdx="6" presStyleCnt="7"/>
      <dgm:spPr/>
      <dgm:t>
        <a:bodyPr/>
        <a:lstStyle/>
        <a:p>
          <a:endParaRPr lang="en-US"/>
        </a:p>
      </dgm:t>
    </dgm:pt>
    <dgm:pt modelId="{2BFACC4A-432A-421C-84EC-607035AB82EC}" type="pres">
      <dgm:prSet presAssocID="{D29687E1-D3FB-45FD-9DC4-0E06F6E58669}" presName="desTx" presStyleLbl="fgAcc1" presStyleIdx="6" presStyleCnt="7">
        <dgm:presLayoutVars>
          <dgm:bulletEnabled val="1"/>
        </dgm:presLayoutVars>
      </dgm:prSet>
      <dgm:spPr/>
      <dgm:t>
        <a:bodyPr/>
        <a:lstStyle/>
        <a:p>
          <a:endParaRPr lang="en-US"/>
        </a:p>
      </dgm:t>
    </dgm:pt>
  </dgm:ptLst>
  <dgm:cxnLst>
    <dgm:cxn modelId="{12AEFFD2-C3D5-46AA-B3AF-9D42C468E000}" type="presOf" srcId="{A6FF4603-9EE2-4EC7-8636-EBD0438F9B15}" destId="{63E475E4-51DC-4263-B877-65206147F116}" srcOrd="1" destOrd="0" presId="urn:microsoft.com/office/officeart/2005/8/layout/process3"/>
    <dgm:cxn modelId="{F403EA94-6831-451C-9B6A-5AE533C882F9}" type="presOf" srcId="{A6FF4603-9EE2-4EC7-8636-EBD0438F9B15}" destId="{BB2396B7-0354-4780-9ADA-A02A959420AE}" srcOrd="0" destOrd="0" presId="urn:microsoft.com/office/officeart/2005/8/layout/process3"/>
    <dgm:cxn modelId="{D53AC77E-3611-4D61-8222-50C44372CB80}" type="presOf" srcId="{D29687E1-D3FB-45FD-9DC4-0E06F6E58669}" destId="{2CA4CF8C-516B-461F-87CB-DB209F341FB9}" srcOrd="1" destOrd="0" presId="urn:microsoft.com/office/officeart/2005/8/layout/process3"/>
    <dgm:cxn modelId="{E5BE978B-1BA9-40A9-834F-8BEFE63081C1}" type="presOf" srcId="{63C7497B-D8A6-4749-9F7B-57EFD5025A89}" destId="{B3965E9D-CE89-4A00-A49E-D4AA6623E28F}" srcOrd="0" destOrd="0" presId="urn:microsoft.com/office/officeart/2005/8/layout/process3"/>
    <dgm:cxn modelId="{51B27527-A7DE-44BA-BCAD-6D446C5A30F6}" srcId="{8FA3C9BD-11AF-4663-87CD-6077326C9080}" destId="{8753815F-6DD9-43BB-8184-9715CA387368}" srcOrd="0" destOrd="0" parTransId="{4772CFEB-5A98-4381-8181-3D46964074E6}" sibTransId="{536BA375-8757-4D81-9AEF-3A7B7F1F653C}"/>
    <dgm:cxn modelId="{9D7E8577-7165-4D0B-9B6B-9D808FAC6481}" type="presOf" srcId="{EF9756E8-E31A-4E3A-A635-93BE14973E97}" destId="{C9CE484D-CD7C-4E05-9803-2C7A04477FD5}" srcOrd="0" destOrd="0" presId="urn:microsoft.com/office/officeart/2005/8/layout/process3"/>
    <dgm:cxn modelId="{F6CAC02E-7FD9-4858-966C-126B4AE46801}" srcId="{A3A8BDB7-C5E5-42B0-ABAD-BFE601710F8F}" destId="{C5B5D391-7E1F-4409-AADB-053DF5E8D170}" srcOrd="1" destOrd="0" parTransId="{D997AAC2-74CB-4759-8F37-E158FB629892}" sibTransId="{63B12DDD-4B1A-4095-8651-FBC8BD2C111C}"/>
    <dgm:cxn modelId="{C23B068F-6C42-4392-B35B-80F0C8451129}" type="presOf" srcId="{A7CBD479-6377-406B-931A-58331F8B9E2A}" destId="{CBA54391-F7ED-4258-8B77-190F68D220AE}" srcOrd="0" destOrd="0" presId="urn:microsoft.com/office/officeart/2005/8/layout/process3"/>
    <dgm:cxn modelId="{D9B859A8-96CF-4F32-8954-0222453F9DF5}" type="presOf" srcId="{44BEFA29-E6D5-43AA-9EE8-A51BBA53302D}" destId="{12EEBD3A-0DD1-49CB-9E51-8972AC79E54D}" srcOrd="0" destOrd="1" presId="urn:microsoft.com/office/officeart/2005/8/layout/process3"/>
    <dgm:cxn modelId="{D8F08A39-E6DD-42DB-803D-AC3B4EA08A7D}" type="presOf" srcId="{0F731CBC-B9A9-4BC4-BB5C-4AFA391372F1}" destId="{12EEBD3A-0DD1-49CB-9E51-8972AC79E54D}" srcOrd="0" destOrd="0" presId="urn:microsoft.com/office/officeart/2005/8/layout/process3"/>
    <dgm:cxn modelId="{565F5019-8E3C-46F8-902E-076A442542F3}" type="presOf" srcId="{8FA3C9BD-11AF-4663-87CD-6077326C9080}" destId="{A271B0CE-5247-4D4A-AA75-EBAC4DB20433}" srcOrd="0" destOrd="0" presId="urn:microsoft.com/office/officeart/2005/8/layout/process3"/>
    <dgm:cxn modelId="{40CEBEE8-3724-4DAA-87C6-64782918EF07}" srcId="{A6FF4603-9EE2-4EC7-8636-EBD0438F9B15}" destId="{AC66A843-8CF4-482B-97D4-B63BDAD8918E}" srcOrd="2" destOrd="0" parTransId="{12C70082-3FB4-4397-BE7D-92AE19252C72}" sibTransId="{A2CE8088-95E9-4E75-9618-5378A07E343F}"/>
    <dgm:cxn modelId="{1F1D0092-6EA7-492D-AB3C-32C436458A6D}" type="presOf" srcId="{A3024A2A-2BB0-4453-A3A4-99DEAE3D88A9}" destId="{412CF16D-2EC0-4CA6-B6D5-CB03EFB7F684}" srcOrd="0" destOrd="0" presId="urn:microsoft.com/office/officeart/2005/8/layout/process3"/>
    <dgm:cxn modelId="{236F68DD-31AF-4F2C-8830-E3964CDE93B7}" srcId="{9982407E-57BD-4940-AF9F-D537BE6BE6BD}" destId="{A3A8BDB7-C5E5-42B0-ABAD-BFE601710F8F}" srcOrd="0" destOrd="0" parTransId="{B4F1A7BE-59B1-46A4-AE41-200B96426722}" sibTransId="{87894E37-36F5-4436-98D9-42FF12A5C054}"/>
    <dgm:cxn modelId="{2FF9F18A-275A-4BB6-A7A8-7011E84AB819}" srcId="{D29687E1-D3FB-45FD-9DC4-0E06F6E58669}" destId="{E5674624-4FA2-453C-8A44-B69E0814EF0D}" srcOrd="0" destOrd="0" parTransId="{0D965DA9-95E6-4675-89F7-3850C26AEEA2}" sibTransId="{85B32E28-3769-4131-8D9C-C3627FB3CE56}"/>
    <dgm:cxn modelId="{1A661F59-2155-434B-BEAB-51073687AB1F}" type="presOf" srcId="{7467BEE8-A8D5-4D6A-A719-84AD6252EAAE}" destId="{93093136-AF3D-4CA3-BC1B-48A775BDCEF6}" srcOrd="1" destOrd="0" presId="urn:microsoft.com/office/officeart/2005/8/layout/process3"/>
    <dgm:cxn modelId="{69D96A6E-1DA1-46A8-B1EA-04DA1A944272}" srcId="{9982407E-57BD-4940-AF9F-D537BE6BE6BD}" destId="{EF9756E8-E31A-4E3A-A635-93BE14973E97}" srcOrd="2" destOrd="0" parTransId="{211D9B98-22C2-4504-9717-8FDBC523C9D8}" sibTransId="{63C7497B-D8A6-4749-9F7B-57EFD5025A89}"/>
    <dgm:cxn modelId="{3DC5E904-E3E2-49DA-9FDE-D4F09A417632}" type="presOf" srcId="{3532610B-E428-45AC-8145-64E3202971B4}" destId="{5E63204E-6898-4797-AAA4-0D1DC83BD2FC}" srcOrd="0" destOrd="0" presId="urn:microsoft.com/office/officeart/2005/8/layout/process3"/>
    <dgm:cxn modelId="{339A0251-82AF-425E-8877-DAC2E98F6B4E}" type="presOf" srcId="{D9347F41-B65F-44C8-A768-7C2A2C77FE6D}" destId="{BBDAD5DA-631A-4E56-BACD-97B4A479FCCD}" srcOrd="0" destOrd="0" presId="urn:microsoft.com/office/officeart/2005/8/layout/process3"/>
    <dgm:cxn modelId="{51288CB3-CDCE-4CB3-B365-A643369B83EE}" srcId="{A6FF4603-9EE2-4EC7-8636-EBD0438F9B15}" destId="{0F731CBC-B9A9-4BC4-BB5C-4AFA391372F1}" srcOrd="0" destOrd="0" parTransId="{91021E44-9428-4402-90E9-C1DCB299FBCB}" sibTransId="{CCFD2405-E445-4906-B6E4-80B73F762AFB}"/>
    <dgm:cxn modelId="{634784FC-99CF-4D64-8AE8-732B59144F1A}" srcId="{A6FF4603-9EE2-4EC7-8636-EBD0438F9B15}" destId="{44BEFA29-E6D5-43AA-9EE8-A51BBA53302D}" srcOrd="1" destOrd="0" parTransId="{84CC8080-067F-4966-B8D5-DA4C88C2AF61}" sibTransId="{67EE640D-C299-4249-B7F1-8E8DE6982B45}"/>
    <dgm:cxn modelId="{4AAEED95-8A19-4C79-87A0-14AA931A2197}" type="presOf" srcId="{04295E51-8D06-4093-B318-7343BD6C2A46}" destId="{E4E4BC29-3E36-48B0-AB32-61FAE5458A09}" srcOrd="1" destOrd="0" presId="urn:microsoft.com/office/officeart/2005/8/layout/process3"/>
    <dgm:cxn modelId="{2A6DD5A8-E8FC-446C-9977-EF11F68ECB36}" type="presOf" srcId="{A3A8BDB7-C5E5-42B0-ABAD-BFE601710F8F}" destId="{69D66FC4-378C-4D4B-BA32-557524325721}" srcOrd="1" destOrd="0" presId="urn:microsoft.com/office/officeart/2005/8/layout/process3"/>
    <dgm:cxn modelId="{AADC460E-221C-4315-91AF-562167F4E4FB}" type="presOf" srcId="{E4C5E40A-AF46-441F-91D6-CD8859BDCBE8}" destId="{9974FB7C-F35A-4877-997F-C38A485F89FE}" srcOrd="0" destOrd="0" presId="urn:microsoft.com/office/officeart/2005/8/layout/process3"/>
    <dgm:cxn modelId="{0980F37C-C7E1-4930-B899-FB96FF2F7846}" type="presOf" srcId="{87894E37-36F5-4436-98D9-42FF12A5C054}" destId="{F24CFFF5-965E-4771-99B5-77FCD6E80D40}" srcOrd="1" destOrd="0" presId="urn:microsoft.com/office/officeart/2005/8/layout/process3"/>
    <dgm:cxn modelId="{961CAF33-9E70-48B3-8318-8A93A5BF2AB4}" srcId="{7467BEE8-A8D5-4D6A-A719-84AD6252EAAE}" destId="{685347BB-BF13-4E57-8C3A-9DB578B9FAAF}" srcOrd="0" destOrd="0" parTransId="{C12083D0-5CCC-4C3E-A38A-AA5786D8527B}" sibTransId="{EC6B24C6-5C2E-4379-BDAF-0C438589BCD9}"/>
    <dgm:cxn modelId="{F7DC71B1-59D1-479E-B435-B5E3623300A7}" srcId="{9982407E-57BD-4940-AF9F-D537BE6BE6BD}" destId="{D29687E1-D3FB-45FD-9DC4-0E06F6E58669}" srcOrd="6" destOrd="0" parTransId="{D645C863-C7D3-40C9-BECC-AF25DF8AAFFE}" sibTransId="{18AFBD14-EBCD-49C2-9581-0DBC00E48A58}"/>
    <dgm:cxn modelId="{5C3D0F7D-AA54-411B-B1B7-A21330EED094}" type="presOf" srcId="{A3024A2A-2BB0-4453-A3A4-99DEAE3D88A9}" destId="{F9F903C6-4588-4659-B7AE-AF4CC629D7B7}" srcOrd="1" destOrd="0" presId="urn:microsoft.com/office/officeart/2005/8/layout/process3"/>
    <dgm:cxn modelId="{503FB353-38B8-4894-8FC7-F0570ED3D2D3}" type="presOf" srcId="{B3DA74FA-5CF8-4FBF-A52F-98BC61173E21}" destId="{DC99FD93-8139-483D-A731-273F508268BB}" srcOrd="1" destOrd="0" presId="urn:microsoft.com/office/officeart/2005/8/layout/process3"/>
    <dgm:cxn modelId="{4DC692FF-4B1B-43F1-912D-F49823160032}" type="presOf" srcId="{8753815F-6DD9-43BB-8184-9715CA387368}" destId="{C724D6D8-7A78-49CA-B9BC-6D25A6B8050D}" srcOrd="0" destOrd="0" presId="urn:microsoft.com/office/officeart/2005/8/layout/process3"/>
    <dgm:cxn modelId="{F23610A6-FF66-4F88-9E35-FAD6FDE9C783}" srcId="{EF9756E8-E31A-4E3A-A635-93BE14973E97}" destId="{A7CBD479-6377-406B-931A-58331F8B9E2A}" srcOrd="0" destOrd="0" parTransId="{FE7DB62A-D238-45BE-99C9-4B58721ED258}" sibTransId="{A89645FB-1922-4B7C-93D3-A147EFE5AA72}"/>
    <dgm:cxn modelId="{071671B2-210B-4723-BB05-DE105E1ACC15}" srcId="{9982407E-57BD-4940-AF9F-D537BE6BE6BD}" destId="{7467BEE8-A8D5-4D6A-A719-84AD6252EAAE}" srcOrd="1" destOrd="0" parTransId="{52C3BBF8-F29D-4BC9-A995-0CEF61266D2F}" sibTransId="{3532610B-E428-45AC-8145-64E3202971B4}"/>
    <dgm:cxn modelId="{F089C282-627A-4DCD-BEED-C7FBF41EAF85}" type="presOf" srcId="{7467BEE8-A8D5-4D6A-A719-84AD6252EAAE}" destId="{32DD10CD-91AB-4BCA-9FE9-050F5BD179FB}" srcOrd="0" destOrd="0" presId="urn:microsoft.com/office/officeart/2005/8/layout/process3"/>
    <dgm:cxn modelId="{1D5698FA-BCB1-4045-88F9-3B624A5A1F2D}" srcId="{B3DA74FA-5CF8-4FBF-A52F-98BC61173E21}" destId="{E4C5E40A-AF46-441F-91D6-CD8859BDCBE8}" srcOrd="0" destOrd="0" parTransId="{228A89AD-7838-4F32-8980-B33B284D62A9}" sibTransId="{2E4400C2-4A40-4ED7-9638-2D0ED4B82C25}"/>
    <dgm:cxn modelId="{B7A0BE7B-26EB-4080-89F0-2CEBC8B48827}" type="presOf" srcId="{C5B5D391-7E1F-4409-AADB-053DF5E8D170}" destId="{0018C867-FE35-4453-A00C-6E7CDE35BE93}" srcOrd="0" destOrd="1" presId="urn:microsoft.com/office/officeart/2005/8/layout/process3"/>
    <dgm:cxn modelId="{FD1ADD22-A50E-47CE-A850-8EB65CF70353}" type="presOf" srcId="{AC66A843-8CF4-482B-97D4-B63BDAD8918E}" destId="{12EEBD3A-0DD1-49CB-9E51-8972AC79E54D}" srcOrd="0" destOrd="2" presId="urn:microsoft.com/office/officeart/2005/8/layout/process3"/>
    <dgm:cxn modelId="{9AA4B39C-D30A-4468-9159-A9617EB6866D}" type="presOf" srcId="{B3DA74FA-5CF8-4FBF-A52F-98BC61173E21}" destId="{96495A5B-EEE9-46FC-9268-D29922486DBC}" srcOrd="0" destOrd="0" presId="urn:microsoft.com/office/officeart/2005/8/layout/process3"/>
    <dgm:cxn modelId="{B39D1C5D-2B9E-4373-8432-F2D40AC3E51A}" type="presOf" srcId="{E5674624-4FA2-453C-8A44-B69E0814EF0D}" destId="{2BFACC4A-432A-421C-84EC-607035AB82EC}" srcOrd="0" destOrd="0" presId="urn:microsoft.com/office/officeart/2005/8/layout/process3"/>
    <dgm:cxn modelId="{461645ED-789A-4597-9B69-A1B406D27E45}" type="presOf" srcId="{3532610B-E428-45AC-8145-64E3202971B4}" destId="{C49BE54B-8B3D-4544-B691-7B8D680FB999}" srcOrd="1" destOrd="0" presId="urn:microsoft.com/office/officeart/2005/8/layout/process3"/>
    <dgm:cxn modelId="{2E53F73D-D9A8-4A34-B6DB-1B07E19D6DEA}" type="presOf" srcId="{D29687E1-D3FB-45FD-9DC4-0E06F6E58669}" destId="{97202CF4-522E-4BC3-8E2B-232820F28F6B}" srcOrd="0" destOrd="0" presId="urn:microsoft.com/office/officeart/2005/8/layout/process3"/>
    <dgm:cxn modelId="{C006D8E4-BCE9-47F6-89D5-E062C87C0E41}" srcId="{9982407E-57BD-4940-AF9F-D537BE6BE6BD}" destId="{8FA3C9BD-11AF-4663-87CD-6077326C9080}" srcOrd="4" destOrd="0" parTransId="{E016C1FD-C0E2-43F6-839D-10111DC7C687}" sibTransId="{04295E51-8D06-4093-B318-7343BD6C2A46}"/>
    <dgm:cxn modelId="{0961D73D-07B6-47AD-B58E-7B48AC6B97E7}" type="presOf" srcId="{D9347F41-B65F-44C8-A768-7C2A2C77FE6D}" destId="{EB2F8E5C-7E10-4BF7-A030-5229FAF17AC4}" srcOrd="1" destOrd="0" presId="urn:microsoft.com/office/officeart/2005/8/layout/process3"/>
    <dgm:cxn modelId="{36F6EE43-6CD2-46D2-9ED1-6379828BD2D1}" type="presOf" srcId="{63C7497B-D8A6-4749-9F7B-57EFD5025A89}" destId="{0E62A158-36EB-42FD-9C90-4323A9B8A552}" srcOrd="1" destOrd="0" presId="urn:microsoft.com/office/officeart/2005/8/layout/process3"/>
    <dgm:cxn modelId="{27959A65-D26B-420D-91EC-5263C959EC9A}" type="presOf" srcId="{A3A8BDB7-C5E5-42B0-ABAD-BFE601710F8F}" destId="{DF2DB63E-A3D0-4E8C-8A8E-2A0C206D2378}" srcOrd="0" destOrd="0" presId="urn:microsoft.com/office/officeart/2005/8/layout/process3"/>
    <dgm:cxn modelId="{1ECD3B4E-3A38-4A12-B02A-832DF11EF401}" type="presOf" srcId="{685347BB-BF13-4E57-8C3A-9DB578B9FAAF}" destId="{AFDD3C01-C181-418E-9A19-694178705953}" srcOrd="0" destOrd="0" presId="urn:microsoft.com/office/officeart/2005/8/layout/process3"/>
    <dgm:cxn modelId="{067F1AA0-3BA8-417A-B44D-D90DEC316A1B}" type="presOf" srcId="{8FA3C9BD-11AF-4663-87CD-6077326C9080}" destId="{29C52269-84CA-4F79-A6B0-440DED9EC418}" srcOrd="1" destOrd="0" presId="urn:microsoft.com/office/officeart/2005/8/layout/process3"/>
    <dgm:cxn modelId="{3D71F9E6-182B-457E-92F0-76DCC48BA85E}" type="presOf" srcId="{AFC1D330-2079-4090-B137-AC5196F8F453}" destId="{0018C867-FE35-4453-A00C-6E7CDE35BE93}" srcOrd="0" destOrd="0" presId="urn:microsoft.com/office/officeart/2005/8/layout/process3"/>
    <dgm:cxn modelId="{611A4A8E-D254-452D-BF61-78FC302E8965}" type="presOf" srcId="{87894E37-36F5-4436-98D9-42FF12A5C054}" destId="{EC057825-93A5-4CFD-8151-D33E0355BA43}" srcOrd="0" destOrd="0" presId="urn:microsoft.com/office/officeart/2005/8/layout/process3"/>
    <dgm:cxn modelId="{67ED32BB-479B-4406-92C2-4BBC5291630E}" type="presOf" srcId="{9982407E-57BD-4940-AF9F-D537BE6BE6BD}" destId="{264654A0-1ABC-41A6-807E-6A926F05D288}" srcOrd="0" destOrd="0" presId="urn:microsoft.com/office/officeart/2005/8/layout/process3"/>
    <dgm:cxn modelId="{B99779D2-D230-4288-BC7F-E827D2F0B065}" srcId="{9982407E-57BD-4940-AF9F-D537BE6BE6BD}" destId="{A6FF4603-9EE2-4EC7-8636-EBD0438F9B15}" srcOrd="5" destOrd="0" parTransId="{B372D021-0836-4DBA-A8FA-C4F0EECE7F5F}" sibTransId="{D9347F41-B65F-44C8-A768-7C2A2C77FE6D}"/>
    <dgm:cxn modelId="{1CE3E014-C2F1-449C-96B5-02C94B0CC5E0}" type="presOf" srcId="{04295E51-8D06-4093-B318-7343BD6C2A46}" destId="{89D44BC0-9332-4461-9E0E-D312581740C4}" srcOrd="0" destOrd="0" presId="urn:microsoft.com/office/officeart/2005/8/layout/process3"/>
    <dgm:cxn modelId="{5AA25C77-65A0-4990-B767-88E40EEF6EFE}" srcId="{A3A8BDB7-C5E5-42B0-ABAD-BFE601710F8F}" destId="{AFC1D330-2079-4090-B137-AC5196F8F453}" srcOrd="0" destOrd="0" parTransId="{D8915F6E-292E-4E18-BD39-A8F171499BDE}" sibTransId="{07961E84-C2A1-4AA5-B018-664E9AC14CD7}"/>
    <dgm:cxn modelId="{DFB2377F-B8BB-4CE7-BE17-60C00E672FB2}" type="presOf" srcId="{EF9756E8-E31A-4E3A-A635-93BE14973E97}" destId="{EBB03C34-21F3-42D0-BC77-EDFBEE0821F1}" srcOrd="1" destOrd="0" presId="urn:microsoft.com/office/officeart/2005/8/layout/process3"/>
    <dgm:cxn modelId="{DAB3DB2A-E2E4-4730-A7E9-A7750CCD98E2}" srcId="{9982407E-57BD-4940-AF9F-D537BE6BE6BD}" destId="{B3DA74FA-5CF8-4FBF-A52F-98BC61173E21}" srcOrd="3" destOrd="0" parTransId="{97021217-6F62-4416-A166-994FCAD1092D}" sibTransId="{A3024A2A-2BB0-4453-A3A4-99DEAE3D88A9}"/>
    <dgm:cxn modelId="{4CBA771B-A71E-48B8-B85E-1AB72655CF03}" type="presParOf" srcId="{264654A0-1ABC-41A6-807E-6A926F05D288}" destId="{0A2CDB71-FAB3-423B-8274-8212BDF0CD07}" srcOrd="0" destOrd="0" presId="urn:microsoft.com/office/officeart/2005/8/layout/process3"/>
    <dgm:cxn modelId="{BC388E87-DFD4-4143-ACB5-D609ACD14A29}" type="presParOf" srcId="{0A2CDB71-FAB3-423B-8274-8212BDF0CD07}" destId="{DF2DB63E-A3D0-4E8C-8A8E-2A0C206D2378}" srcOrd="0" destOrd="0" presId="urn:microsoft.com/office/officeart/2005/8/layout/process3"/>
    <dgm:cxn modelId="{3C3D4356-D8F5-4461-8B77-1678AAB4B180}" type="presParOf" srcId="{0A2CDB71-FAB3-423B-8274-8212BDF0CD07}" destId="{69D66FC4-378C-4D4B-BA32-557524325721}" srcOrd="1" destOrd="0" presId="urn:microsoft.com/office/officeart/2005/8/layout/process3"/>
    <dgm:cxn modelId="{96033D68-BF0F-4865-94B7-E475A65215C8}" type="presParOf" srcId="{0A2CDB71-FAB3-423B-8274-8212BDF0CD07}" destId="{0018C867-FE35-4453-A00C-6E7CDE35BE93}" srcOrd="2" destOrd="0" presId="urn:microsoft.com/office/officeart/2005/8/layout/process3"/>
    <dgm:cxn modelId="{EF4DE9E5-72BA-4D8F-A71F-FBACABFFED83}" type="presParOf" srcId="{264654A0-1ABC-41A6-807E-6A926F05D288}" destId="{EC057825-93A5-4CFD-8151-D33E0355BA43}" srcOrd="1" destOrd="0" presId="urn:microsoft.com/office/officeart/2005/8/layout/process3"/>
    <dgm:cxn modelId="{90D950FD-1BE2-47A3-8152-F44F7907492F}" type="presParOf" srcId="{EC057825-93A5-4CFD-8151-D33E0355BA43}" destId="{F24CFFF5-965E-4771-99B5-77FCD6E80D40}" srcOrd="0" destOrd="0" presId="urn:microsoft.com/office/officeart/2005/8/layout/process3"/>
    <dgm:cxn modelId="{0F3493F3-1AB3-4C26-AB63-8E7ECA768FC0}" type="presParOf" srcId="{264654A0-1ABC-41A6-807E-6A926F05D288}" destId="{0268FC1F-2526-492D-B0AB-9136FBE4F65A}" srcOrd="2" destOrd="0" presId="urn:microsoft.com/office/officeart/2005/8/layout/process3"/>
    <dgm:cxn modelId="{801028F3-6C29-4A03-95C4-44D568B360CE}" type="presParOf" srcId="{0268FC1F-2526-492D-B0AB-9136FBE4F65A}" destId="{32DD10CD-91AB-4BCA-9FE9-050F5BD179FB}" srcOrd="0" destOrd="0" presId="urn:microsoft.com/office/officeart/2005/8/layout/process3"/>
    <dgm:cxn modelId="{C7542C3B-C81F-4307-BC46-FEEDECD49556}" type="presParOf" srcId="{0268FC1F-2526-492D-B0AB-9136FBE4F65A}" destId="{93093136-AF3D-4CA3-BC1B-48A775BDCEF6}" srcOrd="1" destOrd="0" presId="urn:microsoft.com/office/officeart/2005/8/layout/process3"/>
    <dgm:cxn modelId="{692BEF05-F70D-4BD7-A78B-BA82B7DD80E5}" type="presParOf" srcId="{0268FC1F-2526-492D-B0AB-9136FBE4F65A}" destId="{AFDD3C01-C181-418E-9A19-694178705953}" srcOrd="2" destOrd="0" presId="urn:microsoft.com/office/officeart/2005/8/layout/process3"/>
    <dgm:cxn modelId="{E2D83E61-CEB9-4488-8047-3B5E62E6EC1C}" type="presParOf" srcId="{264654A0-1ABC-41A6-807E-6A926F05D288}" destId="{5E63204E-6898-4797-AAA4-0D1DC83BD2FC}" srcOrd="3" destOrd="0" presId="urn:microsoft.com/office/officeart/2005/8/layout/process3"/>
    <dgm:cxn modelId="{E15A2303-75FD-458E-A917-F6BFEE3FE89F}" type="presParOf" srcId="{5E63204E-6898-4797-AAA4-0D1DC83BD2FC}" destId="{C49BE54B-8B3D-4544-B691-7B8D680FB999}" srcOrd="0" destOrd="0" presId="urn:microsoft.com/office/officeart/2005/8/layout/process3"/>
    <dgm:cxn modelId="{506B3DD5-EA43-4DDA-8647-7C6F079AAD81}" type="presParOf" srcId="{264654A0-1ABC-41A6-807E-6A926F05D288}" destId="{693B280F-B329-432E-B49B-19B0E47497F2}" srcOrd="4" destOrd="0" presId="urn:microsoft.com/office/officeart/2005/8/layout/process3"/>
    <dgm:cxn modelId="{5086197F-0FFC-4201-B748-767D716A486E}" type="presParOf" srcId="{693B280F-B329-432E-B49B-19B0E47497F2}" destId="{C9CE484D-CD7C-4E05-9803-2C7A04477FD5}" srcOrd="0" destOrd="0" presId="urn:microsoft.com/office/officeart/2005/8/layout/process3"/>
    <dgm:cxn modelId="{7902FEA4-D0B5-4577-96E3-AC20AD482423}" type="presParOf" srcId="{693B280F-B329-432E-B49B-19B0E47497F2}" destId="{EBB03C34-21F3-42D0-BC77-EDFBEE0821F1}" srcOrd="1" destOrd="0" presId="urn:microsoft.com/office/officeart/2005/8/layout/process3"/>
    <dgm:cxn modelId="{D244590E-0D8B-4DA5-A766-62BA034A529A}" type="presParOf" srcId="{693B280F-B329-432E-B49B-19B0E47497F2}" destId="{CBA54391-F7ED-4258-8B77-190F68D220AE}" srcOrd="2" destOrd="0" presId="urn:microsoft.com/office/officeart/2005/8/layout/process3"/>
    <dgm:cxn modelId="{FE958753-7C9C-4A97-85FC-8966FD04222F}" type="presParOf" srcId="{264654A0-1ABC-41A6-807E-6A926F05D288}" destId="{B3965E9D-CE89-4A00-A49E-D4AA6623E28F}" srcOrd="5" destOrd="0" presId="urn:microsoft.com/office/officeart/2005/8/layout/process3"/>
    <dgm:cxn modelId="{84EED2F8-76DC-4BB6-9675-9F372860A5CA}" type="presParOf" srcId="{B3965E9D-CE89-4A00-A49E-D4AA6623E28F}" destId="{0E62A158-36EB-42FD-9C90-4323A9B8A552}" srcOrd="0" destOrd="0" presId="urn:microsoft.com/office/officeart/2005/8/layout/process3"/>
    <dgm:cxn modelId="{94A101C6-70A3-40F7-AA21-9F25AB2834DE}" type="presParOf" srcId="{264654A0-1ABC-41A6-807E-6A926F05D288}" destId="{27FC3898-3B3F-4334-8666-E5F3F1D0ABCD}" srcOrd="6" destOrd="0" presId="urn:microsoft.com/office/officeart/2005/8/layout/process3"/>
    <dgm:cxn modelId="{0ADF067C-DD99-49CF-B66B-3209B05EF0C9}" type="presParOf" srcId="{27FC3898-3B3F-4334-8666-E5F3F1D0ABCD}" destId="{96495A5B-EEE9-46FC-9268-D29922486DBC}" srcOrd="0" destOrd="0" presId="urn:microsoft.com/office/officeart/2005/8/layout/process3"/>
    <dgm:cxn modelId="{053F5392-917C-44F3-8787-7D87CA287E9B}" type="presParOf" srcId="{27FC3898-3B3F-4334-8666-E5F3F1D0ABCD}" destId="{DC99FD93-8139-483D-A731-273F508268BB}" srcOrd="1" destOrd="0" presId="urn:microsoft.com/office/officeart/2005/8/layout/process3"/>
    <dgm:cxn modelId="{1799D2CE-7561-4BBA-8767-E253B9039DB6}" type="presParOf" srcId="{27FC3898-3B3F-4334-8666-E5F3F1D0ABCD}" destId="{9974FB7C-F35A-4877-997F-C38A485F89FE}" srcOrd="2" destOrd="0" presId="urn:microsoft.com/office/officeart/2005/8/layout/process3"/>
    <dgm:cxn modelId="{1E556DE6-4B20-495A-8A88-9B9B824E98CD}" type="presParOf" srcId="{264654A0-1ABC-41A6-807E-6A926F05D288}" destId="{412CF16D-2EC0-4CA6-B6D5-CB03EFB7F684}" srcOrd="7" destOrd="0" presId="urn:microsoft.com/office/officeart/2005/8/layout/process3"/>
    <dgm:cxn modelId="{7E93CC9D-D7DC-4F69-832E-EA60027FDB8E}" type="presParOf" srcId="{412CF16D-2EC0-4CA6-B6D5-CB03EFB7F684}" destId="{F9F903C6-4588-4659-B7AE-AF4CC629D7B7}" srcOrd="0" destOrd="0" presId="urn:microsoft.com/office/officeart/2005/8/layout/process3"/>
    <dgm:cxn modelId="{267D41E1-D99B-46CD-9D29-70C4A788C6B7}" type="presParOf" srcId="{264654A0-1ABC-41A6-807E-6A926F05D288}" destId="{91CA0573-CC3E-4BC8-A1F1-B72B1D7039E7}" srcOrd="8" destOrd="0" presId="urn:microsoft.com/office/officeart/2005/8/layout/process3"/>
    <dgm:cxn modelId="{DE1528ED-FBE7-4745-A4F0-20CC82B2E074}" type="presParOf" srcId="{91CA0573-CC3E-4BC8-A1F1-B72B1D7039E7}" destId="{A271B0CE-5247-4D4A-AA75-EBAC4DB20433}" srcOrd="0" destOrd="0" presId="urn:microsoft.com/office/officeart/2005/8/layout/process3"/>
    <dgm:cxn modelId="{C441A35D-F1FB-4E12-B1C7-1D82145D876F}" type="presParOf" srcId="{91CA0573-CC3E-4BC8-A1F1-B72B1D7039E7}" destId="{29C52269-84CA-4F79-A6B0-440DED9EC418}" srcOrd="1" destOrd="0" presId="urn:microsoft.com/office/officeart/2005/8/layout/process3"/>
    <dgm:cxn modelId="{A0D934A6-312B-4A0E-8100-C968B2780E30}" type="presParOf" srcId="{91CA0573-CC3E-4BC8-A1F1-B72B1D7039E7}" destId="{C724D6D8-7A78-49CA-B9BC-6D25A6B8050D}" srcOrd="2" destOrd="0" presId="urn:microsoft.com/office/officeart/2005/8/layout/process3"/>
    <dgm:cxn modelId="{6E5F50E1-74EB-4D94-A5E9-50A26CFF664F}" type="presParOf" srcId="{264654A0-1ABC-41A6-807E-6A926F05D288}" destId="{89D44BC0-9332-4461-9E0E-D312581740C4}" srcOrd="9" destOrd="0" presId="urn:microsoft.com/office/officeart/2005/8/layout/process3"/>
    <dgm:cxn modelId="{F83DED0B-7F6B-41B3-A20C-A78C526C5B84}" type="presParOf" srcId="{89D44BC0-9332-4461-9E0E-D312581740C4}" destId="{E4E4BC29-3E36-48B0-AB32-61FAE5458A09}" srcOrd="0" destOrd="0" presId="urn:microsoft.com/office/officeart/2005/8/layout/process3"/>
    <dgm:cxn modelId="{17368AAD-E1C8-4B49-932C-C8FB95072144}" type="presParOf" srcId="{264654A0-1ABC-41A6-807E-6A926F05D288}" destId="{7F258A6B-FDD6-4050-90A9-0F7AF2CD397E}" srcOrd="10" destOrd="0" presId="urn:microsoft.com/office/officeart/2005/8/layout/process3"/>
    <dgm:cxn modelId="{9CB9040B-39B9-484D-8432-908F85DF76FB}" type="presParOf" srcId="{7F258A6B-FDD6-4050-90A9-0F7AF2CD397E}" destId="{BB2396B7-0354-4780-9ADA-A02A959420AE}" srcOrd="0" destOrd="0" presId="urn:microsoft.com/office/officeart/2005/8/layout/process3"/>
    <dgm:cxn modelId="{98FEF4C4-B8E7-41DC-8837-5A7ABC87F8BA}" type="presParOf" srcId="{7F258A6B-FDD6-4050-90A9-0F7AF2CD397E}" destId="{63E475E4-51DC-4263-B877-65206147F116}" srcOrd="1" destOrd="0" presId="urn:microsoft.com/office/officeart/2005/8/layout/process3"/>
    <dgm:cxn modelId="{96FFB09B-DDC2-4C88-AE90-BCA58615E1D8}" type="presParOf" srcId="{7F258A6B-FDD6-4050-90A9-0F7AF2CD397E}" destId="{12EEBD3A-0DD1-49CB-9E51-8972AC79E54D}" srcOrd="2" destOrd="0" presId="urn:microsoft.com/office/officeart/2005/8/layout/process3"/>
    <dgm:cxn modelId="{FD05FCFE-7B28-4526-A9E8-08076E1AFB37}" type="presParOf" srcId="{264654A0-1ABC-41A6-807E-6A926F05D288}" destId="{BBDAD5DA-631A-4E56-BACD-97B4A479FCCD}" srcOrd="11" destOrd="0" presId="urn:microsoft.com/office/officeart/2005/8/layout/process3"/>
    <dgm:cxn modelId="{6BA9E310-7796-40AC-B571-E22BCCB4B960}" type="presParOf" srcId="{BBDAD5DA-631A-4E56-BACD-97B4A479FCCD}" destId="{EB2F8E5C-7E10-4BF7-A030-5229FAF17AC4}" srcOrd="0" destOrd="0" presId="urn:microsoft.com/office/officeart/2005/8/layout/process3"/>
    <dgm:cxn modelId="{E03FD3F2-7C5C-46DF-971C-209432C2AAF1}" type="presParOf" srcId="{264654A0-1ABC-41A6-807E-6A926F05D288}" destId="{14BE79D2-D185-4763-BAFE-BABD1F4895AA}" srcOrd="12" destOrd="0" presId="urn:microsoft.com/office/officeart/2005/8/layout/process3"/>
    <dgm:cxn modelId="{53DEF86E-313C-4FA4-B278-9A1E0208B7F9}" type="presParOf" srcId="{14BE79D2-D185-4763-BAFE-BABD1F4895AA}" destId="{97202CF4-522E-4BC3-8E2B-232820F28F6B}" srcOrd="0" destOrd="0" presId="urn:microsoft.com/office/officeart/2005/8/layout/process3"/>
    <dgm:cxn modelId="{7459AD3A-2086-4DB6-8FCC-DEFB0ACB11DC}" type="presParOf" srcId="{14BE79D2-D185-4763-BAFE-BABD1F4895AA}" destId="{2CA4CF8C-516B-461F-87CB-DB209F341FB9}" srcOrd="1" destOrd="0" presId="urn:microsoft.com/office/officeart/2005/8/layout/process3"/>
    <dgm:cxn modelId="{797DC981-794B-4604-A50E-4F1F1C408CA3}" type="presParOf" srcId="{14BE79D2-D185-4763-BAFE-BABD1F4895AA}" destId="{2BFACC4A-432A-421C-84EC-607035AB82EC}"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82407E-57BD-4940-AF9F-D537BE6BE6BD}"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A3A8BDB7-C5E5-42B0-ABAD-BFE601710F8F}">
      <dgm:prSet phldrT="[Text]" custT="1"/>
      <dgm:spPr>
        <a:solidFill>
          <a:srgbClr val="FF5050"/>
        </a:solidFill>
        <a:ln>
          <a:noFill/>
        </a:ln>
      </dgm:spPr>
      <dgm:t>
        <a:bodyPr/>
        <a:lstStyle/>
        <a:p>
          <a:r>
            <a:rPr lang="en-US" sz="800" dirty="0"/>
            <a:t>Dialogue / </a:t>
          </a:r>
          <a:r>
            <a:rPr lang="en-US" sz="900" dirty="0"/>
            <a:t>monologue</a:t>
          </a:r>
          <a:endParaRPr lang="en-US" sz="800" dirty="0"/>
        </a:p>
      </dgm:t>
    </dgm:pt>
    <dgm:pt modelId="{B4F1A7BE-59B1-46A4-AE41-200B96426722}" type="parTrans" cxnId="{236F68DD-31AF-4F2C-8830-E3964CDE93B7}">
      <dgm:prSet/>
      <dgm:spPr/>
      <dgm:t>
        <a:bodyPr/>
        <a:lstStyle/>
        <a:p>
          <a:endParaRPr lang="en-US"/>
        </a:p>
      </dgm:t>
    </dgm:pt>
    <dgm:pt modelId="{87894E37-36F5-4436-98D9-42FF12A5C054}" type="sibTrans" cxnId="{236F68DD-31AF-4F2C-8830-E3964CDE93B7}">
      <dgm:prSet/>
      <dgm:spPr/>
      <dgm:t>
        <a:bodyPr/>
        <a:lstStyle/>
        <a:p>
          <a:endParaRPr lang="en-US"/>
        </a:p>
      </dgm:t>
    </dgm:pt>
    <dgm:pt modelId="{AFC1D330-2079-4090-B137-AC5196F8F453}">
      <dgm:prSet phldrT="[Text]" custT="1"/>
      <dgm:spPr>
        <a:ln>
          <a:solidFill>
            <a:srgbClr val="CC0000"/>
          </a:solidFill>
        </a:ln>
      </dgm:spPr>
      <dgm:t>
        <a:bodyPr/>
        <a:lstStyle/>
        <a:p>
          <a:r>
            <a:rPr lang="en-US" sz="900" dirty="0" smtClean="0"/>
            <a:t>A </a:t>
          </a:r>
          <a:r>
            <a:rPr lang="en-US" sz="900" dirty="0" err="1" smtClean="0"/>
            <a:t>définir</a:t>
          </a:r>
          <a:endParaRPr lang="en-US" sz="900" dirty="0"/>
        </a:p>
      </dgm:t>
    </dgm:pt>
    <dgm:pt modelId="{D8915F6E-292E-4E18-BD39-A8F171499BDE}" type="parTrans" cxnId="{5AA25C77-65A0-4990-B767-88E40EEF6EFE}">
      <dgm:prSet/>
      <dgm:spPr/>
      <dgm:t>
        <a:bodyPr/>
        <a:lstStyle/>
        <a:p>
          <a:endParaRPr lang="en-US"/>
        </a:p>
      </dgm:t>
    </dgm:pt>
    <dgm:pt modelId="{07961E84-C2A1-4AA5-B018-664E9AC14CD7}" type="sibTrans" cxnId="{5AA25C77-65A0-4990-B767-88E40EEF6EFE}">
      <dgm:prSet/>
      <dgm:spPr/>
      <dgm:t>
        <a:bodyPr/>
        <a:lstStyle/>
        <a:p>
          <a:endParaRPr lang="en-US"/>
        </a:p>
      </dgm:t>
    </dgm:pt>
    <dgm:pt modelId="{7467BEE8-A8D5-4D6A-A719-84AD6252EAAE}">
      <dgm:prSet phldrT="[Text]" custT="1"/>
      <dgm:spPr>
        <a:solidFill>
          <a:srgbClr val="FF5050"/>
        </a:solidFill>
        <a:ln>
          <a:noFill/>
        </a:ln>
      </dgm:spPr>
      <dgm:t>
        <a:bodyPr/>
        <a:lstStyle/>
        <a:p>
          <a:r>
            <a:rPr lang="en-US" sz="900"/>
            <a:t>Alerte scan objet</a:t>
          </a:r>
        </a:p>
      </dgm:t>
    </dgm:pt>
    <dgm:pt modelId="{52C3BBF8-F29D-4BC9-A995-0CEF61266D2F}" type="parTrans" cxnId="{071671B2-210B-4723-BB05-DE105E1ACC15}">
      <dgm:prSet/>
      <dgm:spPr/>
      <dgm:t>
        <a:bodyPr/>
        <a:lstStyle/>
        <a:p>
          <a:endParaRPr lang="en-US"/>
        </a:p>
      </dgm:t>
    </dgm:pt>
    <dgm:pt modelId="{3532610B-E428-45AC-8145-64E3202971B4}" type="sibTrans" cxnId="{071671B2-210B-4723-BB05-DE105E1ACC15}">
      <dgm:prSet/>
      <dgm:spPr/>
      <dgm:t>
        <a:bodyPr/>
        <a:lstStyle/>
        <a:p>
          <a:endParaRPr lang="en-US"/>
        </a:p>
      </dgm:t>
    </dgm:pt>
    <dgm:pt modelId="{685347BB-BF13-4E57-8C3A-9DB578B9FAAF}">
      <dgm:prSet phldrT="[Text]" custT="1"/>
      <dgm:spPr>
        <a:ln>
          <a:solidFill>
            <a:srgbClr val="CC0000"/>
          </a:solidFill>
        </a:ln>
      </dgm:spPr>
      <dgm:t>
        <a:bodyPr/>
        <a:lstStyle/>
        <a:p>
          <a:r>
            <a:rPr lang="en-US" sz="900" dirty="0" smtClean="0">
              <a:solidFill>
                <a:srgbClr val="FF0000"/>
              </a:solidFill>
            </a:rPr>
            <a:t>h/ </a:t>
          </a:r>
          <a:r>
            <a:rPr lang="en-US" sz="900" dirty="0" err="1" smtClean="0">
              <a:solidFill>
                <a:srgbClr val="FF0000"/>
              </a:solidFill>
            </a:rPr>
            <a:t>Alerte</a:t>
          </a:r>
          <a:r>
            <a:rPr lang="en-US" sz="900" dirty="0" smtClean="0">
              <a:solidFill>
                <a:srgbClr val="FF0000"/>
              </a:solidFill>
            </a:rPr>
            <a:t> scan (loop pause loop </a:t>
          </a:r>
          <a:r>
            <a:rPr lang="en-US" sz="900" dirty="0" err="1" smtClean="0">
              <a:solidFill>
                <a:srgbClr val="FF0000"/>
              </a:solidFill>
            </a:rPr>
            <a:t>jusqu’à</a:t>
          </a:r>
          <a:r>
            <a:rPr lang="en-US" sz="900" dirty="0" smtClean="0">
              <a:solidFill>
                <a:srgbClr val="FF0000"/>
              </a:solidFill>
            </a:rPr>
            <a:t> </a:t>
          </a:r>
          <a:r>
            <a:rPr lang="en-US" sz="900" dirty="0" err="1" smtClean="0">
              <a:solidFill>
                <a:srgbClr val="FF0000"/>
              </a:solidFill>
            </a:rPr>
            <a:t>réalisation</a:t>
          </a:r>
          <a:r>
            <a:rPr lang="en-US" sz="900" dirty="0" smtClean="0">
              <a:solidFill>
                <a:srgbClr val="FF0000"/>
              </a:solidFill>
            </a:rPr>
            <a:t> de </a:t>
          </a:r>
          <a:r>
            <a:rPr lang="en-US" sz="900" dirty="0" err="1" smtClean="0">
              <a:solidFill>
                <a:srgbClr val="FF0000"/>
              </a:solidFill>
            </a:rPr>
            <a:t>l’action</a:t>
          </a:r>
          <a:r>
            <a:rPr lang="en-US" sz="900" dirty="0" smtClean="0">
              <a:solidFill>
                <a:srgbClr val="FF0000"/>
              </a:solidFill>
            </a:rPr>
            <a:t>)</a:t>
          </a:r>
          <a:endParaRPr lang="en-US" sz="900" dirty="0"/>
        </a:p>
      </dgm:t>
    </dgm:pt>
    <dgm:pt modelId="{C12083D0-5CCC-4C3E-A38A-AA5786D8527B}" type="parTrans" cxnId="{961CAF33-9E70-48B3-8318-8A93A5BF2AB4}">
      <dgm:prSet/>
      <dgm:spPr/>
      <dgm:t>
        <a:bodyPr/>
        <a:lstStyle/>
        <a:p>
          <a:endParaRPr lang="en-US"/>
        </a:p>
      </dgm:t>
    </dgm:pt>
    <dgm:pt modelId="{EC6B24C6-5C2E-4379-BDAF-0C438589BCD9}" type="sibTrans" cxnId="{961CAF33-9E70-48B3-8318-8A93A5BF2AB4}">
      <dgm:prSet/>
      <dgm:spPr/>
      <dgm:t>
        <a:bodyPr/>
        <a:lstStyle/>
        <a:p>
          <a:endParaRPr lang="en-US"/>
        </a:p>
      </dgm:t>
    </dgm:pt>
    <dgm:pt modelId="{EF9756E8-E31A-4E3A-A635-93BE14973E97}">
      <dgm:prSet phldrT="[Text]" custT="1"/>
      <dgm:spPr>
        <a:solidFill>
          <a:srgbClr val="FF5050"/>
        </a:solidFill>
        <a:ln>
          <a:noFill/>
        </a:ln>
      </dgm:spPr>
      <dgm:t>
        <a:bodyPr/>
        <a:lstStyle/>
        <a:p>
          <a:r>
            <a:rPr lang="en-US" sz="900"/>
            <a:t>Scan objet</a:t>
          </a:r>
        </a:p>
      </dgm:t>
    </dgm:pt>
    <dgm:pt modelId="{211D9B98-22C2-4504-9717-8FDBC523C9D8}" type="parTrans" cxnId="{69D96A6E-1DA1-46A8-B1EA-04DA1A944272}">
      <dgm:prSet/>
      <dgm:spPr/>
      <dgm:t>
        <a:bodyPr/>
        <a:lstStyle/>
        <a:p>
          <a:endParaRPr lang="en-US"/>
        </a:p>
      </dgm:t>
    </dgm:pt>
    <dgm:pt modelId="{63C7497B-D8A6-4749-9F7B-57EFD5025A89}" type="sibTrans" cxnId="{69D96A6E-1DA1-46A8-B1EA-04DA1A944272}">
      <dgm:prSet/>
      <dgm:spPr/>
      <dgm:t>
        <a:bodyPr/>
        <a:lstStyle/>
        <a:p>
          <a:endParaRPr lang="en-US"/>
        </a:p>
      </dgm:t>
    </dgm:pt>
    <dgm:pt modelId="{A7CBD479-6377-406B-931A-58331F8B9E2A}">
      <dgm:prSet phldrT="[Text]" custT="1"/>
      <dgm:spPr>
        <a:ln>
          <a:solidFill>
            <a:srgbClr val="CC0000"/>
          </a:solidFill>
        </a:ln>
      </dgm:spPr>
      <dgm:t>
        <a:bodyPr/>
        <a:lstStyle/>
        <a:p>
          <a:r>
            <a:rPr lang="en-US" sz="900" smtClean="0">
              <a:solidFill>
                <a:srgbClr val="FF0000"/>
              </a:solidFill>
            </a:rPr>
            <a:t>e/ Bip (feedback scan) </a:t>
          </a:r>
          <a:endParaRPr lang="en-US" sz="900"/>
        </a:p>
      </dgm:t>
    </dgm:pt>
    <dgm:pt modelId="{FE7DB62A-D238-45BE-99C9-4B58721ED258}" type="parTrans" cxnId="{F23610A6-FF66-4F88-9E35-FAD6FDE9C783}">
      <dgm:prSet/>
      <dgm:spPr/>
      <dgm:t>
        <a:bodyPr/>
        <a:lstStyle/>
        <a:p>
          <a:endParaRPr lang="en-US"/>
        </a:p>
      </dgm:t>
    </dgm:pt>
    <dgm:pt modelId="{A89645FB-1922-4B7C-93D3-A147EFE5AA72}" type="sibTrans" cxnId="{F23610A6-FF66-4F88-9E35-FAD6FDE9C783}">
      <dgm:prSet/>
      <dgm:spPr/>
      <dgm:t>
        <a:bodyPr/>
        <a:lstStyle/>
        <a:p>
          <a:endParaRPr lang="en-US"/>
        </a:p>
      </dgm:t>
    </dgm:pt>
    <dgm:pt modelId="{C5B5D391-7E1F-4409-AADB-053DF5E8D170}">
      <dgm:prSet phldrT="[Text]" custT="1"/>
      <dgm:spPr>
        <a:ln>
          <a:solidFill>
            <a:srgbClr val="CC0000"/>
          </a:solidFill>
        </a:ln>
      </dgm:spPr>
      <dgm:t>
        <a:bodyPr/>
        <a:lstStyle/>
        <a:p>
          <a:r>
            <a:rPr lang="en-US" sz="900" dirty="0" smtClean="0"/>
            <a:t>Les sons </a:t>
          </a:r>
          <a:r>
            <a:rPr lang="en-US" sz="900" dirty="0" err="1" smtClean="0"/>
            <a:t>d’ambiance</a:t>
          </a:r>
          <a:r>
            <a:rPr lang="en-US" sz="900" dirty="0" smtClean="0"/>
            <a:t> </a:t>
          </a:r>
          <a:r>
            <a:rPr lang="en-US" sz="900" dirty="0" err="1" smtClean="0"/>
            <a:t>continuent</a:t>
          </a:r>
          <a:r>
            <a:rPr lang="en-US" sz="900" dirty="0" smtClean="0"/>
            <a:t> </a:t>
          </a:r>
          <a:r>
            <a:rPr lang="en-US" sz="900" dirty="0" err="1" smtClean="0"/>
            <a:t>jusqu’à</a:t>
          </a:r>
          <a:r>
            <a:rPr lang="en-US" sz="900" dirty="0" smtClean="0"/>
            <a:t> fin de </a:t>
          </a:r>
          <a:r>
            <a:rPr lang="en-US" sz="900" dirty="0" err="1" smtClean="0"/>
            <a:t>manche</a:t>
          </a:r>
          <a:r>
            <a:rPr lang="en-US" sz="900" dirty="0" smtClean="0"/>
            <a:t> (loop, son plus </a:t>
          </a:r>
          <a:r>
            <a:rPr lang="en-US" sz="900" dirty="0" err="1" smtClean="0"/>
            <a:t>ou</a:t>
          </a:r>
          <a:r>
            <a:rPr lang="en-US" sz="900" dirty="0" smtClean="0"/>
            <a:t> </a:t>
          </a:r>
          <a:r>
            <a:rPr lang="en-US" sz="900" dirty="0" err="1" smtClean="0"/>
            <a:t>moins</a:t>
          </a:r>
          <a:r>
            <a:rPr lang="en-US" sz="900" dirty="0" smtClean="0"/>
            <a:t> </a:t>
          </a:r>
          <a:r>
            <a:rPr lang="en-US" sz="900" dirty="0" err="1" smtClean="0"/>
            <a:t>atténué</a:t>
          </a:r>
          <a:r>
            <a:rPr lang="en-US" sz="900" dirty="0" smtClean="0"/>
            <a:t>)</a:t>
          </a:r>
          <a:endParaRPr lang="en-US" sz="900" dirty="0"/>
        </a:p>
      </dgm:t>
    </dgm:pt>
    <dgm:pt modelId="{D997AAC2-74CB-4759-8F37-E158FB629892}" type="parTrans" cxnId="{F6CAC02E-7FD9-4858-966C-126B4AE46801}">
      <dgm:prSet/>
      <dgm:spPr/>
      <dgm:t>
        <a:bodyPr/>
        <a:lstStyle/>
        <a:p>
          <a:endParaRPr lang="en-US"/>
        </a:p>
      </dgm:t>
    </dgm:pt>
    <dgm:pt modelId="{63B12DDD-4B1A-4095-8651-FBC8BD2C111C}" type="sibTrans" cxnId="{F6CAC02E-7FD9-4858-966C-126B4AE46801}">
      <dgm:prSet/>
      <dgm:spPr/>
      <dgm:t>
        <a:bodyPr/>
        <a:lstStyle/>
        <a:p>
          <a:endParaRPr lang="en-US"/>
        </a:p>
      </dgm:t>
    </dgm:pt>
    <dgm:pt modelId="{B3DA74FA-5CF8-4FBF-A52F-98BC61173E21}">
      <dgm:prSet custT="1"/>
      <dgm:spPr>
        <a:solidFill>
          <a:srgbClr val="FF5050"/>
        </a:solidFill>
        <a:ln>
          <a:noFill/>
        </a:ln>
      </dgm:spPr>
      <dgm:t>
        <a:bodyPr/>
        <a:lstStyle/>
        <a:p>
          <a:r>
            <a:rPr lang="en-US" sz="900"/>
            <a:t>Validation scan</a:t>
          </a:r>
        </a:p>
      </dgm:t>
    </dgm:pt>
    <dgm:pt modelId="{97021217-6F62-4416-A166-994FCAD1092D}" type="parTrans" cxnId="{DAB3DB2A-E2E4-4730-A7E9-A7750CCD98E2}">
      <dgm:prSet/>
      <dgm:spPr/>
      <dgm:t>
        <a:bodyPr/>
        <a:lstStyle/>
        <a:p>
          <a:endParaRPr lang="en-US"/>
        </a:p>
      </dgm:t>
    </dgm:pt>
    <dgm:pt modelId="{A3024A2A-2BB0-4453-A3A4-99DEAE3D88A9}" type="sibTrans" cxnId="{DAB3DB2A-E2E4-4730-A7E9-A7750CCD98E2}">
      <dgm:prSet/>
      <dgm:spPr/>
      <dgm:t>
        <a:bodyPr/>
        <a:lstStyle/>
        <a:p>
          <a:endParaRPr lang="en-US"/>
        </a:p>
      </dgm:t>
    </dgm:pt>
    <dgm:pt modelId="{8FA3C9BD-11AF-4663-87CD-6077326C9080}">
      <dgm:prSet custT="1"/>
      <dgm:spPr>
        <a:solidFill>
          <a:srgbClr val="FF5050"/>
        </a:solidFill>
        <a:ln>
          <a:noFill/>
        </a:ln>
      </dgm:spPr>
      <dgm:t>
        <a:bodyPr/>
        <a:lstStyle/>
        <a:p>
          <a:r>
            <a:rPr lang="en-US" sz="900"/>
            <a:t>Réalisation action</a:t>
          </a:r>
        </a:p>
      </dgm:t>
    </dgm:pt>
    <dgm:pt modelId="{E016C1FD-C0E2-43F6-839D-10111DC7C687}" type="parTrans" cxnId="{C006D8E4-BCE9-47F6-89D5-E062C87C0E41}">
      <dgm:prSet/>
      <dgm:spPr/>
      <dgm:t>
        <a:bodyPr/>
        <a:lstStyle/>
        <a:p>
          <a:endParaRPr lang="en-US"/>
        </a:p>
      </dgm:t>
    </dgm:pt>
    <dgm:pt modelId="{04295E51-8D06-4093-B318-7343BD6C2A46}" type="sibTrans" cxnId="{C006D8E4-BCE9-47F6-89D5-E062C87C0E41}">
      <dgm:prSet/>
      <dgm:spPr/>
      <dgm:t>
        <a:bodyPr/>
        <a:lstStyle/>
        <a:p>
          <a:endParaRPr lang="en-US"/>
        </a:p>
      </dgm:t>
    </dgm:pt>
    <dgm:pt modelId="{A6FF4603-9EE2-4EC7-8636-EBD0438F9B15}">
      <dgm:prSet custT="1"/>
      <dgm:spPr>
        <a:solidFill>
          <a:srgbClr val="FF5050"/>
        </a:solidFill>
        <a:ln>
          <a:noFill/>
        </a:ln>
      </dgm:spPr>
      <dgm:t>
        <a:bodyPr/>
        <a:lstStyle/>
        <a:p>
          <a:r>
            <a:rPr lang="en-US" sz="900"/>
            <a:t>Résultat</a:t>
          </a:r>
        </a:p>
      </dgm:t>
    </dgm:pt>
    <dgm:pt modelId="{B372D021-0836-4DBA-A8FA-C4F0EECE7F5F}" type="parTrans" cxnId="{B99779D2-D230-4288-BC7F-E827D2F0B065}">
      <dgm:prSet/>
      <dgm:spPr/>
      <dgm:t>
        <a:bodyPr/>
        <a:lstStyle/>
        <a:p>
          <a:endParaRPr lang="en-US"/>
        </a:p>
      </dgm:t>
    </dgm:pt>
    <dgm:pt modelId="{D9347F41-B65F-44C8-A768-7C2A2C77FE6D}" type="sibTrans" cxnId="{B99779D2-D230-4288-BC7F-E827D2F0B065}">
      <dgm:prSet/>
      <dgm:spPr/>
      <dgm:t>
        <a:bodyPr/>
        <a:lstStyle/>
        <a:p>
          <a:endParaRPr lang="en-US"/>
        </a:p>
      </dgm:t>
    </dgm:pt>
    <dgm:pt modelId="{E293C88A-8A26-4797-8994-F383F921BA04}">
      <dgm:prSet custT="1"/>
      <dgm:spPr>
        <a:solidFill>
          <a:srgbClr val="FF5050"/>
        </a:solidFill>
        <a:ln>
          <a:noFill/>
        </a:ln>
      </dgm:spPr>
      <dgm:t>
        <a:bodyPr/>
        <a:lstStyle/>
        <a:p>
          <a:r>
            <a:rPr lang="en-US" sz="900" dirty="0" err="1"/>
            <a:t>Mise</a:t>
          </a:r>
          <a:r>
            <a:rPr lang="en-US" sz="900" dirty="0"/>
            <a:t> </a:t>
          </a:r>
          <a:r>
            <a:rPr lang="en-US" sz="900" dirty="0" err="1"/>
            <a:t>en</a:t>
          </a:r>
          <a:r>
            <a:rPr lang="en-US" sz="900" dirty="0"/>
            <a:t> situation</a:t>
          </a:r>
        </a:p>
      </dgm:t>
    </dgm:pt>
    <dgm:pt modelId="{97054EE7-6AA0-4354-91AF-D0E0990918BE}" type="sibTrans" cxnId="{EB7729B9-A632-497B-B818-D55121809B7C}">
      <dgm:prSet/>
      <dgm:spPr/>
      <dgm:t>
        <a:bodyPr/>
        <a:lstStyle/>
        <a:p>
          <a:endParaRPr lang="en-US"/>
        </a:p>
      </dgm:t>
    </dgm:pt>
    <dgm:pt modelId="{8C299716-4928-4981-8A5A-12E7A8DC9309}" type="parTrans" cxnId="{EB7729B9-A632-497B-B818-D55121809B7C}">
      <dgm:prSet/>
      <dgm:spPr/>
      <dgm:t>
        <a:bodyPr/>
        <a:lstStyle/>
        <a:p>
          <a:endParaRPr lang="en-US"/>
        </a:p>
      </dgm:t>
    </dgm:pt>
    <dgm:pt modelId="{69E62DB3-0EA8-4616-A5A5-13422D504952}">
      <dgm:prSet custT="1"/>
      <dgm:spPr>
        <a:ln>
          <a:solidFill>
            <a:srgbClr val="CC0000"/>
          </a:solidFill>
        </a:ln>
      </dgm:spPr>
      <dgm:t>
        <a:bodyPr/>
        <a:lstStyle/>
        <a:p>
          <a:r>
            <a:rPr lang="en-US" sz="900" dirty="0" err="1" smtClean="0">
              <a:solidFill>
                <a:srgbClr val="FF0000"/>
              </a:solidFill>
            </a:rPr>
            <a:t>i</a:t>
          </a:r>
          <a:r>
            <a:rPr lang="en-US" sz="900" dirty="0" smtClean="0">
              <a:solidFill>
                <a:srgbClr val="FF0000"/>
              </a:solidFill>
            </a:rPr>
            <a:t>/ Application carte </a:t>
          </a:r>
          <a:r>
            <a:rPr lang="en-US" sz="900" dirty="0" err="1" smtClean="0">
              <a:solidFill>
                <a:srgbClr val="FF0000"/>
              </a:solidFill>
            </a:rPr>
            <a:t>sommeil</a:t>
          </a:r>
          <a:endParaRPr lang="en-US" sz="900" dirty="0">
            <a:solidFill>
              <a:srgbClr val="FF0000"/>
            </a:solidFill>
          </a:endParaRPr>
        </a:p>
      </dgm:t>
    </dgm:pt>
    <dgm:pt modelId="{B7248F63-1611-4003-9512-401F40288040}" type="parTrans" cxnId="{0990B060-27A9-4DB6-BF12-7564801B89DF}">
      <dgm:prSet/>
      <dgm:spPr/>
      <dgm:t>
        <a:bodyPr/>
        <a:lstStyle/>
        <a:p>
          <a:endParaRPr lang="en-US"/>
        </a:p>
      </dgm:t>
    </dgm:pt>
    <dgm:pt modelId="{E93008EA-556A-4509-A6F6-B0C80E88E5A0}" type="sibTrans" cxnId="{0990B060-27A9-4DB6-BF12-7564801B89DF}">
      <dgm:prSet/>
      <dgm:spPr/>
      <dgm:t>
        <a:bodyPr/>
        <a:lstStyle/>
        <a:p>
          <a:endParaRPr lang="en-US"/>
        </a:p>
      </dgm:t>
    </dgm:pt>
    <dgm:pt modelId="{2CD1B128-428D-4BE7-B5F5-10CF0A8A0F5C}">
      <dgm:prSet custT="1"/>
      <dgm:spPr>
        <a:ln>
          <a:solidFill>
            <a:srgbClr val="CC0000"/>
          </a:solidFill>
        </a:ln>
      </dgm:spPr>
      <dgm:t>
        <a:bodyPr/>
        <a:lstStyle/>
        <a:p>
          <a:r>
            <a:rPr lang="en-US" sz="900" dirty="0" smtClean="0">
              <a:solidFill>
                <a:srgbClr val="FF0000"/>
              </a:solidFill>
            </a:rPr>
            <a:t>a/ </a:t>
          </a:r>
          <a:r>
            <a:rPr lang="en-US" sz="900" dirty="0" err="1" smtClean="0">
              <a:solidFill>
                <a:srgbClr val="FF0000"/>
              </a:solidFill>
            </a:rPr>
            <a:t>Valider</a:t>
          </a:r>
          <a:r>
            <a:rPr lang="en-US" sz="900" dirty="0" smtClean="0">
              <a:solidFill>
                <a:srgbClr val="FF0000"/>
              </a:solidFill>
            </a:rPr>
            <a:t> (</a:t>
          </a:r>
          <a:r>
            <a:rPr lang="en-US" sz="900" dirty="0" err="1" smtClean="0">
              <a:solidFill>
                <a:srgbClr val="FF0000"/>
              </a:solidFill>
            </a:rPr>
            <a:t>cliquer</a:t>
          </a:r>
          <a:r>
            <a:rPr lang="en-US" sz="900" dirty="0" smtClean="0">
              <a:solidFill>
                <a:srgbClr val="FF0000"/>
              </a:solidFill>
            </a:rPr>
            <a:t> pour confirmer) </a:t>
          </a:r>
          <a:r>
            <a:rPr lang="en-US" sz="900" dirty="0" err="1" smtClean="0">
              <a:solidFill>
                <a:srgbClr val="FF0000"/>
              </a:solidFill>
            </a:rPr>
            <a:t>s’affiche</a:t>
          </a:r>
          <a:r>
            <a:rPr lang="en-US" sz="900" dirty="0" smtClean="0">
              <a:solidFill>
                <a:srgbClr val="FF0000"/>
              </a:solidFill>
            </a:rPr>
            <a:t> avec la carte </a:t>
          </a:r>
          <a:r>
            <a:rPr lang="en-US" sz="900" dirty="0" err="1" smtClean="0">
              <a:solidFill>
                <a:srgbClr val="FF0000"/>
              </a:solidFill>
            </a:rPr>
            <a:t>si</a:t>
          </a:r>
          <a:r>
            <a:rPr lang="en-US" sz="900" dirty="0" smtClean="0">
              <a:solidFill>
                <a:srgbClr val="FF0000"/>
              </a:solidFill>
            </a:rPr>
            <a:t> </a:t>
          </a:r>
          <a:r>
            <a:rPr lang="en-US" sz="900" dirty="0" err="1" smtClean="0">
              <a:solidFill>
                <a:srgbClr val="FF0000"/>
              </a:solidFill>
            </a:rPr>
            <a:t>validée</a:t>
          </a:r>
          <a:r>
            <a:rPr lang="en-US" sz="900" dirty="0" smtClean="0">
              <a:solidFill>
                <a:srgbClr val="FF0000"/>
              </a:solidFill>
            </a:rPr>
            <a:t> par le </a:t>
          </a:r>
          <a:r>
            <a:rPr lang="en-US" sz="900" dirty="0" err="1" smtClean="0">
              <a:solidFill>
                <a:srgbClr val="FF0000"/>
              </a:solidFill>
            </a:rPr>
            <a:t>système</a:t>
          </a:r>
          <a:r>
            <a:rPr lang="en-US" sz="900" dirty="0" smtClean="0">
              <a:solidFill>
                <a:srgbClr val="FF0000"/>
              </a:solidFill>
            </a:rPr>
            <a:t>)</a:t>
          </a:r>
          <a:endParaRPr lang="en-US" sz="900" dirty="0"/>
        </a:p>
      </dgm:t>
    </dgm:pt>
    <dgm:pt modelId="{2C3096D0-179B-4433-97A9-82E20ABA6854}" type="parTrans" cxnId="{E4E4B53C-2565-40CB-BA33-8BDE59BA9A01}">
      <dgm:prSet/>
      <dgm:spPr/>
      <dgm:t>
        <a:bodyPr/>
        <a:lstStyle/>
        <a:p>
          <a:endParaRPr lang="en-US"/>
        </a:p>
      </dgm:t>
    </dgm:pt>
    <dgm:pt modelId="{470D22D0-9C97-492F-B1A7-92BC58196574}" type="sibTrans" cxnId="{E4E4B53C-2565-40CB-BA33-8BDE59BA9A01}">
      <dgm:prSet/>
      <dgm:spPr/>
      <dgm:t>
        <a:bodyPr/>
        <a:lstStyle/>
        <a:p>
          <a:endParaRPr lang="en-US"/>
        </a:p>
      </dgm:t>
    </dgm:pt>
    <dgm:pt modelId="{6827BDFF-A693-46DF-85FB-A198EC0F275B}">
      <dgm:prSet custT="1"/>
      <dgm:spPr>
        <a:ln>
          <a:solidFill>
            <a:srgbClr val="CC0000"/>
          </a:solidFill>
        </a:ln>
      </dgm:spPr>
      <dgm:t>
        <a:bodyPr/>
        <a:lstStyle/>
        <a:p>
          <a:r>
            <a:rPr lang="fr-FR" sz="900" dirty="0" smtClean="0">
              <a:solidFill>
                <a:srgbClr val="FF0000"/>
              </a:solidFill>
            </a:rPr>
            <a:t>j/ Application de la carte objet </a:t>
          </a:r>
          <a:endParaRPr lang="en-US" sz="900" dirty="0">
            <a:solidFill>
              <a:srgbClr val="FF0000"/>
            </a:solidFill>
          </a:endParaRPr>
        </a:p>
      </dgm:t>
    </dgm:pt>
    <dgm:pt modelId="{2D60FCEA-FF10-4A3F-8DA5-25FC2F23CF42}" type="parTrans" cxnId="{CF1FA685-3DAC-4A29-9F63-1745364407D7}">
      <dgm:prSet/>
      <dgm:spPr/>
      <dgm:t>
        <a:bodyPr/>
        <a:lstStyle/>
        <a:p>
          <a:endParaRPr lang="en-US"/>
        </a:p>
      </dgm:t>
    </dgm:pt>
    <dgm:pt modelId="{97E7AF7E-9C57-46CA-B22F-1D40FE5C799B}" type="sibTrans" cxnId="{CF1FA685-3DAC-4A29-9F63-1745364407D7}">
      <dgm:prSet/>
      <dgm:spPr/>
      <dgm:t>
        <a:bodyPr/>
        <a:lstStyle/>
        <a:p>
          <a:endParaRPr lang="en-US"/>
        </a:p>
      </dgm:t>
    </dgm:pt>
    <dgm:pt modelId="{893D3964-647F-46EA-80BF-0086418EF60F}">
      <dgm:prSet/>
      <dgm:spPr>
        <a:ln>
          <a:solidFill>
            <a:srgbClr val="CC0000"/>
          </a:solidFill>
        </a:ln>
      </dgm:spPr>
      <dgm:t>
        <a:bodyPr/>
        <a:lstStyle/>
        <a:p>
          <a:r>
            <a:rPr lang="fr-FR" dirty="0" smtClean="0">
              <a:solidFill>
                <a:srgbClr val="FF0000"/>
              </a:solidFill>
            </a:rPr>
            <a:t>n/ Feedback réussite critique</a:t>
          </a:r>
          <a:endParaRPr lang="en-US" dirty="0">
            <a:solidFill>
              <a:srgbClr val="FF0000"/>
            </a:solidFill>
          </a:endParaRPr>
        </a:p>
      </dgm:t>
    </dgm:pt>
    <dgm:pt modelId="{1A81AB7C-EB9F-4B30-B928-AD78C32C6DD9}" type="parTrans" cxnId="{4A868F98-B2FF-4527-A704-4AA52F3DF75C}">
      <dgm:prSet/>
      <dgm:spPr/>
      <dgm:t>
        <a:bodyPr/>
        <a:lstStyle/>
        <a:p>
          <a:endParaRPr lang="en-US"/>
        </a:p>
      </dgm:t>
    </dgm:pt>
    <dgm:pt modelId="{CB907B3E-DCC6-42C5-B639-0810ABD41BF1}" type="sibTrans" cxnId="{4A868F98-B2FF-4527-A704-4AA52F3DF75C}">
      <dgm:prSet/>
      <dgm:spPr/>
      <dgm:t>
        <a:bodyPr/>
        <a:lstStyle/>
        <a:p>
          <a:endParaRPr lang="en-US"/>
        </a:p>
      </dgm:t>
    </dgm:pt>
    <dgm:pt modelId="{D05A92AE-3CBD-44DE-8A0C-2B95BAF8F380}">
      <dgm:prSet custT="1"/>
      <dgm:spPr>
        <a:ln>
          <a:solidFill>
            <a:srgbClr val="CC0000"/>
          </a:solidFill>
        </a:ln>
      </dgm:spPr>
      <dgm:t>
        <a:bodyPr/>
        <a:lstStyle/>
        <a:p>
          <a:r>
            <a:rPr lang="en-US" sz="900" dirty="0" smtClean="0">
              <a:solidFill>
                <a:srgbClr val="92D050"/>
              </a:solidFill>
            </a:rPr>
            <a:t>1.1 à 1.9 </a:t>
          </a:r>
          <a:r>
            <a:rPr lang="en-US" sz="900" dirty="0" err="1" smtClean="0">
              <a:solidFill>
                <a:schemeClr val="tx1"/>
              </a:solidFill>
            </a:rPr>
            <a:t>ou</a:t>
          </a:r>
          <a:r>
            <a:rPr lang="en-US" sz="900" dirty="0" smtClean="0">
              <a:solidFill>
                <a:srgbClr val="00B0F0"/>
              </a:solidFill>
            </a:rPr>
            <a:t> 2.1 à 2.9/ </a:t>
          </a:r>
          <a:r>
            <a:rPr lang="en-US" sz="900" dirty="0" err="1" smtClean="0">
              <a:solidFill>
                <a:schemeClr val="tx1"/>
              </a:solidFill>
            </a:rPr>
            <a:t>Mise</a:t>
          </a:r>
          <a:r>
            <a:rPr lang="en-US" sz="900" dirty="0" smtClean="0">
              <a:solidFill>
                <a:schemeClr val="tx1"/>
              </a:solidFill>
            </a:rPr>
            <a:t> </a:t>
          </a:r>
          <a:r>
            <a:rPr lang="en-US" sz="900" dirty="0" err="1" smtClean="0">
              <a:solidFill>
                <a:schemeClr val="tx1"/>
              </a:solidFill>
            </a:rPr>
            <a:t>en</a:t>
          </a:r>
          <a:r>
            <a:rPr lang="en-US" sz="900" dirty="0" smtClean="0">
              <a:solidFill>
                <a:schemeClr val="tx1"/>
              </a:solidFill>
            </a:rPr>
            <a:t> situation : sons ambiances, </a:t>
          </a:r>
          <a:r>
            <a:rPr lang="en-US" sz="900" dirty="0" err="1" smtClean="0">
              <a:solidFill>
                <a:schemeClr val="tx1"/>
              </a:solidFill>
            </a:rPr>
            <a:t>selon</a:t>
          </a:r>
          <a:r>
            <a:rPr lang="en-US" sz="900" dirty="0" smtClean="0">
              <a:solidFill>
                <a:schemeClr val="tx1"/>
              </a:solidFill>
            </a:rPr>
            <a:t> les </a:t>
          </a:r>
          <a:r>
            <a:rPr lang="en-US" sz="900" dirty="0" err="1" smtClean="0">
              <a:solidFill>
                <a:schemeClr val="tx1"/>
              </a:solidFill>
            </a:rPr>
            <a:t>cartes</a:t>
          </a:r>
          <a:endParaRPr lang="en-US" sz="900" dirty="0">
            <a:solidFill>
              <a:srgbClr val="00B0F0"/>
            </a:solidFill>
          </a:endParaRPr>
        </a:p>
      </dgm:t>
    </dgm:pt>
    <dgm:pt modelId="{B9890CE2-2C2C-45C7-B4E4-750E98B9B099}" type="parTrans" cxnId="{8972BB59-13B4-4349-8E72-3CDD2971B15F}">
      <dgm:prSet/>
      <dgm:spPr/>
      <dgm:t>
        <a:bodyPr/>
        <a:lstStyle/>
        <a:p>
          <a:endParaRPr lang="en-US"/>
        </a:p>
      </dgm:t>
    </dgm:pt>
    <dgm:pt modelId="{D37F5AD6-EDE4-471F-9158-C9F328E344C5}" type="sibTrans" cxnId="{8972BB59-13B4-4349-8E72-3CDD2971B15F}">
      <dgm:prSet/>
      <dgm:spPr/>
      <dgm:t>
        <a:bodyPr/>
        <a:lstStyle/>
        <a:p>
          <a:endParaRPr lang="en-US"/>
        </a:p>
      </dgm:t>
    </dgm:pt>
    <dgm:pt modelId="{B5AEE5C8-3948-41DF-BC4F-FE9AC3FA0D2E}">
      <dgm:prSet custT="1"/>
      <dgm:spPr/>
      <dgm:t>
        <a:bodyPr/>
        <a:lstStyle/>
        <a:p>
          <a:r>
            <a:rPr lang="en-US" sz="900" dirty="0" err="1" smtClean="0">
              <a:solidFill>
                <a:srgbClr val="FF0000"/>
              </a:solidFill>
            </a:rPr>
            <a:t>Ou</a:t>
          </a:r>
          <a:r>
            <a:rPr lang="en-US" sz="900" dirty="0" smtClean="0">
              <a:solidFill>
                <a:srgbClr val="FF0000"/>
              </a:solidFill>
            </a:rPr>
            <a:t> b/ </a:t>
          </a:r>
          <a:r>
            <a:rPr lang="en-US" sz="900" dirty="0" err="1" smtClean="0">
              <a:solidFill>
                <a:srgbClr val="FF0000"/>
              </a:solidFill>
            </a:rPr>
            <a:t>Erreur</a:t>
          </a:r>
          <a:r>
            <a:rPr lang="en-US" sz="900" dirty="0" smtClean="0">
              <a:solidFill>
                <a:srgbClr val="FF0000"/>
              </a:solidFill>
            </a:rPr>
            <a:t> (feedback)</a:t>
          </a:r>
          <a:endParaRPr lang="en-US" sz="900" dirty="0">
            <a:solidFill>
              <a:srgbClr val="FF0000"/>
            </a:solidFill>
          </a:endParaRPr>
        </a:p>
      </dgm:t>
    </dgm:pt>
    <dgm:pt modelId="{C2386539-5068-42B7-A127-90F8395E2AFA}" type="parTrans" cxnId="{79542540-31D8-4DAF-BEB0-A6305800B0BC}">
      <dgm:prSet/>
      <dgm:spPr/>
      <dgm:t>
        <a:bodyPr/>
        <a:lstStyle/>
        <a:p>
          <a:endParaRPr lang="en-US"/>
        </a:p>
      </dgm:t>
    </dgm:pt>
    <dgm:pt modelId="{890097B8-58FC-4439-94E8-2D18721AB7D3}" type="sibTrans" cxnId="{79542540-31D8-4DAF-BEB0-A6305800B0BC}">
      <dgm:prSet/>
      <dgm:spPr/>
      <dgm:t>
        <a:bodyPr/>
        <a:lstStyle/>
        <a:p>
          <a:endParaRPr lang="en-US"/>
        </a:p>
      </dgm:t>
    </dgm:pt>
    <dgm:pt modelId="{1888DCF6-9CC3-4088-BF52-28D5AF2C42E3}">
      <dgm:prSet custT="1"/>
      <dgm:spPr>
        <a:ln>
          <a:solidFill>
            <a:srgbClr val="CC0000"/>
          </a:solidFill>
        </a:ln>
      </dgm:spPr>
      <dgm:t>
        <a:bodyPr/>
        <a:lstStyle/>
        <a:p>
          <a:r>
            <a:rPr lang="en-US" sz="900" dirty="0" smtClean="0">
              <a:solidFill>
                <a:schemeClr val="accent2"/>
              </a:solidFill>
            </a:rPr>
            <a:t>3.1 à 3.18/ </a:t>
          </a:r>
          <a:r>
            <a:rPr lang="en-US" sz="900" dirty="0" err="1" smtClean="0">
              <a:solidFill>
                <a:schemeClr val="accent2"/>
              </a:solidFill>
            </a:rPr>
            <a:t>Mise</a:t>
          </a:r>
          <a:r>
            <a:rPr lang="en-US" sz="900" dirty="0" smtClean="0">
              <a:solidFill>
                <a:schemeClr val="accent2"/>
              </a:solidFill>
            </a:rPr>
            <a:t> </a:t>
          </a:r>
          <a:r>
            <a:rPr lang="en-US" sz="900" dirty="0" err="1" smtClean="0">
              <a:solidFill>
                <a:schemeClr val="accent2"/>
              </a:solidFill>
            </a:rPr>
            <a:t>en</a:t>
          </a:r>
          <a:r>
            <a:rPr lang="en-US" sz="900" dirty="0" smtClean="0">
              <a:solidFill>
                <a:schemeClr val="accent2"/>
              </a:solidFill>
            </a:rPr>
            <a:t> situation : son </a:t>
          </a:r>
          <a:r>
            <a:rPr lang="en-US" sz="900" dirty="0" err="1" smtClean="0">
              <a:solidFill>
                <a:schemeClr val="accent2"/>
              </a:solidFill>
            </a:rPr>
            <a:t>d’ambiances</a:t>
          </a:r>
          <a:r>
            <a:rPr lang="en-US" sz="900" dirty="0" smtClean="0">
              <a:solidFill>
                <a:schemeClr val="accent2"/>
              </a:solidFill>
            </a:rPr>
            <a:t> (</a:t>
          </a:r>
          <a:r>
            <a:rPr lang="en-US" sz="900" dirty="0" err="1" smtClean="0">
              <a:solidFill>
                <a:schemeClr val="accent2"/>
              </a:solidFill>
            </a:rPr>
            <a:t>objets</a:t>
          </a:r>
          <a:r>
            <a:rPr lang="en-US" sz="900" dirty="0" smtClean="0">
              <a:solidFill>
                <a:schemeClr val="accent2"/>
              </a:solidFill>
            </a:rPr>
            <a:t>)</a:t>
          </a:r>
          <a:endParaRPr lang="en-US" sz="900" dirty="0">
            <a:solidFill>
              <a:schemeClr val="accent2"/>
            </a:solidFill>
          </a:endParaRPr>
        </a:p>
      </dgm:t>
    </dgm:pt>
    <dgm:pt modelId="{7053C5DA-C6AA-4E39-9FA5-E414B41F4741}" type="parTrans" cxnId="{63339772-5E35-4D00-BC92-A5980D2F503F}">
      <dgm:prSet/>
      <dgm:spPr/>
      <dgm:t>
        <a:bodyPr/>
        <a:lstStyle/>
        <a:p>
          <a:endParaRPr lang="en-US"/>
        </a:p>
      </dgm:t>
    </dgm:pt>
    <dgm:pt modelId="{AD5E4F6F-2EFC-459D-BBF8-25C34B600CAF}" type="sibTrans" cxnId="{63339772-5E35-4D00-BC92-A5980D2F503F}">
      <dgm:prSet/>
      <dgm:spPr/>
      <dgm:t>
        <a:bodyPr/>
        <a:lstStyle/>
        <a:p>
          <a:endParaRPr lang="en-US"/>
        </a:p>
      </dgm:t>
    </dgm:pt>
    <dgm:pt modelId="{2A484545-4C1F-435F-921E-132F18E03C94}">
      <dgm:prSet custT="1"/>
      <dgm:spPr>
        <a:ln>
          <a:solidFill>
            <a:srgbClr val="CC0000"/>
          </a:solidFill>
        </a:ln>
      </dgm:spPr>
      <dgm:t>
        <a:bodyPr/>
        <a:lstStyle/>
        <a:p>
          <a:r>
            <a:rPr lang="en-US" sz="900" dirty="0" smtClean="0">
              <a:solidFill>
                <a:srgbClr val="9933FF"/>
              </a:solidFill>
            </a:rPr>
            <a:t>B1 </a:t>
          </a:r>
          <a:r>
            <a:rPr lang="en-US" sz="900" dirty="0" err="1" smtClean="0">
              <a:solidFill>
                <a:srgbClr val="9933FF"/>
              </a:solidFill>
            </a:rPr>
            <a:t>ou</a:t>
          </a:r>
          <a:r>
            <a:rPr lang="en-US" sz="900" dirty="0" smtClean="0">
              <a:solidFill>
                <a:srgbClr val="9933FF"/>
              </a:solidFill>
            </a:rPr>
            <a:t> B2 </a:t>
          </a:r>
          <a:r>
            <a:rPr lang="en-US" sz="900" dirty="0" err="1" smtClean="0">
              <a:solidFill>
                <a:srgbClr val="9933FF"/>
              </a:solidFill>
            </a:rPr>
            <a:t>ou</a:t>
          </a:r>
          <a:r>
            <a:rPr lang="en-US" sz="900" dirty="0" smtClean="0">
              <a:solidFill>
                <a:srgbClr val="9933FF"/>
              </a:solidFill>
            </a:rPr>
            <a:t> B3</a:t>
          </a:r>
          <a:endParaRPr lang="en-US" sz="900" dirty="0">
            <a:solidFill>
              <a:srgbClr val="9933FF"/>
            </a:solidFill>
          </a:endParaRPr>
        </a:p>
      </dgm:t>
    </dgm:pt>
    <dgm:pt modelId="{853BB09A-1E3D-43CB-B541-9061542712FB}" type="parTrans" cxnId="{8A0FA835-AB2F-408E-BE6B-477E4FCD9ED9}">
      <dgm:prSet/>
      <dgm:spPr/>
      <dgm:t>
        <a:bodyPr/>
        <a:lstStyle/>
        <a:p>
          <a:endParaRPr lang="en-US"/>
        </a:p>
      </dgm:t>
    </dgm:pt>
    <dgm:pt modelId="{847489A4-204B-4981-97AD-4971769962E6}" type="sibTrans" cxnId="{8A0FA835-AB2F-408E-BE6B-477E4FCD9ED9}">
      <dgm:prSet/>
      <dgm:spPr/>
      <dgm:t>
        <a:bodyPr/>
        <a:lstStyle/>
        <a:p>
          <a:endParaRPr lang="en-US"/>
        </a:p>
      </dgm:t>
    </dgm:pt>
    <dgm:pt modelId="{3AB07B58-9D66-4050-B78A-1C803AD2C500}">
      <dgm:prSet/>
      <dgm:spPr/>
      <dgm:t>
        <a:bodyPr/>
        <a:lstStyle/>
        <a:p>
          <a:r>
            <a:rPr lang="fr-FR" dirty="0" smtClean="0">
              <a:solidFill>
                <a:srgbClr val="FF0000"/>
              </a:solidFill>
            </a:rPr>
            <a:t>o/ Feedback réussite</a:t>
          </a:r>
        </a:p>
      </dgm:t>
    </dgm:pt>
    <dgm:pt modelId="{6064C02F-3FBF-4523-B7F0-C996EAC9A6F7}" type="parTrans" cxnId="{4640CA13-DC20-417F-8A49-0192FC7D9259}">
      <dgm:prSet/>
      <dgm:spPr/>
      <dgm:t>
        <a:bodyPr/>
        <a:lstStyle/>
        <a:p>
          <a:endParaRPr lang="en-US"/>
        </a:p>
      </dgm:t>
    </dgm:pt>
    <dgm:pt modelId="{20FDC155-6476-4D0E-B541-0A7D029594A7}" type="sibTrans" cxnId="{4640CA13-DC20-417F-8A49-0192FC7D9259}">
      <dgm:prSet/>
      <dgm:spPr/>
      <dgm:t>
        <a:bodyPr/>
        <a:lstStyle/>
        <a:p>
          <a:endParaRPr lang="en-US"/>
        </a:p>
      </dgm:t>
    </dgm:pt>
    <dgm:pt modelId="{B2D246DA-29B2-45E6-8D3D-39DB8A0C67F2}">
      <dgm:prSet/>
      <dgm:spPr/>
      <dgm:t>
        <a:bodyPr/>
        <a:lstStyle/>
        <a:p>
          <a:r>
            <a:rPr lang="fr-FR" dirty="0" smtClean="0">
              <a:solidFill>
                <a:srgbClr val="FF0000"/>
              </a:solidFill>
            </a:rPr>
            <a:t>p/ </a:t>
          </a:r>
          <a:r>
            <a:rPr lang="fr-FR" dirty="0" err="1" smtClean="0">
              <a:solidFill>
                <a:srgbClr val="FF0000"/>
              </a:solidFill>
            </a:rPr>
            <a:t>Feeback</a:t>
          </a:r>
          <a:r>
            <a:rPr lang="fr-FR" dirty="0" smtClean="0">
              <a:solidFill>
                <a:srgbClr val="FF0000"/>
              </a:solidFill>
            </a:rPr>
            <a:t> échec</a:t>
          </a:r>
        </a:p>
      </dgm:t>
    </dgm:pt>
    <dgm:pt modelId="{CF739040-C584-4393-82D1-DC494AE727A8}" type="parTrans" cxnId="{580B53CC-BB96-47C6-AF42-750737B3F49D}">
      <dgm:prSet/>
      <dgm:spPr/>
      <dgm:t>
        <a:bodyPr/>
        <a:lstStyle/>
        <a:p>
          <a:endParaRPr lang="en-US"/>
        </a:p>
      </dgm:t>
    </dgm:pt>
    <dgm:pt modelId="{58509E7D-720E-4B08-A5CC-8E4530BCA669}" type="sibTrans" cxnId="{580B53CC-BB96-47C6-AF42-750737B3F49D}">
      <dgm:prSet/>
      <dgm:spPr/>
      <dgm:t>
        <a:bodyPr/>
        <a:lstStyle/>
        <a:p>
          <a:endParaRPr lang="en-US"/>
        </a:p>
      </dgm:t>
    </dgm:pt>
    <dgm:pt modelId="{E8704440-62E1-41F1-B804-9DFFC95ACFC9}">
      <dgm:prSet/>
      <dgm:spPr/>
      <dgm:t>
        <a:bodyPr/>
        <a:lstStyle/>
        <a:p>
          <a:r>
            <a:rPr lang="fr-FR" dirty="0" smtClean="0">
              <a:solidFill>
                <a:srgbClr val="FF0000"/>
              </a:solidFill>
            </a:rPr>
            <a:t>q/ Feedback échec critique</a:t>
          </a:r>
          <a:endParaRPr lang="fr-FR" dirty="0">
            <a:solidFill>
              <a:srgbClr val="FF0000"/>
            </a:solidFill>
          </a:endParaRPr>
        </a:p>
      </dgm:t>
    </dgm:pt>
    <dgm:pt modelId="{E00CC3C8-0961-4AAA-9650-D9CDAFEFC568}" type="parTrans" cxnId="{D62C7ED2-FB0B-49F2-B98B-A279C4793A7F}">
      <dgm:prSet/>
      <dgm:spPr/>
      <dgm:t>
        <a:bodyPr/>
        <a:lstStyle/>
        <a:p>
          <a:endParaRPr lang="en-US"/>
        </a:p>
      </dgm:t>
    </dgm:pt>
    <dgm:pt modelId="{12573D40-FCF1-419F-B355-8EB9E937BA38}" type="sibTrans" cxnId="{D62C7ED2-FB0B-49F2-B98B-A279C4793A7F}">
      <dgm:prSet/>
      <dgm:spPr/>
      <dgm:t>
        <a:bodyPr/>
        <a:lstStyle/>
        <a:p>
          <a:endParaRPr lang="en-US"/>
        </a:p>
      </dgm:t>
    </dgm:pt>
    <dgm:pt modelId="{FBE7306F-E518-4559-8ACF-9787CF244138}">
      <dgm:prSet/>
      <dgm:spPr>
        <a:ln>
          <a:solidFill>
            <a:srgbClr val="CC0000"/>
          </a:solidFill>
        </a:ln>
      </dgm:spPr>
      <dgm:t>
        <a:bodyPr/>
        <a:lstStyle/>
        <a:p>
          <a:r>
            <a:rPr lang="en-US" dirty="0" smtClean="0">
              <a:solidFill>
                <a:schemeClr val="tx1"/>
              </a:solidFill>
            </a:rPr>
            <a:t>Au </a:t>
          </a:r>
          <a:r>
            <a:rPr lang="en-US" dirty="0" err="1" smtClean="0">
              <a:solidFill>
                <a:schemeClr val="tx1"/>
              </a:solidFill>
            </a:rPr>
            <a:t>choix</a:t>
          </a:r>
          <a:r>
            <a:rPr lang="en-US" dirty="0" smtClean="0">
              <a:solidFill>
                <a:schemeClr val="tx1"/>
              </a:solidFill>
            </a:rPr>
            <a:t> :</a:t>
          </a:r>
          <a:endParaRPr lang="en-US" dirty="0">
            <a:solidFill>
              <a:schemeClr val="tx1"/>
            </a:solidFill>
          </a:endParaRPr>
        </a:p>
      </dgm:t>
    </dgm:pt>
    <dgm:pt modelId="{BB4909B7-BD3B-4CFC-93D6-45C9B6AF49A3}" type="parTrans" cxnId="{2695BF34-A8A6-43B4-B35D-DF1ED48635EE}">
      <dgm:prSet/>
      <dgm:spPr/>
      <dgm:t>
        <a:bodyPr/>
        <a:lstStyle/>
        <a:p>
          <a:endParaRPr lang="en-US"/>
        </a:p>
      </dgm:t>
    </dgm:pt>
    <dgm:pt modelId="{30550FC0-4301-40F0-807F-28CA40DBCEF1}" type="sibTrans" cxnId="{2695BF34-A8A6-43B4-B35D-DF1ED48635EE}">
      <dgm:prSet/>
      <dgm:spPr/>
      <dgm:t>
        <a:bodyPr/>
        <a:lstStyle/>
        <a:p>
          <a:endParaRPr lang="en-US"/>
        </a:p>
      </dgm:t>
    </dgm:pt>
    <dgm:pt modelId="{264654A0-1ABC-41A6-807E-6A926F05D288}" type="pres">
      <dgm:prSet presAssocID="{9982407E-57BD-4940-AF9F-D537BE6BE6BD}" presName="linearFlow" presStyleCnt="0">
        <dgm:presLayoutVars>
          <dgm:dir/>
          <dgm:animLvl val="lvl"/>
          <dgm:resizeHandles val="exact"/>
        </dgm:presLayoutVars>
      </dgm:prSet>
      <dgm:spPr/>
      <dgm:t>
        <a:bodyPr/>
        <a:lstStyle/>
        <a:p>
          <a:endParaRPr lang="en-US"/>
        </a:p>
      </dgm:t>
    </dgm:pt>
    <dgm:pt modelId="{5022436F-BF2B-4CC6-9B26-60F2372C2FE1}" type="pres">
      <dgm:prSet presAssocID="{E293C88A-8A26-4797-8994-F383F921BA04}" presName="composite" presStyleCnt="0"/>
      <dgm:spPr/>
    </dgm:pt>
    <dgm:pt modelId="{EA04EBD9-EE7E-4D84-8B88-4E761FCB0227}" type="pres">
      <dgm:prSet presAssocID="{E293C88A-8A26-4797-8994-F383F921BA04}" presName="parTx" presStyleLbl="node1" presStyleIdx="0" presStyleCnt="7">
        <dgm:presLayoutVars>
          <dgm:chMax val="0"/>
          <dgm:chPref val="0"/>
          <dgm:bulletEnabled val="1"/>
        </dgm:presLayoutVars>
      </dgm:prSet>
      <dgm:spPr/>
      <dgm:t>
        <a:bodyPr/>
        <a:lstStyle/>
        <a:p>
          <a:endParaRPr lang="en-US"/>
        </a:p>
      </dgm:t>
    </dgm:pt>
    <dgm:pt modelId="{8A097E47-6F9A-47A9-A423-D893E44BBF3B}" type="pres">
      <dgm:prSet presAssocID="{E293C88A-8A26-4797-8994-F383F921BA04}" presName="parSh" presStyleLbl="node1" presStyleIdx="0" presStyleCnt="7"/>
      <dgm:spPr/>
      <dgm:t>
        <a:bodyPr/>
        <a:lstStyle/>
        <a:p>
          <a:endParaRPr lang="en-US"/>
        </a:p>
      </dgm:t>
    </dgm:pt>
    <dgm:pt modelId="{F2F8557D-2AFC-4D2E-A062-31BAFE9CE1A4}" type="pres">
      <dgm:prSet presAssocID="{E293C88A-8A26-4797-8994-F383F921BA04}" presName="desTx" presStyleLbl="fgAcc1" presStyleIdx="0" presStyleCnt="7">
        <dgm:presLayoutVars>
          <dgm:bulletEnabled val="1"/>
        </dgm:presLayoutVars>
      </dgm:prSet>
      <dgm:spPr/>
      <dgm:t>
        <a:bodyPr/>
        <a:lstStyle/>
        <a:p>
          <a:endParaRPr lang="en-US"/>
        </a:p>
      </dgm:t>
    </dgm:pt>
    <dgm:pt modelId="{891F38DE-292A-4ED9-B6F2-33B1EBC9DBC4}" type="pres">
      <dgm:prSet presAssocID="{97054EE7-6AA0-4354-91AF-D0E0990918BE}" presName="sibTrans" presStyleLbl="sibTrans2D1" presStyleIdx="0" presStyleCnt="6"/>
      <dgm:spPr/>
      <dgm:t>
        <a:bodyPr/>
        <a:lstStyle/>
        <a:p>
          <a:endParaRPr lang="en-US"/>
        </a:p>
      </dgm:t>
    </dgm:pt>
    <dgm:pt modelId="{B53CA71D-6AE5-4281-A4C3-BD2E9E30DDC5}" type="pres">
      <dgm:prSet presAssocID="{97054EE7-6AA0-4354-91AF-D0E0990918BE}" presName="connTx" presStyleLbl="sibTrans2D1" presStyleIdx="0" presStyleCnt="6"/>
      <dgm:spPr/>
      <dgm:t>
        <a:bodyPr/>
        <a:lstStyle/>
        <a:p>
          <a:endParaRPr lang="en-US"/>
        </a:p>
      </dgm:t>
    </dgm:pt>
    <dgm:pt modelId="{0A2CDB71-FAB3-423B-8274-8212BDF0CD07}" type="pres">
      <dgm:prSet presAssocID="{A3A8BDB7-C5E5-42B0-ABAD-BFE601710F8F}" presName="composite" presStyleCnt="0"/>
      <dgm:spPr/>
    </dgm:pt>
    <dgm:pt modelId="{DF2DB63E-A3D0-4E8C-8A8E-2A0C206D2378}" type="pres">
      <dgm:prSet presAssocID="{A3A8BDB7-C5E5-42B0-ABAD-BFE601710F8F}" presName="parTx" presStyleLbl="node1" presStyleIdx="0" presStyleCnt="7">
        <dgm:presLayoutVars>
          <dgm:chMax val="0"/>
          <dgm:chPref val="0"/>
          <dgm:bulletEnabled val="1"/>
        </dgm:presLayoutVars>
      </dgm:prSet>
      <dgm:spPr/>
      <dgm:t>
        <a:bodyPr/>
        <a:lstStyle/>
        <a:p>
          <a:endParaRPr lang="en-US"/>
        </a:p>
      </dgm:t>
    </dgm:pt>
    <dgm:pt modelId="{69D66FC4-378C-4D4B-BA32-557524325721}" type="pres">
      <dgm:prSet presAssocID="{A3A8BDB7-C5E5-42B0-ABAD-BFE601710F8F}" presName="parSh" presStyleLbl="node1" presStyleIdx="1" presStyleCnt="7"/>
      <dgm:spPr/>
      <dgm:t>
        <a:bodyPr/>
        <a:lstStyle/>
        <a:p>
          <a:endParaRPr lang="en-US"/>
        </a:p>
      </dgm:t>
    </dgm:pt>
    <dgm:pt modelId="{0018C867-FE35-4453-A00C-6E7CDE35BE93}" type="pres">
      <dgm:prSet presAssocID="{A3A8BDB7-C5E5-42B0-ABAD-BFE601710F8F}" presName="desTx" presStyleLbl="fgAcc1" presStyleIdx="1" presStyleCnt="7">
        <dgm:presLayoutVars>
          <dgm:bulletEnabled val="1"/>
        </dgm:presLayoutVars>
      </dgm:prSet>
      <dgm:spPr/>
      <dgm:t>
        <a:bodyPr/>
        <a:lstStyle/>
        <a:p>
          <a:endParaRPr lang="en-US"/>
        </a:p>
      </dgm:t>
    </dgm:pt>
    <dgm:pt modelId="{EC057825-93A5-4CFD-8151-D33E0355BA43}" type="pres">
      <dgm:prSet presAssocID="{87894E37-36F5-4436-98D9-42FF12A5C054}" presName="sibTrans" presStyleLbl="sibTrans2D1" presStyleIdx="1" presStyleCnt="6"/>
      <dgm:spPr/>
      <dgm:t>
        <a:bodyPr/>
        <a:lstStyle/>
        <a:p>
          <a:endParaRPr lang="en-US"/>
        </a:p>
      </dgm:t>
    </dgm:pt>
    <dgm:pt modelId="{F24CFFF5-965E-4771-99B5-77FCD6E80D40}" type="pres">
      <dgm:prSet presAssocID="{87894E37-36F5-4436-98D9-42FF12A5C054}" presName="connTx" presStyleLbl="sibTrans2D1" presStyleIdx="1" presStyleCnt="6"/>
      <dgm:spPr/>
      <dgm:t>
        <a:bodyPr/>
        <a:lstStyle/>
        <a:p>
          <a:endParaRPr lang="en-US"/>
        </a:p>
      </dgm:t>
    </dgm:pt>
    <dgm:pt modelId="{0268FC1F-2526-492D-B0AB-9136FBE4F65A}" type="pres">
      <dgm:prSet presAssocID="{7467BEE8-A8D5-4D6A-A719-84AD6252EAAE}" presName="composite" presStyleCnt="0"/>
      <dgm:spPr/>
    </dgm:pt>
    <dgm:pt modelId="{32DD10CD-91AB-4BCA-9FE9-050F5BD179FB}" type="pres">
      <dgm:prSet presAssocID="{7467BEE8-A8D5-4D6A-A719-84AD6252EAAE}" presName="parTx" presStyleLbl="node1" presStyleIdx="1" presStyleCnt="7">
        <dgm:presLayoutVars>
          <dgm:chMax val="0"/>
          <dgm:chPref val="0"/>
          <dgm:bulletEnabled val="1"/>
        </dgm:presLayoutVars>
      </dgm:prSet>
      <dgm:spPr/>
      <dgm:t>
        <a:bodyPr/>
        <a:lstStyle/>
        <a:p>
          <a:endParaRPr lang="en-US"/>
        </a:p>
      </dgm:t>
    </dgm:pt>
    <dgm:pt modelId="{93093136-AF3D-4CA3-BC1B-48A775BDCEF6}" type="pres">
      <dgm:prSet presAssocID="{7467BEE8-A8D5-4D6A-A719-84AD6252EAAE}" presName="parSh" presStyleLbl="node1" presStyleIdx="2" presStyleCnt="7"/>
      <dgm:spPr/>
      <dgm:t>
        <a:bodyPr/>
        <a:lstStyle/>
        <a:p>
          <a:endParaRPr lang="en-US"/>
        </a:p>
      </dgm:t>
    </dgm:pt>
    <dgm:pt modelId="{AFDD3C01-C181-418E-9A19-694178705953}" type="pres">
      <dgm:prSet presAssocID="{7467BEE8-A8D5-4D6A-A719-84AD6252EAAE}" presName="desTx" presStyleLbl="fgAcc1" presStyleIdx="2" presStyleCnt="7">
        <dgm:presLayoutVars>
          <dgm:bulletEnabled val="1"/>
        </dgm:presLayoutVars>
      </dgm:prSet>
      <dgm:spPr/>
      <dgm:t>
        <a:bodyPr/>
        <a:lstStyle/>
        <a:p>
          <a:endParaRPr lang="en-US"/>
        </a:p>
      </dgm:t>
    </dgm:pt>
    <dgm:pt modelId="{5E63204E-6898-4797-AAA4-0D1DC83BD2FC}" type="pres">
      <dgm:prSet presAssocID="{3532610B-E428-45AC-8145-64E3202971B4}" presName="sibTrans" presStyleLbl="sibTrans2D1" presStyleIdx="2" presStyleCnt="6"/>
      <dgm:spPr/>
      <dgm:t>
        <a:bodyPr/>
        <a:lstStyle/>
        <a:p>
          <a:endParaRPr lang="en-US"/>
        </a:p>
      </dgm:t>
    </dgm:pt>
    <dgm:pt modelId="{C49BE54B-8B3D-4544-B691-7B8D680FB999}" type="pres">
      <dgm:prSet presAssocID="{3532610B-E428-45AC-8145-64E3202971B4}" presName="connTx" presStyleLbl="sibTrans2D1" presStyleIdx="2" presStyleCnt="6"/>
      <dgm:spPr/>
      <dgm:t>
        <a:bodyPr/>
        <a:lstStyle/>
        <a:p>
          <a:endParaRPr lang="en-US"/>
        </a:p>
      </dgm:t>
    </dgm:pt>
    <dgm:pt modelId="{693B280F-B329-432E-B49B-19B0E47497F2}" type="pres">
      <dgm:prSet presAssocID="{EF9756E8-E31A-4E3A-A635-93BE14973E97}" presName="composite" presStyleCnt="0"/>
      <dgm:spPr/>
    </dgm:pt>
    <dgm:pt modelId="{C9CE484D-CD7C-4E05-9803-2C7A04477FD5}" type="pres">
      <dgm:prSet presAssocID="{EF9756E8-E31A-4E3A-A635-93BE14973E97}" presName="parTx" presStyleLbl="node1" presStyleIdx="2" presStyleCnt="7">
        <dgm:presLayoutVars>
          <dgm:chMax val="0"/>
          <dgm:chPref val="0"/>
          <dgm:bulletEnabled val="1"/>
        </dgm:presLayoutVars>
      </dgm:prSet>
      <dgm:spPr/>
      <dgm:t>
        <a:bodyPr/>
        <a:lstStyle/>
        <a:p>
          <a:endParaRPr lang="en-US"/>
        </a:p>
      </dgm:t>
    </dgm:pt>
    <dgm:pt modelId="{EBB03C34-21F3-42D0-BC77-EDFBEE0821F1}" type="pres">
      <dgm:prSet presAssocID="{EF9756E8-E31A-4E3A-A635-93BE14973E97}" presName="parSh" presStyleLbl="node1" presStyleIdx="3" presStyleCnt="7"/>
      <dgm:spPr/>
      <dgm:t>
        <a:bodyPr/>
        <a:lstStyle/>
        <a:p>
          <a:endParaRPr lang="en-US"/>
        </a:p>
      </dgm:t>
    </dgm:pt>
    <dgm:pt modelId="{CBA54391-F7ED-4258-8B77-190F68D220AE}" type="pres">
      <dgm:prSet presAssocID="{EF9756E8-E31A-4E3A-A635-93BE14973E97}" presName="desTx" presStyleLbl="fgAcc1" presStyleIdx="3" presStyleCnt="7">
        <dgm:presLayoutVars>
          <dgm:bulletEnabled val="1"/>
        </dgm:presLayoutVars>
      </dgm:prSet>
      <dgm:spPr/>
      <dgm:t>
        <a:bodyPr/>
        <a:lstStyle/>
        <a:p>
          <a:endParaRPr lang="en-US"/>
        </a:p>
      </dgm:t>
    </dgm:pt>
    <dgm:pt modelId="{B3965E9D-CE89-4A00-A49E-D4AA6623E28F}" type="pres">
      <dgm:prSet presAssocID="{63C7497B-D8A6-4749-9F7B-57EFD5025A89}" presName="sibTrans" presStyleLbl="sibTrans2D1" presStyleIdx="3" presStyleCnt="6"/>
      <dgm:spPr/>
      <dgm:t>
        <a:bodyPr/>
        <a:lstStyle/>
        <a:p>
          <a:endParaRPr lang="en-US"/>
        </a:p>
      </dgm:t>
    </dgm:pt>
    <dgm:pt modelId="{0E62A158-36EB-42FD-9C90-4323A9B8A552}" type="pres">
      <dgm:prSet presAssocID="{63C7497B-D8A6-4749-9F7B-57EFD5025A89}" presName="connTx" presStyleLbl="sibTrans2D1" presStyleIdx="3" presStyleCnt="6"/>
      <dgm:spPr/>
      <dgm:t>
        <a:bodyPr/>
        <a:lstStyle/>
        <a:p>
          <a:endParaRPr lang="en-US"/>
        </a:p>
      </dgm:t>
    </dgm:pt>
    <dgm:pt modelId="{27FC3898-3B3F-4334-8666-E5F3F1D0ABCD}" type="pres">
      <dgm:prSet presAssocID="{B3DA74FA-5CF8-4FBF-A52F-98BC61173E21}" presName="composite" presStyleCnt="0"/>
      <dgm:spPr/>
    </dgm:pt>
    <dgm:pt modelId="{96495A5B-EEE9-46FC-9268-D29922486DBC}" type="pres">
      <dgm:prSet presAssocID="{B3DA74FA-5CF8-4FBF-A52F-98BC61173E21}" presName="parTx" presStyleLbl="node1" presStyleIdx="3" presStyleCnt="7">
        <dgm:presLayoutVars>
          <dgm:chMax val="0"/>
          <dgm:chPref val="0"/>
          <dgm:bulletEnabled val="1"/>
        </dgm:presLayoutVars>
      </dgm:prSet>
      <dgm:spPr/>
      <dgm:t>
        <a:bodyPr/>
        <a:lstStyle/>
        <a:p>
          <a:endParaRPr lang="en-US"/>
        </a:p>
      </dgm:t>
    </dgm:pt>
    <dgm:pt modelId="{DC99FD93-8139-483D-A731-273F508268BB}" type="pres">
      <dgm:prSet presAssocID="{B3DA74FA-5CF8-4FBF-A52F-98BC61173E21}" presName="parSh" presStyleLbl="node1" presStyleIdx="4" presStyleCnt="7"/>
      <dgm:spPr/>
      <dgm:t>
        <a:bodyPr/>
        <a:lstStyle/>
        <a:p>
          <a:endParaRPr lang="en-US"/>
        </a:p>
      </dgm:t>
    </dgm:pt>
    <dgm:pt modelId="{9974FB7C-F35A-4877-997F-C38A485F89FE}" type="pres">
      <dgm:prSet presAssocID="{B3DA74FA-5CF8-4FBF-A52F-98BC61173E21}" presName="desTx" presStyleLbl="fgAcc1" presStyleIdx="4" presStyleCnt="7">
        <dgm:presLayoutVars>
          <dgm:bulletEnabled val="1"/>
        </dgm:presLayoutVars>
      </dgm:prSet>
      <dgm:spPr/>
      <dgm:t>
        <a:bodyPr/>
        <a:lstStyle/>
        <a:p>
          <a:endParaRPr lang="en-US"/>
        </a:p>
      </dgm:t>
    </dgm:pt>
    <dgm:pt modelId="{412CF16D-2EC0-4CA6-B6D5-CB03EFB7F684}" type="pres">
      <dgm:prSet presAssocID="{A3024A2A-2BB0-4453-A3A4-99DEAE3D88A9}" presName="sibTrans" presStyleLbl="sibTrans2D1" presStyleIdx="4" presStyleCnt="6"/>
      <dgm:spPr/>
      <dgm:t>
        <a:bodyPr/>
        <a:lstStyle/>
        <a:p>
          <a:endParaRPr lang="en-US"/>
        </a:p>
      </dgm:t>
    </dgm:pt>
    <dgm:pt modelId="{F9F903C6-4588-4659-B7AE-AF4CC629D7B7}" type="pres">
      <dgm:prSet presAssocID="{A3024A2A-2BB0-4453-A3A4-99DEAE3D88A9}" presName="connTx" presStyleLbl="sibTrans2D1" presStyleIdx="4" presStyleCnt="6"/>
      <dgm:spPr/>
      <dgm:t>
        <a:bodyPr/>
        <a:lstStyle/>
        <a:p>
          <a:endParaRPr lang="en-US"/>
        </a:p>
      </dgm:t>
    </dgm:pt>
    <dgm:pt modelId="{91CA0573-CC3E-4BC8-A1F1-B72B1D7039E7}" type="pres">
      <dgm:prSet presAssocID="{8FA3C9BD-11AF-4663-87CD-6077326C9080}" presName="composite" presStyleCnt="0"/>
      <dgm:spPr/>
    </dgm:pt>
    <dgm:pt modelId="{A271B0CE-5247-4D4A-AA75-EBAC4DB20433}" type="pres">
      <dgm:prSet presAssocID="{8FA3C9BD-11AF-4663-87CD-6077326C9080}" presName="parTx" presStyleLbl="node1" presStyleIdx="4" presStyleCnt="7">
        <dgm:presLayoutVars>
          <dgm:chMax val="0"/>
          <dgm:chPref val="0"/>
          <dgm:bulletEnabled val="1"/>
        </dgm:presLayoutVars>
      </dgm:prSet>
      <dgm:spPr/>
      <dgm:t>
        <a:bodyPr/>
        <a:lstStyle/>
        <a:p>
          <a:endParaRPr lang="en-US"/>
        </a:p>
      </dgm:t>
    </dgm:pt>
    <dgm:pt modelId="{29C52269-84CA-4F79-A6B0-440DED9EC418}" type="pres">
      <dgm:prSet presAssocID="{8FA3C9BD-11AF-4663-87CD-6077326C9080}" presName="parSh" presStyleLbl="node1" presStyleIdx="5" presStyleCnt="7"/>
      <dgm:spPr/>
      <dgm:t>
        <a:bodyPr/>
        <a:lstStyle/>
        <a:p>
          <a:endParaRPr lang="en-US"/>
        </a:p>
      </dgm:t>
    </dgm:pt>
    <dgm:pt modelId="{C724D6D8-7A78-49CA-B9BC-6D25A6B8050D}" type="pres">
      <dgm:prSet presAssocID="{8FA3C9BD-11AF-4663-87CD-6077326C9080}" presName="desTx" presStyleLbl="fgAcc1" presStyleIdx="5" presStyleCnt="7">
        <dgm:presLayoutVars>
          <dgm:bulletEnabled val="1"/>
        </dgm:presLayoutVars>
      </dgm:prSet>
      <dgm:spPr/>
      <dgm:t>
        <a:bodyPr/>
        <a:lstStyle/>
        <a:p>
          <a:endParaRPr lang="en-US"/>
        </a:p>
      </dgm:t>
    </dgm:pt>
    <dgm:pt modelId="{89D44BC0-9332-4461-9E0E-D312581740C4}" type="pres">
      <dgm:prSet presAssocID="{04295E51-8D06-4093-B318-7343BD6C2A46}" presName="sibTrans" presStyleLbl="sibTrans2D1" presStyleIdx="5" presStyleCnt="6"/>
      <dgm:spPr/>
      <dgm:t>
        <a:bodyPr/>
        <a:lstStyle/>
        <a:p>
          <a:endParaRPr lang="en-US"/>
        </a:p>
      </dgm:t>
    </dgm:pt>
    <dgm:pt modelId="{E4E4BC29-3E36-48B0-AB32-61FAE5458A09}" type="pres">
      <dgm:prSet presAssocID="{04295E51-8D06-4093-B318-7343BD6C2A46}" presName="connTx" presStyleLbl="sibTrans2D1" presStyleIdx="5" presStyleCnt="6"/>
      <dgm:spPr/>
      <dgm:t>
        <a:bodyPr/>
        <a:lstStyle/>
        <a:p>
          <a:endParaRPr lang="en-US"/>
        </a:p>
      </dgm:t>
    </dgm:pt>
    <dgm:pt modelId="{7F258A6B-FDD6-4050-90A9-0F7AF2CD397E}" type="pres">
      <dgm:prSet presAssocID="{A6FF4603-9EE2-4EC7-8636-EBD0438F9B15}" presName="composite" presStyleCnt="0"/>
      <dgm:spPr/>
    </dgm:pt>
    <dgm:pt modelId="{BB2396B7-0354-4780-9ADA-A02A959420AE}" type="pres">
      <dgm:prSet presAssocID="{A6FF4603-9EE2-4EC7-8636-EBD0438F9B15}" presName="parTx" presStyleLbl="node1" presStyleIdx="5" presStyleCnt="7">
        <dgm:presLayoutVars>
          <dgm:chMax val="0"/>
          <dgm:chPref val="0"/>
          <dgm:bulletEnabled val="1"/>
        </dgm:presLayoutVars>
      </dgm:prSet>
      <dgm:spPr/>
      <dgm:t>
        <a:bodyPr/>
        <a:lstStyle/>
        <a:p>
          <a:endParaRPr lang="en-US"/>
        </a:p>
      </dgm:t>
    </dgm:pt>
    <dgm:pt modelId="{63E475E4-51DC-4263-B877-65206147F116}" type="pres">
      <dgm:prSet presAssocID="{A6FF4603-9EE2-4EC7-8636-EBD0438F9B15}" presName="parSh" presStyleLbl="node1" presStyleIdx="6" presStyleCnt="7"/>
      <dgm:spPr/>
      <dgm:t>
        <a:bodyPr/>
        <a:lstStyle/>
        <a:p>
          <a:endParaRPr lang="en-US"/>
        </a:p>
      </dgm:t>
    </dgm:pt>
    <dgm:pt modelId="{12EEBD3A-0DD1-49CB-9E51-8972AC79E54D}" type="pres">
      <dgm:prSet presAssocID="{A6FF4603-9EE2-4EC7-8636-EBD0438F9B15}" presName="desTx" presStyleLbl="fgAcc1" presStyleIdx="6" presStyleCnt="7">
        <dgm:presLayoutVars>
          <dgm:bulletEnabled val="1"/>
        </dgm:presLayoutVars>
      </dgm:prSet>
      <dgm:spPr/>
      <dgm:t>
        <a:bodyPr/>
        <a:lstStyle/>
        <a:p>
          <a:endParaRPr lang="en-US"/>
        </a:p>
      </dgm:t>
    </dgm:pt>
  </dgm:ptLst>
  <dgm:cxnLst>
    <dgm:cxn modelId="{3D71F9E6-182B-457E-92F0-76DCC48BA85E}" type="presOf" srcId="{AFC1D330-2079-4090-B137-AC5196F8F453}" destId="{0018C867-FE35-4453-A00C-6E7CDE35BE93}" srcOrd="0" destOrd="0" presId="urn:microsoft.com/office/officeart/2005/8/layout/process3"/>
    <dgm:cxn modelId="{4AAEED95-8A19-4C79-87A0-14AA931A2197}" type="presOf" srcId="{04295E51-8D06-4093-B318-7343BD6C2A46}" destId="{E4E4BC29-3E36-48B0-AB32-61FAE5458A09}" srcOrd="1" destOrd="0" presId="urn:microsoft.com/office/officeart/2005/8/layout/process3"/>
    <dgm:cxn modelId="{961CAF33-9E70-48B3-8318-8A93A5BF2AB4}" srcId="{7467BEE8-A8D5-4D6A-A719-84AD6252EAAE}" destId="{685347BB-BF13-4E57-8C3A-9DB578B9FAAF}" srcOrd="0" destOrd="0" parTransId="{C12083D0-5CCC-4C3E-A38A-AA5786D8527B}" sibTransId="{EC6B24C6-5C2E-4379-BDAF-0C438589BCD9}"/>
    <dgm:cxn modelId="{0980F37C-C7E1-4930-B899-FB96FF2F7846}" type="presOf" srcId="{87894E37-36F5-4436-98D9-42FF12A5C054}" destId="{F24CFFF5-965E-4771-99B5-77FCD6E80D40}" srcOrd="1" destOrd="0" presId="urn:microsoft.com/office/officeart/2005/8/layout/process3"/>
    <dgm:cxn modelId="{5C3D0F7D-AA54-411B-B1B7-A21330EED094}" type="presOf" srcId="{A3024A2A-2BB0-4453-A3A4-99DEAE3D88A9}" destId="{F9F903C6-4588-4659-B7AE-AF4CC629D7B7}" srcOrd="1" destOrd="0" presId="urn:microsoft.com/office/officeart/2005/8/layout/process3"/>
    <dgm:cxn modelId="{157C069A-6341-4298-A479-83B0AC2719F6}" type="presOf" srcId="{E293C88A-8A26-4797-8994-F383F921BA04}" destId="{EA04EBD9-EE7E-4D84-8B88-4E761FCB0227}" srcOrd="0" destOrd="0" presId="urn:microsoft.com/office/officeart/2005/8/layout/process3"/>
    <dgm:cxn modelId="{12AEFFD2-C3D5-46AA-B3AF-9D42C468E000}" type="presOf" srcId="{A6FF4603-9EE2-4EC7-8636-EBD0438F9B15}" destId="{63E475E4-51DC-4263-B877-65206147F116}" srcOrd="1" destOrd="0" presId="urn:microsoft.com/office/officeart/2005/8/layout/process3"/>
    <dgm:cxn modelId="{F403EA94-6831-451C-9B6A-5AE533C882F9}" type="presOf" srcId="{A6FF4603-9EE2-4EC7-8636-EBD0438F9B15}" destId="{BB2396B7-0354-4780-9ADA-A02A959420AE}" srcOrd="0" destOrd="0" presId="urn:microsoft.com/office/officeart/2005/8/layout/process3"/>
    <dgm:cxn modelId="{5AA25C77-65A0-4990-B767-88E40EEF6EFE}" srcId="{A3A8BDB7-C5E5-42B0-ABAD-BFE601710F8F}" destId="{AFC1D330-2079-4090-B137-AC5196F8F453}" srcOrd="0" destOrd="0" parTransId="{D8915F6E-292E-4E18-BD39-A8F171499BDE}" sibTransId="{07961E84-C2A1-4AA5-B018-664E9AC14CD7}"/>
    <dgm:cxn modelId="{2A6DD5A8-E8FC-446C-9977-EF11F68ECB36}" type="presOf" srcId="{A3A8BDB7-C5E5-42B0-ABAD-BFE601710F8F}" destId="{69D66FC4-378C-4D4B-BA32-557524325721}" srcOrd="1" destOrd="0" presId="urn:microsoft.com/office/officeart/2005/8/layout/process3"/>
    <dgm:cxn modelId="{503FB353-38B8-4894-8FC7-F0570ED3D2D3}" type="presOf" srcId="{B3DA74FA-5CF8-4FBF-A52F-98BC61173E21}" destId="{DC99FD93-8139-483D-A731-273F508268BB}" srcOrd="1" destOrd="0" presId="urn:microsoft.com/office/officeart/2005/8/layout/process3"/>
    <dgm:cxn modelId="{DAB3DB2A-E2E4-4730-A7E9-A7750CCD98E2}" srcId="{9982407E-57BD-4940-AF9F-D537BE6BE6BD}" destId="{B3DA74FA-5CF8-4FBF-A52F-98BC61173E21}" srcOrd="4" destOrd="0" parTransId="{97021217-6F62-4416-A166-994FCAD1092D}" sibTransId="{A3024A2A-2BB0-4453-A3A4-99DEAE3D88A9}"/>
    <dgm:cxn modelId="{63339772-5E35-4D00-BC92-A5980D2F503F}" srcId="{8FA3C9BD-11AF-4663-87CD-6077326C9080}" destId="{1888DCF6-9CC3-4088-BF52-28D5AF2C42E3}" srcOrd="1" destOrd="0" parTransId="{7053C5DA-C6AA-4E39-9FA5-E414B41F4741}" sibTransId="{AD5E4F6F-2EFC-459D-BBF8-25C34B600CAF}"/>
    <dgm:cxn modelId="{4A868F98-B2FF-4527-A704-4AA52F3DF75C}" srcId="{A6FF4603-9EE2-4EC7-8636-EBD0438F9B15}" destId="{893D3964-647F-46EA-80BF-0086418EF60F}" srcOrd="1" destOrd="0" parTransId="{1A81AB7C-EB9F-4B30-B928-AD78C32C6DD9}" sibTransId="{CB907B3E-DCC6-42C5-B639-0810ABD41BF1}"/>
    <dgm:cxn modelId="{EB7729B9-A632-497B-B818-D55121809B7C}" srcId="{9982407E-57BD-4940-AF9F-D537BE6BE6BD}" destId="{E293C88A-8A26-4797-8994-F383F921BA04}" srcOrd="0" destOrd="0" parTransId="{8C299716-4928-4981-8A5A-12E7A8DC9309}" sibTransId="{97054EE7-6AA0-4354-91AF-D0E0990918BE}"/>
    <dgm:cxn modelId="{04567E7C-166D-4C77-AC43-06018DEAB7CF}" type="presOf" srcId="{B5AEE5C8-3948-41DF-BC4F-FE9AC3FA0D2E}" destId="{CBA54391-F7ED-4258-8B77-190F68D220AE}" srcOrd="0" destOrd="1" presId="urn:microsoft.com/office/officeart/2005/8/layout/process3"/>
    <dgm:cxn modelId="{067F1AA0-3BA8-417A-B44D-D90DEC316A1B}" type="presOf" srcId="{8FA3C9BD-11AF-4663-87CD-6077326C9080}" destId="{29C52269-84CA-4F79-A6B0-440DED9EC418}" srcOrd="1" destOrd="0" presId="urn:microsoft.com/office/officeart/2005/8/layout/process3"/>
    <dgm:cxn modelId="{C3D9A40D-0BF2-4432-9309-946D111D6858}" type="presOf" srcId="{6827BDFF-A693-46DF-85FB-A198EC0F275B}" destId="{C724D6D8-7A78-49CA-B9BC-6D25A6B8050D}" srcOrd="0" destOrd="0" presId="urn:microsoft.com/office/officeart/2005/8/layout/process3"/>
    <dgm:cxn modelId="{461645ED-789A-4597-9B69-A1B406D27E45}" type="presOf" srcId="{3532610B-E428-45AC-8145-64E3202971B4}" destId="{C49BE54B-8B3D-4544-B691-7B8D680FB999}" srcOrd="1" destOrd="0" presId="urn:microsoft.com/office/officeart/2005/8/layout/process3"/>
    <dgm:cxn modelId="{D62C7ED2-FB0B-49F2-B98B-A279C4793A7F}" srcId="{A6FF4603-9EE2-4EC7-8636-EBD0438F9B15}" destId="{E8704440-62E1-41F1-B804-9DFFC95ACFC9}" srcOrd="4" destOrd="0" parTransId="{E00CC3C8-0961-4AAA-9650-D9CDAFEFC568}" sibTransId="{12573D40-FCF1-419F-B355-8EB9E937BA38}"/>
    <dgm:cxn modelId="{9D7E8577-7165-4D0B-9B6B-9D808FAC6481}" type="presOf" srcId="{EF9756E8-E31A-4E3A-A635-93BE14973E97}" destId="{C9CE484D-CD7C-4E05-9803-2C7A04477FD5}" srcOrd="0" destOrd="0" presId="urn:microsoft.com/office/officeart/2005/8/layout/process3"/>
    <dgm:cxn modelId="{8A0FA835-AB2F-408E-BE6B-477E4FCD9ED9}" srcId="{E293C88A-8A26-4797-8994-F383F921BA04}" destId="{2A484545-4C1F-435F-921E-132F18E03C94}" srcOrd="1" destOrd="0" parTransId="{853BB09A-1E3D-43CB-B541-9061542712FB}" sibTransId="{847489A4-204B-4981-97AD-4971769962E6}"/>
    <dgm:cxn modelId="{36F6EE43-6CD2-46D2-9ED1-6379828BD2D1}" type="presOf" srcId="{63C7497B-D8A6-4749-9F7B-57EFD5025A89}" destId="{0E62A158-36EB-42FD-9C90-4323A9B8A552}" srcOrd="1" destOrd="0" presId="urn:microsoft.com/office/officeart/2005/8/layout/process3"/>
    <dgm:cxn modelId="{69D96A6E-1DA1-46A8-B1EA-04DA1A944272}" srcId="{9982407E-57BD-4940-AF9F-D537BE6BE6BD}" destId="{EF9756E8-E31A-4E3A-A635-93BE14973E97}" srcOrd="3" destOrd="0" parTransId="{211D9B98-22C2-4504-9717-8FDBC523C9D8}" sibTransId="{63C7497B-D8A6-4749-9F7B-57EFD5025A89}"/>
    <dgm:cxn modelId="{F089C282-627A-4DCD-BEED-C7FBF41EAF85}" type="presOf" srcId="{7467BEE8-A8D5-4D6A-A719-84AD6252EAAE}" destId="{32DD10CD-91AB-4BCA-9FE9-050F5BD179FB}" srcOrd="0" destOrd="0" presId="urn:microsoft.com/office/officeart/2005/8/layout/process3"/>
    <dgm:cxn modelId="{E4E4B53C-2565-40CB-BA33-8BDE59BA9A01}" srcId="{B3DA74FA-5CF8-4FBF-A52F-98BC61173E21}" destId="{2CD1B128-428D-4BE7-B5F5-10CF0A8A0F5C}" srcOrd="0" destOrd="0" parTransId="{2C3096D0-179B-4433-97A9-82E20ABA6854}" sibTransId="{470D22D0-9C97-492F-B1A7-92BC58196574}"/>
    <dgm:cxn modelId="{2BCDBCAC-8827-4FA4-943D-E18EB3D23010}" type="presOf" srcId="{69E62DB3-0EA8-4616-A5A5-13422D504952}" destId="{F2F8557D-2AFC-4D2E-A062-31BAFE9CE1A4}" srcOrd="0" destOrd="0" presId="urn:microsoft.com/office/officeart/2005/8/layout/process3"/>
    <dgm:cxn modelId="{67ED32BB-479B-4406-92C2-4BBC5291630E}" type="presOf" srcId="{9982407E-57BD-4940-AF9F-D537BE6BE6BD}" destId="{264654A0-1ABC-41A6-807E-6A926F05D288}" srcOrd="0" destOrd="0" presId="urn:microsoft.com/office/officeart/2005/8/layout/process3"/>
    <dgm:cxn modelId="{A38AE1DB-9C4B-4642-92FA-D46F069E983A}" type="presOf" srcId="{FBE7306F-E518-4559-8ACF-9787CF244138}" destId="{12EEBD3A-0DD1-49CB-9E51-8972AC79E54D}" srcOrd="0" destOrd="0" presId="urn:microsoft.com/office/officeart/2005/8/layout/process3"/>
    <dgm:cxn modelId="{0990B060-27A9-4DB6-BF12-7564801B89DF}" srcId="{E293C88A-8A26-4797-8994-F383F921BA04}" destId="{69E62DB3-0EA8-4616-A5A5-13422D504952}" srcOrd="0" destOrd="0" parTransId="{B7248F63-1611-4003-9512-401F40288040}" sibTransId="{E93008EA-556A-4509-A6F6-B0C80E88E5A0}"/>
    <dgm:cxn modelId="{1F1D0092-6EA7-492D-AB3C-32C436458A6D}" type="presOf" srcId="{A3024A2A-2BB0-4453-A3A4-99DEAE3D88A9}" destId="{412CF16D-2EC0-4CA6-B6D5-CB03EFB7F684}" srcOrd="0" destOrd="0" presId="urn:microsoft.com/office/officeart/2005/8/layout/process3"/>
    <dgm:cxn modelId="{3DC5E904-E3E2-49DA-9FDE-D4F09A417632}" type="presOf" srcId="{3532610B-E428-45AC-8145-64E3202971B4}" destId="{5E63204E-6898-4797-AAA4-0D1DC83BD2FC}" srcOrd="0" destOrd="0" presId="urn:microsoft.com/office/officeart/2005/8/layout/process3"/>
    <dgm:cxn modelId="{F23610A6-FF66-4F88-9E35-FAD6FDE9C783}" srcId="{EF9756E8-E31A-4E3A-A635-93BE14973E97}" destId="{A7CBD479-6377-406B-931A-58331F8B9E2A}" srcOrd="0" destOrd="0" parTransId="{FE7DB62A-D238-45BE-99C9-4B58721ED258}" sibTransId="{A89645FB-1922-4B7C-93D3-A147EFE5AA72}"/>
    <dgm:cxn modelId="{79542540-31D8-4DAF-BEB0-A6305800B0BC}" srcId="{EF9756E8-E31A-4E3A-A635-93BE14973E97}" destId="{B5AEE5C8-3948-41DF-BC4F-FE9AC3FA0D2E}" srcOrd="1" destOrd="0" parTransId="{C2386539-5068-42B7-A127-90F8395E2AFA}" sibTransId="{890097B8-58FC-4439-94E8-2D18721AB7D3}"/>
    <dgm:cxn modelId="{4762412F-BBCF-4DAD-893B-F2D08EC2C0B5}" type="presOf" srcId="{3AB07B58-9D66-4050-B78A-1C803AD2C500}" destId="{12EEBD3A-0DD1-49CB-9E51-8972AC79E54D}" srcOrd="0" destOrd="2" presId="urn:microsoft.com/office/officeart/2005/8/layout/process3"/>
    <dgm:cxn modelId="{B7A0BE7B-26EB-4080-89F0-2CEBC8B48827}" type="presOf" srcId="{C5B5D391-7E1F-4409-AADB-053DF5E8D170}" destId="{0018C867-FE35-4453-A00C-6E7CDE35BE93}" srcOrd="0" destOrd="1" presId="urn:microsoft.com/office/officeart/2005/8/layout/process3"/>
    <dgm:cxn modelId="{7C340F96-AF7E-4B6A-ADA0-523D74C20EDC}" type="presOf" srcId="{E8704440-62E1-41F1-B804-9DFFC95ACFC9}" destId="{12EEBD3A-0DD1-49CB-9E51-8972AC79E54D}" srcOrd="0" destOrd="4" presId="urn:microsoft.com/office/officeart/2005/8/layout/process3"/>
    <dgm:cxn modelId="{463AF92F-536F-4982-A743-26E656E409A2}" type="presOf" srcId="{B2D246DA-29B2-45E6-8D3D-39DB8A0C67F2}" destId="{12EEBD3A-0DD1-49CB-9E51-8972AC79E54D}" srcOrd="0" destOrd="3" presId="urn:microsoft.com/office/officeart/2005/8/layout/process3"/>
    <dgm:cxn modelId="{DFB2377F-B8BB-4CE7-BE17-60C00E672FB2}" type="presOf" srcId="{EF9756E8-E31A-4E3A-A635-93BE14973E97}" destId="{EBB03C34-21F3-42D0-BC77-EDFBEE0821F1}" srcOrd="1" destOrd="0" presId="urn:microsoft.com/office/officeart/2005/8/layout/process3"/>
    <dgm:cxn modelId="{580B53CC-BB96-47C6-AF42-750737B3F49D}" srcId="{A6FF4603-9EE2-4EC7-8636-EBD0438F9B15}" destId="{B2D246DA-29B2-45E6-8D3D-39DB8A0C67F2}" srcOrd="3" destOrd="0" parTransId="{CF739040-C584-4393-82D1-DC494AE727A8}" sibTransId="{58509E7D-720E-4B08-A5CC-8E4530BCA669}"/>
    <dgm:cxn modelId="{CF1FA685-3DAC-4A29-9F63-1745364407D7}" srcId="{8FA3C9BD-11AF-4663-87CD-6077326C9080}" destId="{6827BDFF-A693-46DF-85FB-A198EC0F275B}" srcOrd="0" destOrd="0" parTransId="{2D60FCEA-FF10-4A3F-8DA5-25FC2F23CF42}" sibTransId="{97E7AF7E-9C57-46CA-B22F-1D40FE5C799B}"/>
    <dgm:cxn modelId="{F6CAC02E-7FD9-4858-966C-126B4AE46801}" srcId="{A3A8BDB7-C5E5-42B0-ABAD-BFE601710F8F}" destId="{C5B5D391-7E1F-4409-AADB-053DF5E8D170}" srcOrd="1" destOrd="0" parTransId="{D997AAC2-74CB-4759-8F37-E158FB629892}" sibTransId="{63B12DDD-4B1A-4095-8651-FBC8BD2C111C}"/>
    <dgm:cxn modelId="{62E44A80-5A3D-427D-9908-A6F09FA815D0}" type="presOf" srcId="{E293C88A-8A26-4797-8994-F383F921BA04}" destId="{8A097E47-6F9A-47A9-A423-D893E44BBF3B}" srcOrd="1" destOrd="0" presId="urn:microsoft.com/office/officeart/2005/8/layout/process3"/>
    <dgm:cxn modelId="{6121B11E-28EB-4AB9-B49A-42FEE6143E34}" type="presOf" srcId="{1888DCF6-9CC3-4088-BF52-28D5AF2C42E3}" destId="{C724D6D8-7A78-49CA-B9BC-6D25A6B8050D}" srcOrd="0" destOrd="1" presId="urn:microsoft.com/office/officeart/2005/8/layout/process3"/>
    <dgm:cxn modelId="{611A4A8E-D254-452D-BF61-78FC302E8965}" type="presOf" srcId="{87894E37-36F5-4436-98D9-42FF12A5C054}" destId="{EC057825-93A5-4CFD-8151-D33E0355BA43}" srcOrd="0" destOrd="0" presId="urn:microsoft.com/office/officeart/2005/8/layout/process3"/>
    <dgm:cxn modelId="{565F5019-8E3C-46F8-902E-076A442542F3}" type="presOf" srcId="{8FA3C9BD-11AF-4663-87CD-6077326C9080}" destId="{A271B0CE-5247-4D4A-AA75-EBAC4DB20433}" srcOrd="0" destOrd="0" presId="urn:microsoft.com/office/officeart/2005/8/layout/process3"/>
    <dgm:cxn modelId="{1A661F59-2155-434B-BEAB-51073687AB1F}" type="presOf" srcId="{7467BEE8-A8D5-4D6A-A719-84AD6252EAAE}" destId="{93093136-AF3D-4CA3-BC1B-48A775BDCEF6}" srcOrd="1" destOrd="0" presId="urn:microsoft.com/office/officeart/2005/8/layout/process3"/>
    <dgm:cxn modelId="{8972BB59-13B4-4349-8E72-3CDD2971B15F}" srcId="{E293C88A-8A26-4797-8994-F383F921BA04}" destId="{D05A92AE-3CBD-44DE-8A0C-2B95BAF8F380}" srcOrd="2" destOrd="0" parTransId="{B9890CE2-2C2C-45C7-B4E4-750E98B9B099}" sibTransId="{D37F5AD6-EDE4-471F-9158-C9F328E344C5}"/>
    <dgm:cxn modelId="{C23B068F-6C42-4392-B35B-80F0C8451129}" type="presOf" srcId="{A7CBD479-6377-406B-931A-58331F8B9E2A}" destId="{CBA54391-F7ED-4258-8B77-190F68D220AE}" srcOrd="0" destOrd="0" presId="urn:microsoft.com/office/officeart/2005/8/layout/process3"/>
    <dgm:cxn modelId="{6C12452D-163D-41E0-B026-0F6D72416774}" type="presOf" srcId="{97054EE7-6AA0-4354-91AF-D0E0990918BE}" destId="{B53CA71D-6AE5-4281-A4C3-BD2E9E30DDC5}" srcOrd="1" destOrd="0" presId="urn:microsoft.com/office/officeart/2005/8/layout/process3"/>
    <dgm:cxn modelId="{D310CF15-6DC7-498E-801F-769F1891F864}" type="presOf" srcId="{2A484545-4C1F-435F-921E-132F18E03C94}" destId="{F2F8557D-2AFC-4D2E-A062-31BAFE9CE1A4}" srcOrd="0" destOrd="1" presId="urn:microsoft.com/office/officeart/2005/8/layout/process3"/>
    <dgm:cxn modelId="{071671B2-210B-4723-BB05-DE105E1ACC15}" srcId="{9982407E-57BD-4940-AF9F-D537BE6BE6BD}" destId="{7467BEE8-A8D5-4D6A-A719-84AD6252EAAE}" srcOrd="2" destOrd="0" parTransId="{52C3BBF8-F29D-4BC9-A995-0CEF61266D2F}" sibTransId="{3532610B-E428-45AC-8145-64E3202971B4}"/>
    <dgm:cxn modelId="{4640CA13-DC20-417F-8A49-0192FC7D9259}" srcId="{A6FF4603-9EE2-4EC7-8636-EBD0438F9B15}" destId="{3AB07B58-9D66-4050-B78A-1C803AD2C500}" srcOrd="2" destOrd="0" parTransId="{6064C02F-3FBF-4523-B7F0-C996EAC9A6F7}" sibTransId="{20FDC155-6476-4D0E-B541-0A7D029594A7}"/>
    <dgm:cxn modelId="{C006D8E4-BCE9-47F6-89D5-E062C87C0E41}" srcId="{9982407E-57BD-4940-AF9F-D537BE6BE6BD}" destId="{8FA3C9BD-11AF-4663-87CD-6077326C9080}" srcOrd="5" destOrd="0" parTransId="{E016C1FD-C0E2-43F6-839D-10111DC7C687}" sibTransId="{04295E51-8D06-4093-B318-7343BD6C2A46}"/>
    <dgm:cxn modelId="{B99779D2-D230-4288-BC7F-E827D2F0B065}" srcId="{9982407E-57BD-4940-AF9F-D537BE6BE6BD}" destId="{A6FF4603-9EE2-4EC7-8636-EBD0438F9B15}" srcOrd="6" destOrd="0" parTransId="{B372D021-0836-4DBA-A8FA-C4F0EECE7F5F}" sibTransId="{D9347F41-B65F-44C8-A768-7C2A2C77FE6D}"/>
    <dgm:cxn modelId="{92BC77E9-86FF-4D14-AE1C-4FAB543F54FF}" type="presOf" srcId="{893D3964-647F-46EA-80BF-0086418EF60F}" destId="{12EEBD3A-0DD1-49CB-9E51-8972AC79E54D}" srcOrd="0" destOrd="1" presId="urn:microsoft.com/office/officeart/2005/8/layout/process3"/>
    <dgm:cxn modelId="{1CE3E014-C2F1-449C-96B5-02C94B0CC5E0}" type="presOf" srcId="{04295E51-8D06-4093-B318-7343BD6C2A46}" destId="{89D44BC0-9332-4461-9E0E-D312581740C4}" srcOrd="0" destOrd="0" presId="urn:microsoft.com/office/officeart/2005/8/layout/process3"/>
    <dgm:cxn modelId="{9AA4B39C-D30A-4468-9159-A9617EB6866D}" type="presOf" srcId="{B3DA74FA-5CF8-4FBF-A52F-98BC61173E21}" destId="{96495A5B-EEE9-46FC-9268-D29922486DBC}" srcOrd="0" destOrd="0" presId="urn:microsoft.com/office/officeart/2005/8/layout/process3"/>
    <dgm:cxn modelId="{E42527B5-5C01-4D63-A16A-F5E3B5EBE3F8}" type="presOf" srcId="{97054EE7-6AA0-4354-91AF-D0E0990918BE}" destId="{891F38DE-292A-4ED9-B6F2-33B1EBC9DBC4}" srcOrd="0" destOrd="0" presId="urn:microsoft.com/office/officeart/2005/8/layout/process3"/>
    <dgm:cxn modelId="{E5BE978B-1BA9-40A9-834F-8BEFE63081C1}" type="presOf" srcId="{63C7497B-D8A6-4749-9F7B-57EFD5025A89}" destId="{B3965E9D-CE89-4A00-A49E-D4AA6623E28F}" srcOrd="0" destOrd="0" presId="urn:microsoft.com/office/officeart/2005/8/layout/process3"/>
    <dgm:cxn modelId="{236F68DD-31AF-4F2C-8830-E3964CDE93B7}" srcId="{9982407E-57BD-4940-AF9F-D537BE6BE6BD}" destId="{A3A8BDB7-C5E5-42B0-ABAD-BFE601710F8F}" srcOrd="1" destOrd="0" parTransId="{B4F1A7BE-59B1-46A4-AE41-200B96426722}" sibTransId="{87894E37-36F5-4436-98D9-42FF12A5C054}"/>
    <dgm:cxn modelId="{BFA91417-6163-4ED3-BC22-6FC8C209C7E5}" type="presOf" srcId="{D05A92AE-3CBD-44DE-8A0C-2B95BAF8F380}" destId="{F2F8557D-2AFC-4D2E-A062-31BAFE9CE1A4}" srcOrd="0" destOrd="2" presId="urn:microsoft.com/office/officeart/2005/8/layout/process3"/>
    <dgm:cxn modelId="{9528E759-ACF8-4125-AE0B-3845F7D936EE}" type="presOf" srcId="{2CD1B128-428D-4BE7-B5F5-10CF0A8A0F5C}" destId="{9974FB7C-F35A-4877-997F-C38A485F89FE}" srcOrd="0" destOrd="0" presId="urn:microsoft.com/office/officeart/2005/8/layout/process3"/>
    <dgm:cxn modelId="{27959A65-D26B-420D-91EC-5263C959EC9A}" type="presOf" srcId="{A3A8BDB7-C5E5-42B0-ABAD-BFE601710F8F}" destId="{DF2DB63E-A3D0-4E8C-8A8E-2A0C206D2378}" srcOrd="0" destOrd="0" presId="urn:microsoft.com/office/officeart/2005/8/layout/process3"/>
    <dgm:cxn modelId="{2695BF34-A8A6-43B4-B35D-DF1ED48635EE}" srcId="{A6FF4603-9EE2-4EC7-8636-EBD0438F9B15}" destId="{FBE7306F-E518-4559-8ACF-9787CF244138}" srcOrd="0" destOrd="0" parTransId="{BB4909B7-BD3B-4CFC-93D6-45C9B6AF49A3}" sibTransId="{30550FC0-4301-40F0-807F-28CA40DBCEF1}"/>
    <dgm:cxn modelId="{1ECD3B4E-3A38-4A12-B02A-832DF11EF401}" type="presOf" srcId="{685347BB-BF13-4E57-8C3A-9DB578B9FAAF}" destId="{AFDD3C01-C181-418E-9A19-694178705953}" srcOrd="0" destOrd="0" presId="urn:microsoft.com/office/officeart/2005/8/layout/process3"/>
    <dgm:cxn modelId="{FDC7CF5B-113C-4FE3-BAB1-DAE1F566C345}" type="presParOf" srcId="{264654A0-1ABC-41A6-807E-6A926F05D288}" destId="{5022436F-BF2B-4CC6-9B26-60F2372C2FE1}" srcOrd="0" destOrd="0" presId="urn:microsoft.com/office/officeart/2005/8/layout/process3"/>
    <dgm:cxn modelId="{3E4B2FC3-8305-4171-B856-047FEDE71F4C}" type="presParOf" srcId="{5022436F-BF2B-4CC6-9B26-60F2372C2FE1}" destId="{EA04EBD9-EE7E-4D84-8B88-4E761FCB0227}" srcOrd="0" destOrd="0" presId="urn:microsoft.com/office/officeart/2005/8/layout/process3"/>
    <dgm:cxn modelId="{A630BAF1-E9E5-4C76-9BD2-BC29185D86A1}" type="presParOf" srcId="{5022436F-BF2B-4CC6-9B26-60F2372C2FE1}" destId="{8A097E47-6F9A-47A9-A423-D893E44BBF3B}" srcOrd="1" destOrd="0" presId="urn:microsoft.com/office/officeart/2005/8/layout/process3"/>
    <dgm:cxn modelId="{4F295CFE-625D-4E95-9B9A-7653542AD42D}" type="presParOf" srcId="{5022436F-BF2B-4CC6-9B26-60F2372C2FE1}" destId="{F2F8557D-2AFC-4D2E-A062-31BAFE9CE1A4}" srcOrd="2" destOrd="0" presId="urn:microsoft.com/office/officeart/2005/8/layout/process3"/>
    <dgm:cxn modelId="{CED9F4F9-7E27-47AB-B778-C01E372E6A6F}" type="presParOf" srcId="{264654A0-1ABC-41A6-807E-6A926F05D288}" destId="{891F38DE-292A-4ED9-B6F2-33B1EBC9DBC4}" srcOrd="1" destOrd="0" presId="urn:microsoft.com/office/officeart/2005/8/layout/process3"/>
    <dgm:cxn modelId="{2063A289-6220-49A1-8B98-F872B259A150}" type="presParOf" srcId="{891F38DE-292A-4ED9-B6F2-33B1EBC9DBC4}" destId="{B53CA71D-6AE5-4281-A4C3-BD2E9E30DDC5}" srcOrd="0" destOrd="0" presId="urn:microsoft.com/office/officeart/2005/8/layout/process3"/>
    <dgm:cxn modelId="{4CBA771B-A71E-48B8-B85E-1AB72655CF03}" type="presParOf" srcId="{264654A0-1ABC-41A6-807E-6A926F05D288}" destId="{0A2CDB71-FAB3-423B-8274-8212BDF0CD07}" srcOrd="2" destOrd="0" presId="urn:microsoft.com/office/officeart/2005/8/layout/process3"/>
    <dgm:cxn modelId="{BC388E87-DFD4-4143-ACB5-D609ACD14A29}" type="presParOf" srcId="{0A2CDB71-FAB3-423B-8274-8212BDF0CD07}" destId="{DF2DB63E-A3D0-4E8C-8A8E-2A0C206D2378}" srcOrd="0" destOrd="0" presId="urn:microsoft.com/office/officeart/2005/8/layout/process3"/>
    <dgm:cxn modelId="{3C3D4356-D8F5-4461-8B77-1678AAB4B180}" type="presParOf" srcId="{0A2CDB71-FAB3-423B-8274-8212BDF0CD07}" destId="{69D66FC4-378C-4D4B-BA32-557524325721}" srcOrd="1" destOrd="0" presId="urn:microsoft.com/office/officeart/2005/8/layout/process3"/>
    <dgm:cxn modelId="{96033D68-BF0F-4865-94B7-E475A65215C8}" type="presParOf" srcId="{0A2CDB71-FAB3-423B-8274-8212BDF0CD07}" destId="{0018C867-FE35-4453-A00C-6E7CDE35BE93}" srcOrd="2" destOrd="0" presId="urn:microsoft.com/office/officeart/2005/8/layout/process3"/>
    <dgm:cxn modelId="{EF4DE9E5-72BA-4D8F-A71F-FBACABFFED83}" type="presParOf" srcId="{264654A0-1ABC-41A6-807E-6A926F05D288}" destId="{EC057825-93A5-4CFD-8151-D33E0355BA43}" srcOrd="3" destOrd="0" presId="urn:microsoft.com/office/officeart/2005/8/layout/process3"/>
    <dgm:cxn modelId="{90D950FD-1BE2-47A3-8152-F44F7907492F}" type="presParOf" srcId="{EC057825-93A5-4CFD-8151-D33E0355BA43}" destId="{F24CFFF5-965E-4771-99B5-77FCD6E80D40}" srcOrd="0" destOrd="0" presId="urn:microsoft.com/office/officeart/2005/8/layout/process3"/>
    <dgm:cxn modelId="{0F3493F3-1AB3-4C26-AB63-8E7ECA768FC0}" type="presParOf" srcId="{264654A0-1ABC-41A6-807E-6A926F05D288}" destId="{0268FC1F-2526-492D-B0AB-9136FBE4F65A}" srcOrd="4" destOrd="0" presId="urn:microsoft.com/office/officeart/2005/8/layout/process3"/>
    <dgm:cxn modelId="{801028F3-6C29-4A03-95C4-44D568B360CE}" type="presParOf" srcId="{0268FC1F-2526-492D-B0AB-9136FBE4F65A}" destId="{32DD10CD-91AB-4BCA-9FE9-050F5BD179FB}" srcOrd="0" destOrd="0" presId="urn:microsoft.com/office/officeart/2005/8/layout/process3"/>
    <dgm:cxn modelId="{C7542C3B-C81F-4307-BC46-FEEDECD49556}" type="presParOf" srcId="{0268FC1F-2526-492D-B0AB-9136FBE4F65A}" destId="{93093136-AF3D-4CA3-BC1B-48A775BDCEF6}" srcOrd="1" destOrd="0" presId="urn:microsoft.com/office/officeart/2005/8/layout/process3"/>
    <dgm:cxn modelId="{692BEF05-F70D-4BD7-A78B-BA82B7DD80E5}" type="presParOf" srcId="{0268FC1F-2526-492D-B0AB-9136FBE4F65A}" destId="{AFDD3C01-C181-418E-9A19-694178705953}" srcOrd="2" destOrd="0" presId="urn:microsoft.com/office/officeart/2005/8/layout/process3"/>
    <dgm:cxn modelId="{E2D83E61-CEB9-4488-8047-3B5E62E6EC1C}" type="presParOf" srcId="{264654A0-1ABC-41A6-807E-6A926F05D288}" destId="{5E63204E-6898-4797-AAA4-0D1DC83BD2FC}" srcOrd="5" destOrd="0" presId="urn:microsoft.com/office/officeart/2005/8/layout/process3"/>
    <dgm:cxn modelId="{E15A2303-75FD-458E-A917-F6BFEE3FE89F}" type="presParOf" srcId="{5E63204E-6898-4797-AAA4-0D1DC83BD2FC}" destId="{C49BE54B-8B3D-4544-B691-7B8D680FB999}" srcOrd="0" destOrd="0" presId="urn:microsoft.com/office/officeart/2005/8/layout/process3"/>
    <dgm:cxn modelId="{506B3DD5-EA43-4DDA-8647-7C6F079AAD81}" type="presParOf" srcId="{264654A0-1ABC-41A6-807E-6A926F05D288}" destId="{693B280F-B329-432E-B49B-19B0E47497F2}" srcOrd="6" destOrd="0" presId="urn:microsoft.com/office/officeart/2005/8/layout/process3"/>
    <dgm:cxn modelId="{5086197F-0FFC-4201-B748-767D716A486E}" type="presParOf" srcId="{693B280F-B329-432E-B49B-19B0E47497F2}" destId="{C9CE484D-CD7C-4E05-9803-2C7A04477FD5}" srcOrd="0" destOrd="0" presId="urn:microsoft.com/office/officeart/2005/8/layout/process3"/>
    <dgm:cxn modelId="{7902FEA4-D0B5-4577-96E3-AC20AD482423}" type="presParOf" srcId="{693B280F-B329-432E-B49B-19B0E47497F2}" destId="{EBB03C34-21F3-42D0-BC77-EDFBEE0821F1}" srcOrd="1" destOrd="0" presId="urn:microsoft.com/office/officeart/2005/8/layout/process3"/>
    <dgm:cxn modelId="{D244590E-0D8B-4DA5-A766-62BA034A529A}" type="presParOf" srcId="{693B280F-B329-432E-B49B-19B0E47497F2}" destId="{CBA54391-F7ED-4258-8B77-190F68D220AE}" srcOrd="2" destOrd="0" presId="urn:microsoft.com/office/officeart/2005/8/layout/process3"/>
    <dgm:cxn modelId="{FE958753-7C9C-4A97-85FC-8966FD04222F}" type="presParOf" srcId="{264654A0-1ABC-41A6-807E-6A926F05D288}" destId="{B3965E9D-CE89-4A00-A49E-D4AA6623E28F}" srcOrd="7" destOrd="0" presId="urn:microsoft.com/office/officeart/2005/8/layout/process3"/>
    <dgm:cxn modelId="{84EED2F8-76DC-4BB6-9675-9F372860A5CA}" type="presParOf" srcId="{B3965E9D-CE89-4A00-A49E-D4AA6623E28F}" destId="{0E62A158-36EB-42FD-9C90-4323A9B8A552}" srcOrd="0" destOrd="0" presId="urn:microsoft.com/office/officeart/2005/8/layout/process3"/>
    <dgm:cxn modelId="{94A101C6-70A3-40F7-AA21-9F25AB2834DE}" type="presParOf" srcId="{264654A0-1ABC-41A6-807E-6A926F05D288}" destId="{27FC3898-3B3F-4334-8666-E5F3F1D0ABCD}" srcOrd="8" destOrd="0" presId="urn:microsoft.com/office/officeart/2005/8/layout/process3"/>
    <dgm:cxn modelId="{0ADF067C-DD99-49CF-B66B-3209B05EF0C9}" type="presParOf" srcId="{27FC3898-3B3F-4334-8666-E5F3F1D0ABCD}" destId="{96495A5B-EEE9-46FC-9268-D29922486DBC}" srcOrd="0" destOrd="0" presId="urn:microsoft.com/office/officeart/2005/8/layout/process3"/>
    <dgm:cxn modelId="{053F5392-917C-44F3-8787-7D87CA287E9B}" type="presParOf" srcId="{27FC3898-3B3F-4334-8666-E5F3F1D0ABCD}" destId="{DC99FD93-8139-483D-A731-273F508268BB}" srcOrd="1" destOrd="0" presId="urn:microsoft.com/office/officeart/2005/8/layout/process3"/>
    <dgm:cxn modelId="{1799D2CE-7561-4BBA-8767-E253B9039DB6}" type="presParOf" srcId="{27FC3898-3B3F-4334-8666-E5F3F1D0ABCD}" destId="{9974FB7C-F35A-4877-997F-C38A485F89FE}" srcOrd="2" destOrd="0" presId="urn:microsoft.com/office/officeart/2005/8/layout/process3"/>
    <dgm:cxn modelId="{1E556DE6-4B20-495A-8A88-9B9B824E98CD}" type="presParOf" srcId="{264654A0-1ABC-41A6-807E-6A926F05D288}" destId="{412CF16D-2EC0-4CA6-B6D5-CB03EFB7F684}" srcOrd="9" destOrd="0" presId="urn:microsoft.com/office/officeart/2005/8/layout/process3"/>
    <dgm:cxn modelId="{7E93CC9D-D7DC-4F69-832E-EA60027FDB8E}" type="presParOf" srcId="{412CF16D-2EC0-4CA6-B6D5-CB03EFB7F684}" destId="{F9F903C6-4588-4659-B7AE-AF4CC629D7B7}" srcOrd="0" destOrd="0" presId="urn:microsoft.com/office/officeart/2005/8/layout/process3"/>
    <dgm:cxn modelId="{267D41E1-D99B-46CD-9D29-70C4A788C6B7}" type="presParOf" srcId="{264654A0-1ABC-41A6-807E-6A926F05D288}" destId="{91CA0573-CC3E-4BC8-A1F1-B72B1D7039E7}" srcOrd="10" destOrd="0" presId="urn:microsoft.com/office/officeart/2005/8/layout/process3"/>
    <dgm:cxn modelId="{DE1528ED-FBE7-4745-A4F0-20CC82B2E074}" type="presParOf" srcId="{91CA0573-CC3E-4BC8-A1F1-B72B1D7039E7}" destId="{A271B0CE-5247-4D4A-AA75-EBAC4DB20433}" srcOrd="0" destOrd="0" presId="urn:microsoft.com/office/officeart/2005/8/layout/process3"/>
    <dgm:cxn modelId="{C441A35D-F1FB-4E12-B1C7-1D82145D876F}" type="presParOf" srcId="{91CA0573-CC3E-4BC8-A1F1-B72B1D7039E7}" destId="{29C52269-84CA-4F79-A6B0-440DED9EC418}" srcOrd="1" destOrd="0" presId="urn:microsoft.com/office/officeart/2005/8/layout/process3"/>
    <dgm:cxn modelId="{A0D934A6-312B-4A0E-8100-C968B2780E30}" type="presParOf" srcId="{91CA0573-CC3E-4BC8-A1F1-B72B1D7039E7}" destId="{C724D6D8-7A78-49CA-B9BC-6D25A6B8050D}" srcOrd="2" destOrd="0" presId="urn:microsoft.com/office/officeart/2005/8/layout/process3"/>
    <dgm:cxn modelId="{6E5F50E1-74EB-4D94-A5E9-50A26CFF664F}" type="presParOf" srcId="{264654A0-1ABC-41A6-807E-6A926F05D288}" destId="{89D44BC0-9332-4461-9E0E-D312581740C4}" srcOrd="11" destOrd="0" presId="urn:microsoft.com/office/officeart/2005/8/layout/process3"/>
    <dgm:cxn modelId="{F83DED0B-7F6B-41B3-A20C-A78C526C5B84}" type="presParOf" srcId="{89D44BC0-9332-4461-9E0E-D312581740C4}" destId="{E4E4BC29-3E36-48B0-AB32-61FAE5458A09}" srcOrd="0" destOrd="0" presId="urn:microsoft.com/office/officeart/2005/8/layout/process3"/>
    <dgm:cxn modelId="{17368AAD-E1C8-4B49-932C-C8FB95072144}" type="presParOf" srcId="{264654A0-1ABC-41A6-807E-6A926F05D288}" destId="{7F258A6B-FDD6-4050-90A9-0F7AF2CD397E}" srcOrd="12" destOrd="0" presId="urn:microsoft.com/office/officeart/2005/8/layout/process3"/>
    <dgm:cxn modelId="{9CB9040B-39B9-484D-8432-908F85DF76FB}" type="presParOf" srcId="{7F258A6B-FDD6-4050-90A9-0F7AF2CD397E}" destId="{BB2396B7-0354-4780-9ADA-A02A959420AE}" srcOrd="0" destOrd="0" presId="urn:microsoft.com/office/officeart/2005/8/layout/process3"/>
    <dgm:cxn modelId="{98FEF4C4-B8E7-41DC-8837-5A7ABC87F8BA}" type="presParOf" srcId="{7F258A6B-FDD6-4050-90A9-0F7AF2CD397E}" destId="{63E475E4-51DC-4263-B877-65206147F116}" srcOrd="1" destOrd="0" presId="urn:microsoft.com/office/officeart/2005/8/layout/process3"/>
    <dgm:cxn modelId="{96FFB09B-DDC2-4C88-AE90-BCA58615E1D8}" type="presParOf" srcId="{7F258A6B-FDD6-4050-90A9-0F7AF2CD397E}" destId="{12EEBD3A-0DD1-49CB-9E51-8972AC79E54D}" srcOrd="2" destOrd="0" presId="urn:microsoft.com/office/officeart/2005/8/layout/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82407E-57BD-4940-AF9F-D537BE6BE6BD}"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EF9756E8-E31A-4E3A-A635-93BE14973E97}">
      <dgm:prSet phldrT="[Text]"/>
      <dgm:spPr>
        <a:ln>
          <a:noFill/>
        </a:ln>
      </dgm:spPr>
      <dgm:t>
        <a:bodyPr/>
        <a:lstStyle/>
        <a:p>
          <a:r>
            <a:rPr lang="en-US"/>
            <a:t>Ending</a:t>
          </a:r>
        </a:p>
      </dgm:t>
    </dgm:pt>
    <dgm:pt modelId="{211D9B98-22C2-4504-9717-8FDBC523C9D8}" type="parTrans" cxnId="{69D96A6E-1DA1-46A8-B1EA-04DA1A944272}">
      <dgm:prSet/>
      <dgm:spPr/>
      <dgm:t>
        <a:bodyPr/>
        <a:lstStyle/>
        <a:p>
          <a:endParaRPr lang="en-US"/>
        </a:p>
      </dgm:t>
    </dgm:pt>
    <dgm:pt modelId="{63C7497B-D8A6-4749-9F7B-57EFD5025A89}" type="sibTrans" cxnId="{69D96A6E-1DA1-46A8-B1EA-04DA1A944272}">
      <dgm:prSet/>
      <dgm:spPr/>
      <dgm:t>
        <a:bodyPr/>
        <a:lstStyle/>
        <a:p>
          <a:endParaRPr lang="en-US"/>
        </a:p>
      </dgm:t>
    </dgm:pt>
    <dgm:pt modelId="{A7CBD479-6377-406B-931A-58331F8B9E2A}">
      <dgm:prSet phldrT="[Text]"/>
      <dgm:spPr/>
      <dgm:t>
        <a:bodyPr/>
        <a:lstStyle/>
        <a:p>
          <a:r>
            <a:rPr lang="en-US" dirty="0" smtClean="0">
              <a:solidFill>
                <a:schemeClr val="accent4">
                  <a:lumMod val="75000"/>
                </a:schemeClr>
              </a:solidFill>
            </a:rPr>
            <a:t>I/ </a:t>
          </a:r>
          <a:r>
            <a:rPr lang="en-US" dirty="0" err="1" smtClean="0">
              <a:solidFill>
                <a:schemeClr val="accent4">
                  <a:lumMod val="75000"/>
                </a:schemeClr>
              </a:solidFill>
            </a:rPr>
            <a:t>Victoire</a:t>
          </a:r>
          <a:endParaRPr lang="en-US" dirty="0">
            <a:solidFill>
              <a:schemeClr val="accent4">
                <a:lumMod val="75000"/>
              </a:schemeClr>
            </a:solidFill>
          </a:endParaRPr>
        </a:p>
      </dgm:t>
    </dgm:pt>
    <dgm:pt modelId="{FE7DB62A-D238-45BE-99C9-4B58721ED258}" type="parTrans" cxnId="{F23610A6-FF66-4F88-9E35-FAD6FDE9C783}">
      <dgm:prSet/>
      <dgm:spPr/>
      <dgm:t>
        <a:bodyPr/>
        <a:lstStyle/>
        <a:p>
          <a:endParaRPr lang="en-US"/>
        </a:p>
      </dgm:t>
    </dgm:pt>
    <dgm:pt modelId="{A89645FB-1922-4B7C-93D3-A147EFE5AA72}" type="sibTrans" cxnId="{F23610A6-FF66-4F88-9E35-FAD6FDE9C783}">
      <dgm:prSet/>
      <dgm:spPr/>
      <dgm:t>
        <a:bodyPr/>
        <a:lstStyle/>
        <a:p>
          <a:endParaRPr lang="en-US"/>
        </a:p>
      </dgm:t>
    </dgm:pt>
    <dgm:pt modelId="{C5B5D391-7E1F-4409-AADB-053DF5E8D170}">
      <dgm:prSet phldrT="[Text]"/>
      <dgm:spPr>
        <a:solidFill>
          <a:srgbClr val="FF5050"/>
        </a:solidFill>
        <a:ln>
          <a:noFill/>
        </a:ln>
      </dgm:spPr>
      <dgm:t>
        <a:bodyPr/>
        <a:lstStyle/>
        <a:p>
          <a:r>
            <a:rPr lang="en-US"/>
            <a:t>Récompense</a:t>
          </a:r>
        </a:p>
      </dgm:t>
    </dgm:pt>
    <dgm:pt modelId="{D997AAC2-74CB-4759-8F37-E158FB629892}" type="parTrans" cxnId="{F6CAC02E-7FD9-4858-966C-126B4AE46801}">
      <dgm:prSet/>
      <dgm:spPr/>
      <dgm:t>
        <a:bodyPr/>
        <a:lstStyle/>
        <a:p>
          <a:endParaRPr lang="en-US"/>
        </a:p>
      </dgm:t>
    </dgm:pt>
    <dgm:pt modelId="{63B12DDD-4B1A-4095-8651-FBC8BD2C111C}" type="sibTrans" cxnId="{F6CAC02E-7FD9-4858-966C-126B4AE46801}">
      <dgm:prSet/>
      <dgm:spPr/>
      <dgm:t>
        <a:bodyPr/>
        <a:lstStyle/>
        <a:p>
          <a:endParaRPr lang="en-US"/>
        </a:p>
      </dgm:t>
    </dgm:pt>
    <dgm:pt modelId="{57E6DB72-5B64-4D65-AFD8-119223376A9B}">
      <dgm:prSet/>
      <dgm:spPr>
        <a:ln>
          <a:noFill/>
        </a:ln>
      </dgm:spPr>
      <dgm:t>
        <a:bodyPr/>
        <a:lstStyle/>
        <a:p>
          <a:r>
            <a:rPr lang="en-US"/>
            <a:t>Agenda (jour suivant)</a:t>
          </a:r>
        </a:p>
      </dgm:t>
    </dgm:pt>
    <dgm:pt modelId="{FD59895F-9FCF-4CA7-A8E0-999A8ECF45D2}" type="parTrans" cxnId="{C2F33BED-A611-486B-A3FE-E2D14CD823F3}">
      <dgm:prSet/>
      <dgm:spPr/>
      <dgm:t>
        <a:bodyPr/>
        <a:lstStyle/>
        <a:p>
          <a:endParaRPr lang="en-US"/>
        </a:p>
      </dgm:t>
    </dgm:pt>
    <dgm:pt modelId="{5EA50C7B-EAFE-44FB-9F12-E2DC1BC2BF06}" type="sibTrans" cxnId="{C2F33BED-A611-486B-A3FE-E2D14CD823F3}">
      <dgm:prSet/>
      <dgm:spPr/>
      <dgm:t>
        <a:bodyPr/>
        <a:lstStyle/>
        <a:p>
          <a:endParaRPr lang="en-US"/>
        </a:p>
      </dgm:t>
    </dgm:pt>
    <dgm:pt modelId="{0411435F-8ADA-4740-8449-5528B742F719}">
      <dgm:prSet/>
      <dgm:spPr>
        <a:ln>
          <a:noFill/>
        </a:ln>
      </dgm:spPr>
      <dgm:t>
        <a:bodyPr/>
        <a:lstStyle/>
        <a:p>
          <a:r>
            <a:rPr lang="en-US"/>
            <a:t>Transition scène finale</a:t>
          </a:r>
        </a:p>
      </dgm:t>
    </dgm:pt>
    <dgm:pt modelId="{8925A35C-EC0F-4C18-A23E-CAB78AC989EB}" type="parTrans" cxnId="{2190A348-E6D6-491C-846F-CEAD4EC6CC72}">
      <dgm:prSet/>
      <dgm:spPr/>
      <dgm:t>
        <a:bodyPr/>
        <a:lstStyle/>
        <a:p>
          <a:endParaRPr lang="en-US"/>
        </a:p>
      </dgm:t>
    </dgm:pt>
    <dgm:pt modelId="{D21FE9CD-EBAA-4CB9-AE66-C2C3E104E36F}" type="sibTrans" cxnId="{2190A348-E6D6-491C-846F-CEAD4EC6CC72}">
      <dgm:prSet/>
      <dgm:spPr/>
      <dgm:t>
        <a:bodyPr/>
        <a:lstStyle/>
        <a:p>
          <a:endParaRPr lang="en-US"/>
        </a:p>
      </dgm:t>
    </dgm:pt>
    <dgm:pt modelId="{A619B7D4-16E9-4CE3-B44D-18FD2C311860}">
      <dgm:prSet/>
      <dgm:spPr>
        <a:solidFill>
          <a:srgbClr val="FF5050"/>
        </a:solidFill>
        <a:ln>
          <a:noFill/>
        </a:ln>
      </dgm:spPr>
      <dgm:t>
        <a:bodyPr/>
        <a:lstStyle/>
        <a:p>
          <a:r>
            <a:rPr lang="en-US" dirty="0" err="1"/>
            <a:t>Ajout</a:t>
          </a:r>
          <a:r>
            <a:rPr lang="en-US" dirty="0"/>
            <a:t> au carnet</a:t>
          </a:r>
        </a:p>
      </dgm:t>
    </dgm:pt>
    <dgm:pt modelId="{E4E4ED82-0700-4E66-950C-FCC548D95327}" type="parTrans" cxnId="{91DC2F41-4F73-475A-B505-218E12B80D0D}">
      <dgm:prSet/>
      <dgm:spPr/>
      <dgm:t>
        <a:bodyPr/>
        <a:lstStyle/>
        <a:p>
          <a:endParaRPr lang="en-US"/>
        </a:p>
      </dgm:t>
    </dgm:pt>
    <dgm:pt modelId="{D97EB37D-7166-4FAC-9A8C-A0F30AC53CFF}" type="sibTrans" cxnId="{91DC2F41-4F73-475A-B505-218E12B80D0D}">
      <dgm:prSet/>
      <dgm:spPr/>
      <dgm:t>
        <a:bodyPr/>
        <a:lstStyle/>
        <a:p>
          <a:endParaRPr lang="en-US"/>
        </a:p>
      </dgm:t>
    </dgm:pt>
    <dgm:pt modelId="{84831050-1CBA-4D9B-B15E-E01BEFC4FDC8}">
      <dgm:prSet/>
      <dgm:spPr>
        <a:solidFill>
          <a:srgbClr val="FF5050"/>
        </a:solidFill>
        <a:ln>
          <a:noFill/>
        </a:ln>
      </dgm:spPr>
      <dgm:t>
        <a:bodyPr/>
        <a:lstStyle/>
        <a:p>
          <a:r>
            <a:rPr lang="en-US"/>
            <a:t>Fin de manche</a:t>
          </a:r>
        </a:p>
        <a:p>
          <a:r>
            <a:rPr lang="en-US"/>
            <a:t>(repeat x9)</a:t>
          </a:r>
        </a:p>
      </dgm:t>
    </dgm:pt>
    <dgm:pt modelId="{C34BA491-B44D-4748-B688-51E4808C75FA}" type="parTrans" cxnId="{441E38B9-509E-45CE-8F3A-00228E07FC85}">
      <dgm:prSet/>
      <dgm:spPr/>
      <dgm:t>
        <a:bodyPr/>
        <a:lstStyle/>
        <a:p>
          <a:endParaRPr lang="en-US"/>
        </a:p>
      </dgm:t>
    </dgm:pt>
    <dgm:pt modelId="{0CC6970C-67D3-4AEE-910D-E3807E106D81}" type="sibTrans" cxnId="{441E38B9-509E-45CE-8F3A-00228E07FC85}">
      <dgm:prSet/>
      <dgm:spPr/>
      <dgm:t>
        <a:bodyPr/>
        <a:lstStyle/>
        <a:p>
          <a:endParaRPr lang="en-US"/>
        </a:p>
      </dgm:t>
    </dgm:pt>
    <dgm:pt modelId="{B1169F56-42ED-4BEB-9578-4EB432240A6E}">
      <dgm:prSet/>
      <dgm:spPr/>
      <dgm:t>
        <a:bodyPr/>
        <a:lstStyle/>
        <a:p>
          <a:r>
            <a:rPr lang="fr-FR" dirty="0" smtClean="0">
              <a:solidFill>
                <a:srgbClr val="FF0000"/>
              </a:solidFill>
            </a:rPr>
            <a:t>m/ Ecran des scores </a:t>
          </a:r>
          <a:endParaRPr lang="en-US" dirty="0"/>
        </a:p>
      </dgm:t>
    </dgm:pt>
    <dgm:pt modelId="{80AA3CDE-3F24-47B5-99C9-B850CB29E8A0}" type="parTrans" cxnId="{D06DDA68-4AAD-4B4D-9509-1CD47BA992C6}">
      <dgm:prSet/>
      <dgm:spPr/>
      <dgm:t>
        <a:bodyPr/>
        <a:lstStyle/>
        <a:p>
          <a:endParaRPr lang="en-US"/>
        </a:p>
      </dgm:t>
    </dgm:pt>
    <dgm:pt modelId="{9A400308-C4CD-4C3C-A8EE-8C058E60C4B4}" type="sibTrans" cxnId="{D06DDA68-4AAD-4B4D-9509-1CD47BA992C6}">
      <dgm:prSet/>
      <dgm:spPr/>
      <dgm:t>
        <a:bodyPr/>
        <a:lstStyle/>
        <a:p>
          <a:endParaRPr lang="en-US"/>
        </a:p>
      </dgm:t>
    </dgm:pt>
    <dgm:pt modelId="{7F1C1105-FB9E-41D9-ADA2-B049414D84B3}">
      <dgm:prSet/>
      <dgm:spPr/>
      <dgm:t>
        <a:bodyPr/>
        <a:lstStyle/>
        <a:p>
          <a:r>
            <a:rPr lang="en-US" dirty="0" smtClean="0">
              <a:solidFill>
                <a:srgbClr val="FF0000"/>
              </a:solidFill>
            </a:rPr>
            <a:t>f/ Nouvelle </a:t>
          </a:r>
          <a:r>
            <a:rPr lang="en-US" dirty="0" err="1" smtClean="0">
              <a:solidFill>
                <a:srgbClr val="FF0000"/>
              </a:solidFill>
            </a:rPr>
            <a:t>partie</a:t>
          </a:r>
          <a:r>
            <a:rPr lang="en-US" dirty="0" smtClean="0">
              <a:solidFill>
                <a:srgbClr val="FF0000"/>
              </a:solidFill>
            </a:rPr>
            <a:t> (action passive)</a:t>
          </a:r>
          <a:endParaRPr lang="en-US" dirty="0"/>
        </a:p>
      </dgm:t>
    </dgm:pt>
    <dgm:pt modelId="{6BA54C59-7871-475C-BA39-BA86AB2430A9}" type="parTrans" cxnId="{351C6106-48BF-4569-BF37-DBB700F988F3}">
      <dgm:prSet/>
      <dgm:spPr/>
      <dgm:t>
        <a:bodyPr/>
        <a:lstStyle/>
        <a:p>
          <a:endParaRPr lang="en-US"/>
        </a:p>
      </dgm:t>
    </dgm:pt>
    <dgm:pt modelId="{5176D529-A69E-4AB2-B887-42672F8F34DD}" type="sibTrans" cxnId="{351C6106-48BF-4569-BF37-DBB700F988F3}">
      <dgm:prSet/>
      <dgm:spPr/>
      <dgm:t>
        <a:bodyPr/>
        <a:lstStyle/>
        <a:p>
          <a:endParaRPr lang="en-US"/>
        </a:p>
      </dgm:t>
    </dgm:pt>
    <dgm:pt modelId="{6BFC2E86-8414-4F71-850D-EFCCEA05D88E}">
      <dgm:prSet/>
      <dgm:spPr>
        <a:ln>
          <a:solidFill>
            <a:srgbClr val="CC0000"/>
          </a:solidFill>
        </a:ln>
      </dgm:spPr>
      <dgm:t>
        <a:bodyPr/>
        <a:lstStyle/>
        <a:p>
          <a:r>
            <a:rPr lang="fr-FR" dirty="0" smtClean="0">
              <a:solidFill>
                <a:srgbClr val="FF0000"/>
              </a:solidFill>
            </a:rPr>
            <a:t>m/ Ecran des scores </a:t>
          </a:r>
          <a:endParaRPr lang="en-US" dirty="0">
            <a:solidFill>
              <a:srgbClr val="FF0000"/>
            </a:solidFill>
          </a:endParaRPr>
        </a:p>
      </dgm:t>
    </dgm:pt>
    <dgm:pt modelId="{DC334431-80BA-4541-97D9-10D7FFFC6F47}" type="parTrans" cxnId="{35448309-8D4F-4BB3-AFFF-7E00A676B4A5}">
      <dgm:prSet/>
      <dgm:spPr/>
      <dgm:t>
        <a:bodyPr/>
        <a:lstStyle/>
        <a:p>
          <a:endParaRPr lang="en-US"/>
        </a:p>
      </dgm:t>
    </dgm:pt>
    <dgm:pt modelId="{8061BE8D-68A3-4A6F-962E-E7AEC41B6AEA}" type="sibTrans" cxnId="{35448309-8D4F-4BB3-AFFF-7E00A676B4A5}">
      <dgm:prSet/>
      <dgm:spPr/>
      <dgm:t>
        <a:bodyPr/>
        <a:lstStyle/>
        <a:p>
          <a:endParaRPr lang="en-US"/>
        </a:p>
      </dgm:t>
    </dgm:pt>
    <dgm:pt modelId="{15E9759B-0DA3-4D5A-8773-C82E635416FC}">
      <dgm:prSet/>
      <dgm:spPr>
        <a:ln>
          <a:solidFill>
            <a:srgbClr val="CC0000"/>
          </a:solidFill>
        </a:ln>
      </dgm:spPr>
      <dgm:t>
        <a:bodyPr/>
        <a:lstStyle/>
        <a:p>
          <a:r>
            <a:rPr lang="en-US" dirty="0" smtClean="0">
              <a:solidFill>
                <a:srgbClr val="FF0000"/>
              </a:solidFill>
            </a:rPr>
            <a:t>k/ </a:t>
          </a:r>
          <a:r>
            <a:rPr lang="en-US" dirty="0" err="1" smtClean="0">
              <a:solidFill>
                <a:srgbClr val="FF0000"/>
              </a:solidFill>
            </a:rPr>
            <a:t>Ajout</a:t>
          </a:r>
          <a:r>
            <a:rPr lang="en-US" dirty="0" smtClean="0">
              <a:solidFill>
                <a:srgbClr val="FF0000"/>
              </a:solidFill>
            </a:rPr>
            <a:t> au carnet</a:t>
          </a:r>
          <a:endParaRPr lang="en-US" dirty="0">
            <a:solidFill>
              <a:srgbClr val="FF0000"/>
            </a:solidFill>
          </a:endParaRPr>
        </a:p>
      </dgm:t>
    </dgm:pt>
    <dgm:pt modelId="{FF9F211E-93BE-4FAC-88E9-39428B4E79D0}" type="parTrans" cxnId="{62777337-D39D-4004-AD77-382AA8231B81}">
      <dgm:prSet/>
      <dgm:spPr/>
      <dgm:t>
        <a:bodyPr/>
        <a:lstStyle/>
        <a:p>
          <a:endParaRPr lang="en-US"/>
        </a:p>
      </dgm:t>
    </dgm:pt>
    <dgm:pt modelId="{BB733D26-9869-4799-BA96-A576A4BC868D}" type="sibTrans" cxnId="{62777337-D39D-4004-AD77-382AA8231B81}">
      <dgm:prSet/>
      <dgm:spPr/>
      <dgm:t>
        <a:bodyPr/>
        <a:lstStyle/>
        <a:p>
          <a:endParaRPr lang="en-US"/>
        </a:p>
      </dgm:t>
    </dgm:pt>
    <dgm:pt modelId="{CC89F9FF-B80B-4811-A3B6-BE8F9E726F8E}">
      <dgm:prSet/>
      <dgm:spPr>
        <a:ln>
          <a:solidFill>
            <a:srgbClr val="CC0000"/>
          </a:solidFill>
        </a:ln>
      </dgm:spPr>
      <dgm:t>
        <a:bodyPr/>
        <a:lstStyle/>
        <a:p>
          <a:endParaRPr lang="en-US" dirty="0"/>
        </a:p>
      </dgm:t>
    </dgm:pt>
    <dgm:pt modelId="{B602B499-80D4-449B-82D5-E21A49B8DDAC}" type="parTrans" cxnId="{8B87089F-491C-405E-912A-F1A43F738A0C}">
      <dgm:prSet/>
      <dgm:spPr/>
      <dgm:t>
        <a:bodyPr/>
        <a:lstStyle/>
        <a:p>
          <a:endParaRPr lang="en-US"/>
        </a:p>
      </dgm:t>
    </dgm:pt>
    <dgm:pt modelId="{53EA2DE2-71D1-44F9-86FE-A1B65B565765}" type="sibTrans" cxnId="{8B87089F-491C-405E-912A-F1A43F738A0C}">
      <dgm:prSet/>
      <dgm:spPr/>
      <dgm:t>
        <a:bodyPr/>
        <a:lstStyle/>
        <a:p>
          <a:endParaRPr lang="en-US"/>
        </a:p>
      </dgm:t>
    </dgm:pt>
    <dgm:pt modelId="{1B40FD74-2FF2-47DE-B377-72A8D427B2AA}">
      <dgm:prSet/>
      <dgm:spPr>
        <a:ln>
          <a:solidFill>
            <a:srgbClr val="CC0000"/>
          </a:solidFill>
        </a:ln>
      </dgm:spPr>
      <dgm:t>
        <a:bodyPr/>
        <a:lstStyle/>
        <a:p>
          <a:endParaRPr lang="en-US" dirty="0"/>
        </a:p>
      </dgm:t>
    </dgm:pt>
    <dgm:pt modelId="{30B4AA86-9954-4263-ABDC-3A1D45CE03CF}" type="parTrans" cxnId="{B7DE2D63-6847-4321-A871-9FE31BF8874E}">
      <dgm:prSet/>
      <dgm:spPr/>
      <dgm:t>
        <a:bodyPr/>
        <a:lstStyle/>
        <a:p>
          <a:endParaRPr lang="en-US"/>
        </a:p>
      </dgm:t>
    </dgm:pt>
    <dgm:pt modelId="{F5EB9350-B6FA-456C-B2E2-7FC08C9E5262}" type="sibTrans" cxnId="{B7DE2D63-6847-4321-A871-9FE31BF8874E}">
      <dgm:prSet/>
      <dgm:spPr/>
      <dgm:t>
        <a:bodyPr/>
        <a:lstStyle/>
        <a:p>
          <a:endParaRPr lang="en-US"/>
        </a:p>
      </dgm:t>
    </dgm:pt>
    <dgm:pt modelId="{46CF8BEE-3948-4063-BAC9-8943B5A62F51}">
      <dgm:prSet/>
      <dgm:spPr/>
      <dgm:t>
        <a:bodyPr/>
        <a:lstStyle/>
        <a:p>
          <a:endParaRPr lang="en-US"/>
        </a:p>
      </dgm:t>
    </dgm:pt>
    <dgm:pt modelId="{F24220B4-3C20-4AD6-B5B2-0A290B4517E7}" type="parTrans" cxnId="{20384AF5-6F07-480C-8029-D8885724A2BD}">
      <dgm:prSet/>
      <dgm:spPr/>
      <dgm:t>
        <a:bodyPr/>
        <a:lstStyle/>
        <a:p>
          <a:endParaRPr lang="en-US"/>
        </a:p>
      </dgm:t>
    </dgm:pt>
    <dgm:pt modelId="{2E612497-E9F2-4D71-976D-A17756122975}" type="sibTrans" cxnId="{20384AF5-6F07-480C-8029-D8885724A2BD}">
      <dgm:prSet/>
      <dgm:spPr/>
      <dgm:t>
        <a:bodyPr/>
        <a:lstStyle/>
        <a:p>
          <a:endParaRPr lang="en-US"/>
        </a:p>
      </dgm:t>
    </dgm:pt>
    <dgm:pt modelId="{97FA6E22-F064-4694-AE97-B33054DBC987}">
      <dgm:prSet/>
      <dgm:spPr>
        <a:ln>
          <a:solidFill>
            <a:srgbClr val="CC0000"/>
          </a:solidFill>
        </a:ln>
      </dgm:spPr>
      <dgm:t>
        <a:bodyPr/>
        <a:lstStyle/>
        <a:p>
          <a:r>
            <a:rPr lang="en-US" dirty="0" smtClean="0">
              <a:solidFill>
                <a:srgbClr val="FF0000"/>
              </a:solidFill>
            </a:rPr>
            <a:t>l/ </a:t>
          </a:r>
          <a:r>
            <a:rPr lang="en-US" dirty="0" err="1" smtClean="0">
              <a:solidFill>
                <a:srgbClr val="FF0000"/>
              </a:solidFill>
            </a:rPr>
            <a:t>Parcourir</a:t>
          </a:r>
          <a:r>
            <a:rPr lang="en-US" dirty="0" smtClean="0">
              <a:solidFill>
                <a:srgbClr val="FF0000"/>
              </a:solidFill>
            </a:rPr>
            <a:t> le carnet (</a:t>
          </a:r>
          <a:r>
            <a:rPr lang="en-US" dirty="0" err="1" smtClean="0">
              <a:solidFill>
                <a:srgbClr val="FF0000"/>
              </a:solidFill>
            </a:rPr>
            <a:t>optionnel</a:t>
          </a:r>
          <a:r>
            <a:rPr lang="en-US" dirty="0" smtClean="0">
              <a:solidFill>
                <a:srgbClr val="FF0000"/>
              </a:solidFill>
            </a:rPr>
            <a:t>)</a:t>
          </a:r>
          <a:endParaRPr lang="en-US" dirty="0">
            <a:solidFill>
              <a:srgbClr val="FF0000"/>
            </a:solidFill>
          </a:endParaRPr>
        </a:p>
      </dgm:t>
    </dgm:pt>
    <dgm:pt modelId="{8AA4BA62-2387-441B-B444-8A11EE0D79CC}" type="parTrans" cxnId="{D583BA0E-6034-4460-B469-D50723B8B17D}">
      <dgm:prSet/>
      <dgm:spPr/>
      <dgm:t>
        <a:bodyPr/>
        <a:lstStyle/>
        <a:p>
          <a:endParaRPr lang="en-US"/>
        </a:p>
      </dgm:t>
    </dgm:pt>
    <dgm:pt modelId="{AE65DF6B-E24B-4F2E-ADA2-69A398BE5957}" type="sibTrans" cxnId="{D583BA0E-6034-4460-B469-D50723B8B17D}">
      <dgm:prSet/>
      <dgm:spPr/>
      <dgm:t>
        <a:bodyPr/>
        <a:lstStyle/>
        <a:p>
          <a:endParaRPr lang="en-US"/>
        </a:p>
      </dgm:t>
    </dgm:pt>
    <dgm:pt modelId="{127302F5-5FDF-4D4B-A9A3-285D38FB2A41}">
      <dgm:prSet/>
      <dgm:spPr>
        <a:ln>
          <a:solidFill>
            <a:srgbClr val="CC0000"/>
          </a:solidFill>
        </a:ln>
      </dgm:spPr>
      <dgm:t>
        <a:bodyPr/>
        <a:lstStyle/>
        <a:p>
          <a:r>
            <a:rPr lang="en-US" dirty="0" smtClean="0">
              <a:solidFill>
                <a:srgbClr val="FF0000"/>
              </a:solidFill>
            </a:rPr>
            <a:t>c/ Retour (</a:t>
          </a:r>
          <a:r>
            <a:rPr lang="en-US" dirty="0" err="1" smtClean="0">
              <a:solidFill>
                <a:srgbClr val="FF0000"/>
              </a:solidFill>
            </a:rPr>
            <a:t>si</a:t>
          </a:r>
          <a:r>
            <a:rPr lang="en-US" dirty="0" smtClean="0">
              <a:solidFill>
                <a:srgbClr val="FF0000"/>
              </a:solidFill>
            </a:rPr>
            <a:t> </a:t>
          </a:r>
          <a:r>
            <a:rPr lang="en-US" dirty="0" err="1" smtClean="0">
              <a:solidFill>
                <a:srgbClr val="FF0000"/>
              </a:solidFill>
            </a:rPr>
            <a:t>dans</a:t>
          </a:r>
          <a:r>
            <a:rPr lang="en-US" dirty="0" smtClean="0">
              <a:solidFill>
                <a:srgbClr val="FF0000"/>
              </a:solidFill>
            </a:rPr>
            <a:t> le carnet)</a:t>
          </a:r>
          <a:endParaRPr lang="en-US" dirty="0">
            <a:solidFill>
              <a:srgbClr val="FF0000"/>
            </a:solidFill>
          </a:endParaRPr>
        </a:p>
      </dgm:t>
    </dgm:pt>
    <dgm:pt modelId="{D3E72E79-13D6-47FA-9B02-0B7A1E6B7D6B}" type="parTrans" cxnId="{4546DC3F-D418-4AFB-B231-56DF40436773}">
      <dgm:prSet/>
      <dgm:spPr/>
      <dgm:t>
        <a:bodyPr/>
        <a:lstStyle/>
        <a:p>
          <a:endParaRPr lang="en-US"/>
        </a:p>
      </dgm:t>
    </dgm:pt>
    <dgm:pt modelId="{689C336A-2A9A-4703-A69F-23725F6481CF}" type="sibTrans" cxnId="{4546DC3F-D418-4AFB-B231-56DF40436773}">
      <dgm:prSet/>
      <dgm:spPr/>
      <dgm:t>
        <a:bodyPr/>
        <a:lstStyle/>
        <a:p>
          <a:endParaRPr lang="en-US"/>
        </a:p>
      </dgm:t>
    </dgm:pt>
    <dgm:pt modelId="{71C194E5-D61F-48CC-A0C3-9701F0298383}">
      <dgm:prSet/>
      <dgm:spPr>
        <a:ln>
          <a:solidFill>
            <a:srgbClr val="CC0000"/>
          </a:solidFill>
        </a:ln>
      </dgm:spPr>
      <dgm:t>
        <a:bodyPr/>
        <a:lstStyle/>
        <a:p>
          <a:r>
            <a:rPr lang="fr-FR" dirty="0" smtClean="0">
              <a:solidFill>
                <a:srgbClr val="FF0000"/>
              </a:solidFill>
            </a:rPr>
            <a:t>d/ Suivant </a:t>
          </a:r>
          <a:endParaRPr lang="en-US" dirty="0">
            <a:solidFill>
              <a:srgbClr val="FF0000"/>
            </a:solidFill>
          </a:endParaRPr>
        </a:p>
      </dgm:t>
    </dgm:pt>
    <dgm:pt modelId="{28510D04-497B-4AA3-99DA-E8DF6D241FB5}" type="parTrans" cxnId="{4C1E4E6E-7133-47F9-916F-05AFC4847C20}">
      <dgm:prSet/>
      <dgm:spPr/>
      <dgm:t>
        <a:bodyPr/>
        <a:lstStyle/>
        <a:p>
          <a:endParaRPr lang="en-US"/>
        </a:p>
      </dgm:t>
    </dgm:pt>
    <dgm:pt modelId="{E04D8987-4A65-473C-ADA5-2AD6E3708BD5}" type="sibTrans" cxnId="{4C1E4E6E-7133-47F9-916F-05AFC4847C20}">
      <dgm:prSet/>
      <dgm:spPr/>
      <dgm:t>
        <a:bodyPr/>
        <a:lstStyle/>
        <a:p>
          <a:endParaRPr lang="en-US"/>
        </a:p>
      </dgm:t>
    </dgm:pt>
    <dgm:pt modelId="{45D0C0FC-DA70-4AF2-A140-375C397DFD27}">
      <dgm:prSet phldrT="[Text]"/>
      <dgm:spPr/>
      <dgm:t>
        <a:bodyPr/>
        <a:lstStyle/>
        <a:p>
          <a:r>
            <a:rPr lang="en-US" dirty="0" smtClean="0">
              <a:solidFill>
                <a:schemeClr val="accent4">
                  <a:lumMod val="75000"/>
                </a:schemeClr>
              </a:solidFill>
            </a:rPr>
            <a:t>II/ </a:t>
          </a:r>
          <a:r>
            <a:rPr lang="en-US" dirty="0" err="1" smtClean="0">
              <a:solidFill>
                <a:schemeClr val="accent4">
                  <a:lumMod val="75000"/>
                </a:schemeClr>
              </a:solidFill>
            </a:rPr>
            <a:t>Egalité</a:t>
          </a:r>
          <a:endParaRPr lang="en-US" dirty="0">
            <a:solidFill>
              <a:schemeClr val="accent4">
                <a:lumMod val="75000"/>
              </a:schemeClr>
            </a:solidFill>
          </a:endParaRPr>
        </a:p>
      </dgm:t>
    </dgm:pt>
    <dgm:pt modelId="{9E1192D7-7049-4309-A2AF-790507D77684}" type="parTrans" cxnId="{578C1418-1D66-4EED-B216-DA361377332D}">
      <dgm:prSet/>
      <dgm:spPr/>
      <dgm:t>
        <a:bodyPr/>
        <a:lstStyle/>
        <a:p>
          <a:endParaRPr lang="en-US"/>
        </a:p>
      </dgm:t>
    </dgm:pt>
    <dgm:pt modelId="{F89AC8A3-5AC9-44E6-B99B-AF59007DDAF8}" type="sibTrans" cxnId="{578C1418-1D66-4EED-B216-DA361377332D}">
      <dgm:prSet/>
      <dgm:spPr/>
      <dgm:t>
        <a:bodyPr/>
        <a:lstStyle/>
        <a:p>
          <a:endParaRPr lang="en-US"/>
        </a:p>
      </dgm:t>
    </dgm:pt>
    <dgm:pt modelId="{4DE65366-87BD-4E15-A927-181520A17388}">
      <dgm:prSet phldrT="[Text]"/>
      <dgm:spPr/>
      <dgm:t>
        <a:bodyPr/>
        <a:lstStyle/>
        <a:p>
          <a:r>
            <a:rPr lang="en-US" dirty="0" smtClean="0">
              <a:solidFill>
                <a:schemeClr val="accent4">
                  <a:lumMod val="75000"/>
                </a:schemeClr>
              </a:solidFill>
            </a:rPr>
            <a:t>III/ </a:t>
          </a:r>
          <a:r>
            <a:rPr lang="en-US" dirty="0" err="1" smtClean="0">
              <a:solidFill>
                <a:schemeClr val="accent4">
                  <a:lumMod val="75000"/>
                </a:schemeClr>
              </a:solidFill>
            </a:rPr>
            <a:t>Défaite</a:t>
          </a:r>
          <a:endParaRPr lang="en-US" dirty="0">
            <a:solidFill>
              <a:schemeClr val="accent4">
                <a:lumMod val="75000"/>
              </a:schemeClr>
            </a:solidFill>
          </a:endParaRPr>
        </a:p>
      </dgm:t>
    </dgm:pt>
    <dgm:pt modelId="{F8947D77-5F40-49B5-9277-60EAE345D9FD}" type="parTrans" cxnId="{323C4BE8-664E-48BE-909C-7199CAB3ED0E}">
      <dgm:prSet/>
      <dgm:spPr/>
      <dgm:t>
        <a:bodyPr/>
        <a:lstStyle/>
        <a:p>
          <a:endParaRPr lang="en-US"/>
        </a:p>
      </dgm:t>
    </dgm:pt>
    <dgm:pt modelId="{0A8C2493-13BD-48A9-B4D4-7DF9D3776F58}" type="sibTrans" cxnId="{323C4BE8-664E-48BE-909C-7199CAB3ED0E}">
      <dgm:prSet/>
      <dgm:spPr/>
      <dgm:t>
        <a:bodyPr/>
        <a:lstStyle/>
        <a:p>
          <a:endParaRPr lang="en-US"/>
        </a:p>
      </dgm:t>
    </dgm:pt>
    <dgm:pt modelId="{FC57D685-FFF3-4D1C-A85D-9E44619F1F16}">
      <dgm:prSet phldrT="[Text]"/>
      <dgm:spPr/>
      <dgm:t>
        <a:bodyPr/>
        <a:lstStyle/>
        <a:p>
          <a:r>
            <a:rPr lang="en-US" dirty="0" smtClean="0"/>
            <a:t>Au </a:t>
          </a:r>
          <a:r>
            <a:rPr lang="en-US" dirty="0" err="1" smtClean="0"/>
            <a:t>choix</a:t>
          </a:r>
          <a:r>
            <a:rPr lang="en-US" dirty="0" smtClean="0"/>
            <a:t> :</a:t>
          </a:r>
          <a:endParaRPr lang="en-US" dirty="0"/>
        </a:p>
      </dgm:t>
    </dgm:pt>
    <dgm:pt modelId="{1F756190-3EF9-427A-A08E-02D25CAD30FB}" type="parTrans" cxnId="{21F64EE8-E36B-4B80-AE2F-553D280E5346}">
      <dgm:prSet/>
      <dgm:spPr/>
      <dgm:t>
        <a:bodyPr/>
        <a:lstStyle/>
        <a:p>
          <a:endParaRPr lang="en-US"/>
        </a:p>
      </dgm:t>
    </dgm:pt>
    <dgm:pt modelId="{CF93C511-06A3-4497-A3DC-84421147B722}" type="sibTrans" cxnId="{21F64EE8-E36B-4B80-AE2F-553D280E5346}">
      <dgm:prSet/>
      <dgm:spPr/>
      <dgm:t>
        <a:bodyPr/>
        <a:lstStyle/>
        <a:p>
          <a:endParaRPr lang="en-US"/>
        </a:p>
      </dgm:t>
    </dgm:pt>
    <dgm:pt modelId="{0ED511BD-627E-4D80-8F2A-E1C7F0AAA736}">
      <dgm:prSet phldrT="[Text]"/>
      <dgm:spPr/>
      <dgm:t>
        <a:bodyPr/>
        <a:lstStyle/>
        <a:p>
          <a:r>
            <a:rPr lang="en-US" dirty="0" smtClean="0">
              <a:solidFill>
                <a:srgbClr val="FF0000"/>
              </a:solidFill>
            </a:rPr>
            <a:t>a/ Quitter </a:t>
          </a:r>
          <a:r>
            <a:rPr lang="en-US" dirty="0" err="1" smtClean="0">
              <a:solidFill>
                <a:srgbClr val="FF0000"/>
              </a:solidFill>
            </a:rPr>
            <a:t>jeu</a:t>
          </a:r>
          <a:endParaRPr lang="en-US" dirty="0">
            <a:solidFill>
              <a:srgbClr val="FF0000"/>
            </a:solidFill>
          </a:endParaRPr>
        </a:p>
      </dgm:t>
    </dgm:pt>
    <dgm:pt modelId="{C439248C-1983-44DC-98E1-69F1BF16D0B9}" type="parTrans" cxnId="{0C5E53B5-A506-4316-BCD0-7CEEFBBE9B33}">
      <dgm:prSet/>
      <dgm:spPr/>
      <dgm:t>
        <a:bodyPr/>
        <a:lstStyle/>
        <a:p>
          <a:endParaRPr lang="en-US"/>
        </a:p>
      </dgm:t>
    </dgm:pt>
    <dgm:pt modelId="{A7B51436-CB8C-4353-8A81-9D64736B537B}" type="sibTrans" cxnId="{0C5E53B5-A506-4316-BCD0-7CEEFBBE9B33}">
      <dgm:prSet/>
      <dgm:spPr/>
      <dgm:t>
        <a:bodyPr/>
        <a:lstStyle/>
        <a:p>
          <a:endParaRPr lang="en-US"/>
        </a:p>
      </dgm:t>
    </dgm:pt>
    <dgm:pt modelId="{2F58CE08-96F0-479D-AD54-56E9DEAC8C38}">
      <dgm:prSet phldrT="[Text]"/>
      <dgm:spPr/>
      <dgm:t>
        <a:bodyPr/>
        <a:lstStyle/>
        <a:p>
          <a:r>
            <a:rPr lang="en-US" dirty="0" smtClean="0">
              <a:solidFill>
                <a:srgbClr val="FF0000"/>
              </a:solidFill>
            </a:rPr>
            <a:t>d/ Nouvelle </a:t>
          </a:r>
          <a:r>
            <a:rPr lang="en-US" dirty="0" err="1" smtClean="0">
              <a:solidFill>
                <a:srgbClr val="FF0000"/>
              </a:solidFill>
            </a:rPr>
            <a:t>partie</a:t>
          </a:r>
          <a:endParaRPr lang="en-US" dirty="0">
            <a:solidFill>
              <a:srgbClr val="FF0000"/>
            </a:solidFill>
          </a:endParaRPr>
        </a:p>
      </dgm:t>
    </dgm:pt>
    <dgm:pt modelId="{FF8F52C3-7D89-4A14-A770-98CD9F81E70E}" type="parTrans" cxnId="{5D2400B8-3FB8-4467-8E51-5B427AEFC199}">
      <dgm:prSet/>
      <dgm:spPr/>
      <dgm:t>
        <a:bodyPr/>
        <a:lstStyle/>
        <a:p>
          <a:endParaRPr lang="en-US"/>
        </a:p>
      </dgm:t>
    </dgm:pt>
    <dgm:pt modelId="{6581BF2C-3C05-41E9-A8F9-4B3B5CB416C0}" type="sibTrans" cxnId="{5D2400B8-3FB8-4467-8E51-5B427AEFC199}">
      <dgm:prSet/>
      <dgm:spPr/>
      <dgm:t>
        <a:bodyPr/>
        <a:lstStyle/>
        <a:p>
          <a:endParaRPr lang="en-US"/>
        </a:p>
      </dgm:t>
    </dgm:pt>
    <dgm:pt modelId="{9D0C1C15-68A0-42D4-BD8A-B0415B9B1DF1}">
      <dgm:prSet phldrT="[Text]"/>
      <dgm:spPr/>
      <dgm:t>
        <a:bodyPr/>
        <a:lstStyle/>
        <a:p>
          <a:r>
            <a:rPr lang="en-US" dirty="0" err="1" smtClean="0">
              <a:solidFill>
                <a:schemeClr val="tx1"/>
              </a:solidFill>
            </a:rPr>
            <a:t>Puis</a:t>
          </a:r>
          <a:r>
            <a:rPr lang="en-US" dirty="0" smtClean="0">
              <a:solidFill>
                <a:schemeClr val="tx1"/>
              </a:solidFill>
            </a:rPr>
            <a:t> :</a:t>
          </a:r>
          <a:endParaRPr lang="en-US" dirty="0">
            <a:solidFill>
              <a:schemeClr val="tx1"/>
            </a:solidFill>
          </a:endParaRPr>
        </a:p>
      </dgm:t>
    </dgm:pt>
    <dgm:pt modelId="{141EB7A4-B0FD-4972-A829-F930E17CCB68}" type="parTrans" cxnId="{BA8D8F02-2E14-4584-B00F-084BD0276526}">
      <dgm:prSet/>
      <dgm:spPr/>
      <dgm:t>
        <a:bodyPr/>
        <a:lstStyle/>
        <a:p>
          <a:endParaRPr lang="en-US"/>
        </a:p>
      </dgm:t>
    </dgm:pt>
    <dgm:pt modelId="{8F3F5899-AD09-41DB-A5EE-06589B53964F}" type="sibTrans" cxnId="{BA8D8F02-2E14-4584-B00F-084BD0276526}">
      <dgm:prSet/>
      <dgm:spPr/>
      <dgm:t>
        <a:bodyPr/>
        <a:lstStyle/>
        <a:p>
          <a:endParaRPr lang="en-US"/>
        </a:p>
      </dgm:t>
    </dgm:pt>
    <dgm:pt modelId="{264654A0-1ABC-41A6-807E-6A926F05D288}" type="pres">
      <dgm:prSet presAssocID="{9982407E-57BD-4940-AF9F-D537BE6BE6BD}" presName="linearFlow" presStyleCnt="0">
        <dgm:presLayoutVars>
          <dgm:dir/>
          <dgm:animLvl val="lvl"/>
          <dgm:resizeHandles val="exact"/>
        </dgm:presLayoutVars>
      </dgm:prSet>
      <dgm:spPr/>
      <dgm:t>
        <a:bodyPr/>
        <a:lstStyle/>
        <a:p>
          <a:endParaRPr lang="en-US"/>
        </a:p>
      </dgm:t>
    </dgm:pt>
    <dgm:pt modelId="{5AE56F63-DAAE-48CF-BD9C-A8F4F5352D62}" type="pres">
      <dgm:prSet presAssocID="{C5B5D391-7E1F-4409-AADB-053DF5E8D170}" presName="composite" presStyleCnt="0"/>
      <dgm:spPr/>
    </dgm:pt>
    <dgm:pt modelId="{AD04BBAC-BA8E-4399-8523-5EEA3C1A9E29}" type="pres">
      <dgm:prSet presAssocID="{C5B5D391-7E1F-4409-AADB-053DF5E8D170}" presName="parTx" presStyleLbl="node1" presStyleIdx="0" presStyleCnt="6">
        <dgm:presLayoutVars>
          <dgm:chMax val="0"/>
          <dgm:chPref val="0"/>
          <dgm:bulletEnabled val="1"/>
        </dgm:presLayoutVars>
      </dgm:prSet>
      <dgm:spPr/>
      <dgm:t>
        <a:bodyPr/>
        <a:lstStyle/>
        <a:p>
          <a:endParaRPr lang="en-US"/>
        </a:p>
      </dgm:t>
    </dgm:pt>
    <dgm:pt modelId="{B2EA96AD-BB82-4E00-AEBC-EC47D29B33E3}" type="pres">
      <dgm:prSet presAssocID="{C5B5D391-7E1F-4409-AADB-053DF5E8D170}" presName="parSh" presStyleLbl="node1" presStyleIdx="0" presStyleCnt="6"/>
      <dgm:spPr/>
      <dgm:t>
        <a:bodyPr/>
        <a:lstStyle/>
        <a:p>
          <a:endParaRPr lang="en-US"/>
        </a:p>
      </dgm:t>
    </dgm:pt>
    <dgm:pt modelId="{05408A9C-E173-4550-BBEB-A172A01442BD}" type="pres">
      <dgm:prSet presAssocID="{C5B5D391-7E1F-4409-AADB-053DF5E8D170}" presName="desTx" presStyleLbl="fgAcc1" presStyleIdx="0" presStyleCnt="6">
        <dgm:presLayoutVars>
          <dgm:bulletEnabled val="1"/>
        </dgm:presLayoutVars>
      </dgm:prSet>
      <dgm:spPr/>
      <dgm:t>
        <a:bodyPr/>
        <a:lstStyle/>
        <a:p>
          <a:endParaRPr lang="en-US"/>
        </a:p>
      </dgm:t>
    </dgm:pt>
    <dgm:pt modelId="{DF0BB6BB-2C54-463C-B090-B55BD8DB4452}" type="pres">
      <dgm:prSet presAssocID="{63B12DDD-4B1A-4095-8651-FBC8BD2C111C}" presName="sibTrans" presStyleLbl="sibTrans2D1" presStyleIdx="0" presStyleCnt="5"/>
      <dgm:spPr/>
      <dgm:t>
        <a:bodyPr/>
        <a:lstStyle/>
        <a:p>
          <a:endParaRPr lang="en-US"/>
        </a:p>
      </dgm:t>
    </dgm:pt>
    <dgm:pt modelId="{BB7D8B2F-6E19-4CB5-B762-5147C7FC3A9C}" type="pres">
      <dgm:prSet presAssocID="{63B12DDD-4B1A-4095-8651-FBC8BD2C111C}" presName="connTx" presStyleLbl="sibTrans2D1" presStyleIdx="0" presStyleCnt="5"/>
      <dgm:spPr/>
      <dgm:t>
        <a:bodyPr/>
        <a:lstStyle/>
        <a:p>
          <a:endParaRPr lang="en-US"/>
        </a:p>
      </dgm:t>
    </dgm:pt>
    <dgm:pt modelId="{C4BF2E52-8829-4B8B-8834-0BEE5C7A47C1}" type="pres">
      <dgm:prSet presAssocID="{A619B7D4-16E9-4CE3-B44D-18FD2C311860}" presName="composite" presStyleCnt="0"/>
      <dgm:spPr/>
    </dgm:pt>
    <dgm:pt modelId="{776492E2-155C-466D-83D2-6707B724B349}" type="pres">
      <dgm:prSet presAssocID="{A619B7D4-16E9-4CE3-B44D-18FD2C311860}" presName="parTx" presStyleLbl="node1" presStyleIdx="0" presStyleCnt="6">
        <dgm:presLayoutVars>
          <dgm:chMax val="0"/>
          <dgm:chPref val="0"/>
          <dgm:bulletEnabled val="1"/>
        </dgm:presLayoutVars>
      </dgm:prSet>
      <dgm:spPr/>
      <dgm:t>
        <a:bodyPr/>
        <a:lstStyle/>
        <a:p>
          <a:endParaRPr lang="en-US"/>
        </a:p>
      </dgm:t>
    </dgm:pt>
    <dgm:pt modelId="{67B46DC7-C44C-4ABF-B7D4-B4485855ADE4}" type="pres">
      <dgm:prSet presAssocID="{A619B7D4-16E9-4CE3-B44D-18FD2C311860}" presName="parSh" presStyleLbl="node1" presStyleIdx="1" presStyleCnt="6"/>
      <dgm:spPr/>
      <dgm:t>
        <a:bodyPr/>
        <a:lstStyle/>
        <a:p>
          <a:endParaRPr lang="en-US"/>
        </a:p>
      </dgm:t>
    </dgm:pt>
    <dgm:pt modelId="{66CDD7B0-3067-4558-8EE2-7F0BB3FAA1D4}" type="pres">
      <dgm:prSet presAssocID="{A619B7D4-16E9-4CE3-B44D-18FD2C311860}" presName="desTx" presStyleLbl="fgAcc1" presStyleIdx="1" presStyleCnt="6">
        <dgm:presLayoutVars>
          <dgm:bulletEnabled val="1"/>
        </dgm:presLayoutVars>
      </dgm:prSet>
      <dgm:spPr/>
      <dgm:t>
        <a:bodyPr/>
        <a:lstStyle/>
        <a:p>
          <a:endParaRPr lang="en-US"/>
        </a:p>
      </dgm:t>
    </dgm:pt>
    <dgm:pt modelId="{C1BA27AB-80C6-4CC0-9370-B0AA8ABA3F00}" type="pres">
      <dgm:prSet presAssocID="{D97EB37D-7166-4FAC-9A8C-A0F30AC53CFF}" presName="sibTrans" presStyleLbl="sibTrans2D1" presStyleIdx="1" presStyleCnt="5"/>
      <dgm:spPr/>
      <dgm:t>
        <a:bodyPr/>
        <a:lstStyle/>
        <a:p>
          <a:endParaRPr lang="en-US"/>
        </a:p>
      </dgm:t>
    </dgm:pt>
    <dgm:pt modelId="{E2BA9FE3-C6E7-4D98-9597-8FB7D5999773}" type="pres">
      <dgm:prSet presAssocID="{D97EB37D-7166-4FAC-9A8C-A0F30AC53CFF}" presName="connTx" presStyleLbl="sibTrans2D1" presStyleIdx="1" presStyleCnt="5"/>
      <dgm:spPr/>
      <dgm:t>
        <a:bodyPr/>
        <a:lstStyle/>
        <a:p>
          <a:endParaRPr lang="en-US"/>
        </a:p>
      </dgm:t>
    </dgm:pt>
    <dgm:pt modelId="{6FB89519-34DB-4F4F-AC03-B6AD6E3CE5F4}" type="pres">
      <dgm:prSet presAssocID="{84831050-1CBA-4D9B-B15E-E01BEFC4FDC8}" presName="composite" presStyleCnt="0"/>
      <dgm:spPr/>
    </dgm:pt>
    <dgm:pt modelId="{97006966-A408-45A3-B076-1DDFBB86762E}" type="pres">
      <dgm:prSet presAssocID="{84831050-1CBA-4D9B-B15E-E01BEFC4FDC8}" presName="parTx" presStyleLbl="node1" presStyleIdx="1" presStyleCnt="6">
        <dgm:presLayoutVars>
          <dgm:chMax val="0"/>
          <dgm:chPref val="0"/>
          <dgm:bulletEnabled val="1"/>
        </dgm:presLayoutVars>
      </dgm:prSet>
      <dgm:spPr/>
      <dgm:t>
        <a:bodyPr/>
        <a:lstStyle/>
        <a:p>
          <a:endParaRPr lang="en-US"/>
        </a:p>
      </dgm:t>
    </dgm:pt>
    <dgm:pt modelId="{6298244C-0E8D-48B6-A40B-EC84470DD7B5}" type="pres">
      <dgm:prSet presAssocID="{84831050-1CBA-4D9B-B15E-E01BEFC4FDC8}" presName="parSh" presStyleLbl="node1" presStyleIdx="2" presStyleCnt="6"/>
      <dgm:spPr/>
      <dgm:t>
        <a:bodyPr/>
        <a:lstStyle/>
        <a:p>
          <a:endParaRPr lang="en-US"/>
        </a:p>
      </dgm:t>
    </dgm:pt>
    <dgm:pt modelId="{C4AC00E5-A1B7-4BF9-99C5-CFA14000862F}" type="pres">
      <dgm:prSet presAssocID="{84831050-1CBA-4D9B-B15E-E01BEFC4FDC8}" presName="desTx" presStyleLbl="fgAcc1" presStyleIdx="2" presStyleCnt="6">
        <dgm:presLayoutVars>
          <dgm:bulletEnabled val="1"/>
        </dgm:presLayoutVars>
      </dgm:prSet>
      <dgm:spPr/>
      <dgm:t>
        <a:bodyPr/>
        <a:lstStyle/>
        <a:p>
          <a:endParaRPr lang="en-US"/>
        </a:p>
      </dgm:t>
    </dgm:pt>
    <dgm:pt modelId="{A119D3FC-AB31-4AC4-B476-FBECADD2EA24}" type="pres">
      <dgm:prSet presAssocID="{0CC6970C-67D3-4AEE-910D-E3807E106D81}" presName="sibTrans" presStyleLbl="sibTrans2D1" presStyleIdx="2" presStyleCnt="5"/>
      <dgm:spPr/>
      <dgm:t>
        <a:bodyPr/>
        <a:lstStyle/>
        <a:p>
          <a:endParaRPr lang="en-US"/>
        </a:p>
      </dgm:t>
    </dgm:pt>
    <dgm:pt modelId="{ACC5E82A-7664-4B7D-9BED-D7A325670849}" type="pres">
      <dgm:prSet presAssocID="{0CC6970C-67D3-4AEE-910D-E3807E106D81}" presName="connTx" presStyleLbl="sibTrans2D1" presStyleIdx="2" presStyleCnt="5"/>
      <dgm:spPr/>
      <dgm:t>
        <a:bodyPr/>
        <a:lstStyle/>
        <a:p>
          <a:endParaRPr lang="en-US"/>
        </a:p>
      </dgm:t>
    </dgm:pt>
    <dgm:pt modelId="{576ED705-BAB2-48EB-B87D-B59468D42D03}" type="pres">
      <dgm:prSet presAssocID="{0411435F-8ADA-4740-8449-5528B742F719}" presName="composite" presStyleCnt="0"/>
      <dgm:spPr/>
    </dgm:pt>
    <dgm:pt modelId="{C113DED5-D63A-4DE8-B918-9BD9E92FBC76}" type="pres">
      <dgm:prSet presAssocID="{0411435F-8ADA-4740-8449-5528B742F719}" presName="parTx" presStyleLbl="node1" presStyleIdx="2" presStyleCnt="6">
        <dgm:presLayoutVars>
          <dgm:chMax val="0"/>
          <dgm:chPref val="0"/>
          <dgm:bulletEnabled val="1"/>
        </dgm:presLayoutVars>
      </dgm:prSet>
      <dgm:spPr/>
      <dgm:t>
        <a:bodyPr/>
        <a:lstStyle/>
        <a:p>
          <a:endParaRPr lang="en-US"/>
        </a:p>
      </dgm:t>
    </dgm:pt>
    <dgm:pt modelId="{0920AA93-471C-4FCB-B66C-12688E629622}" type="pres">
      <dgm:prSet presAssocID="{0411435F-8ADA-4740-8449-5528B742F719}" presName="parSh" presStyleLbl="node1" presStyleIdx="3" presStyleCnt="6"/>
      <dgm:spPr/>
      <dgm:t>
        <a:bodyPr/>
        <a:lstStyle/>
        <a:p>
          <a:endParaRPr lang="en-US"/>
        </a:p>
      </dgm:t>
    </dgm:pt>
    <dgm:pt modelId="{464D3DFD-1B22-4E7D-A6C0-7569D21912C9}" type="pres">
      <dgm:prSet presAssocID="{0411435F-8ADA-4740-8449-5528B742F719}" presName="desTx" presStyleLbl="fgAcc1" presStyleIdx="3" presStyleCnt="6">
        <dgm:presLayoutVars>
          <dgm:bulletEnabled val="1"/>
        </dgm:presLayoutVars>
      </dgm:prSet>
      <dgm:spPr/>
      <dgm:t>
        <a:bodyPr/>
        <a:lstStyle/>
        <a:p>
          <a:endParaRPr lang="en-US"/>
        </a:p>
      </dgm:t>
    </dgm:pt>
    <dgm:pt modelId="{063C4CC3-F95F-405F-AB85-667B74D26EEA}" type="pres">
      <dgm:prSet presAssocID="{D21FE9CD-EBAA-4CB9-AE66-C2C3E104E36F}" presName="sibTrans" presStyleLbl="sibTrans2D1" presStyleIdx="3" presStyleCnt="5"/>
      <dgm:spPr/>
      <dgm:t>
        <a:bodyPr/>
        <a:lstStyle/>
        <a:p>
          <a:endParaRPr lang="en-US"/>
        </a:p>
      </dgm:t>
    </dgm:pt>
    <dgm:pt modelId="{4D6E3097-D421-4C51-9380-D74FC441D183}" type="pres">
      <dgm:prSet presAssocID="{D21FE9CD-EBAA-4CB9-AE66-C2C3E104E36F}" presName="connTx" presStyleLbl="sibTrans2D1" presStyleIdx="3" presStyleCnt="5"/>
      <dgm:spPr/>
      <dgm:t>
        <a:bodyPr/>
        <a:lstStyle/>
        <a:p>
          <a:endParaRPr lang="en-US"/>
        </a:p>
      </dgm:t>
    </dgm:pt>
    <dgm:pt modelId="{693B280F-B329-432E-B49B-19B0E47497F2}" type="pres">
      <dgm:prSet presAssocID="{EF9756E8-E31A-4E3A-A635-93BE14973E97}" presName="composite" presStyleCnt="0"/>
      <dgm:spPr/>
    </dgm:pt>
    <dgm:pt modelId="{C9CE484D-CD7C-4E05-9803-2C7A04477FD5}" type="pres">
      <dgm:prSet presAssocID="{EF9756E8-E31A-4E3A-A635-93BE14973E97}" presName="parTx" presStyleLbl="node1" presStyleIdx="3" presStyleCnt="6">
        <dgm:presLayoutVars>
          <dgm:chMax val="0"/>
          <dgm:chPref val="0"/>
          <dgm:bulletEnabled val="1"/>
        </dgm:presLayoutVars>
      </dgm:prSet>
      <dgm:spPr/>
      <dgm:t>
        <a:bodyPr/>
        <a:lstStyle/>
        <a:p>
          <a:endParaRPr lang="en-US"/>
        </a:p>
      </dgm:t>
    </dgm:pt>
    <dgm:pt modelId="{EBB03C34-21F3-42D0-BC77-EDFBEE0821F1}" type="pres">
      <dgm:prSet presAssocID="{EF9756E8-E31A-4E3A-A635-93BE14973E97}" presName="parSh" presStyleLbl="node1" presStyleIdx="4" presStyleCnt="6"/>
      <dgm:spPr/>
      <dgm:t>
        <a:bodyPr/>
        <a:lstStyle/>
        <a:p>
          <a:endParaRPr lang="en-US"/>
        </a:p>
      </dgm:t>
    </dgm:pt>
    <dgm:pt modelId="{CBA54391-F7ED-4258-8B77-190F68D220AE}" type="pres">
      <dgm:prSet presAssocID="{EF9756E8-E31A-4E3A-A635-93BE14973E97}" presName="desTx" presStyleLbl="fgAcc1" presStyleIdx="4" presStyleCnt="6">
        <dgm:presLayoutVars>
          <dgm:bulletEnabled val="1"/>
        </dgm:presLayoutVars>
      </dgm:prSet>
      <dgm:spPr/>
      <dgm:t>
        <a:bodyPr/>
        <a:lstStyle/>
        <a:p>
          <a:endParaRPr lang="en-US"/>
        </a:p>
      </dgm:t>
    </dgm:pt>
    <dgm:pt modelId="{B3965E9D-CE89-4A00-A49E-D4AA6623E28F}" type="pres">
      <dgm:prSet presAssocID="{63C7497B-D8A6-4749-9F7B-57EFD5025A89}" presName="sibTrans" presStyleLbl="sibTrans2D1" presStyleIdx="4" presStyleCnt="5"/>
      <dgm:spPr/>
      <dgm:t>
        <a:bodyPr/>
        <a:lstStyle/>
        <a:p>
          <a:endParaRPr lang="en-US"/>
        </a:p>
      </dgm:t>
    </dgm:pt>
    <dgm:pt modelId="{0E62A158-36EB-42FD-9C90-4323A9B8A552}" type="pres">
      <dgm:prSet presAssocID="{63C7497B-D8A6-4749-9F7B-57EFD5025A89}" presName="connTx" presStyleLbl="sibTrans2D1" presStyleIdx="4" presStyleCnt="5"/>
      <dgm:spPr/>
      <dgm:t>
        <a:bodyPr/>
        <a:lstStyle/>
        <a:p>
          <a:endParaRPr lang="en-US"/>
        </a:p>
      </dgm:t>
    </dgm:pt>
    <dgm:pt modelId="{82A275DF-B387-43A1-B6C8-9915F62625DE}" type="pres">
      <dgm:prSet presAssocID="{57E6DB72-5B64-4D65-AFD8-119223376A9B}" presName="composite" presStyleCnt="0"/>
      <dgm:spPr/>
    </dgm:pt>
    <dgm:pt modelId="{034BBFCE-9A30-4B27-833B-B9C349DB1EEC}" type="pres">
      <dgm:prSet presAssocID="{57E6DB72-5B64-4D65-AFD8-119223376A9B}" presName="parTx" presStyleLbl="node1" presStyleIdx="4" presStyleCnt="6">
        <dgm:presLayoutVars>
          <dgm:chMax val="0"/>
          <dgm:chPref val="0"/>
          <dgm:bulletEnabled val="1"/>
        </dgm:presLayoutVars>
      </dgm:prSet>
      <dgm:spPr/>
      <dgm:t>
        <a:bodyPr/>
        <a:lstStyle/>
        <a:p>
          <a:endParaRPr lang="en-US"/>
        </a:p>
      </dgm:t>
    </dgm:pt>
    <dgm:pt modelId="{E4EBC00E-1076-471B-80BB-DFFC110D581E}" type="pres">
      <dgm:prSet presAssocID="{57E6DB72-5B64-4D65-AFD8-119223376A9B}" presName="parSh" presStyleLbl="node1" presStyleIdx="5" presStyleCnt="6"/>
      <dgm:spPr/>
      <dgm:t>
        <a:bodyPr/>
        <a:lstStyle/>
        <a:p>
          <a:endParaRPr lang="en-US"/>
        </a:p>
      </dgm:t>
    </dgm:pt>
    <dgm:pt modelId="{33C4ADDB-01DB-47CD-800E-C7928862F339}" type="pres">
      <dgm:prSet presAssocID="{57E6DB72-5B64-4D65-AFD8-119223376A9B}" presName="desTx" presStyleLbl="fgAcc1" presStyleIdx="5" presStyleCnt="6">
        <dgm:presLayoutVars>
          <dgm:bulletEnabled val="1"/>
        </dgm:presLayoutVars>
      </dgm:prSet>
      <dgm:spPr/>
      <dgm:t>
        <a:bodyPr/>
        <a:lstStyle/>
        <a:p>
          <a:endParaRPr lang="en-US"/>
        </a:p>
      </dgm:t>
    </dgm:pt>
  </dgm:ptLst>
  <dgm:cxnLst>
    <dgm:cxn modelId="{0744B5DA-DC34-49C8-8630-ABE7F037F4BB}" type="presOf" srcId="{0411435F-8ADA-4740-8449-5528B742F719}" destId="{C113DED5-D63A-4DE8-B918-9BD9E92FBC76}" srcOrd="0" destOrd="0" presId="urn:microsoft.com/office/officeart/2005/8/layout/process3"/>
    <dgm:cxn modelId="{462FD050-DDBD-46CE-A41B-98DF52690866}" type="presOf" srcId="{0CC6970C-67D3-4AEE-910D-E3807E106D81}" destId="{ACC5E82A-7664-4B7D-9BED-D7A325670849}" srcOrd="1" destOrd="0" presId="urn:microsoft.com/office/officeart/2005/8/layout/process3"/>
    <dgm:cxn modelId="{D06DDA68-4AAD-4B4D-9509-1CD47BA992C6}" srcId="{0411435F-8ADA-4740-8449-5528B742F719}" destId="{B1169F56-42ED-4BEB-9578-4EB432240A6E}" srcOrd="0" destOrd="0" parTransId="{80AA3CDE-3F24-47B5-99C9-B850CB29E8A0}" sibTransId="{9A400308-C4CD-4C3C-A8EE-8C058E60C4B4}"/>
    <dgm:cxn modelId="{EB3C9552-6A5A-48A1-9D90-4797D73335E4}" type="presOf" srcId="{D21FE9CD-EBAA-4CB9-AE66-C2C3E104E36F}" destId="{4D6E3097-D421-4C51-9380-D74FC441D183}" srcOrd="1" destOrd="0" presId="urn:microsoft.com/office/officeart/2005/8/layout/process3"/>
    <dgm:cxn modelId="{83E2353A-34AF-48C0-8B56-E1F2F6D4FA54}" type="presOf" srcId="{9D0C1C15-68A0-42D4-BD8A-B0415B9B1DF1}" destId="{CBA54391-F7ED-4258-8B77-190F68D220AE}" srcOrd="0" destOrd="4" presId="urn:microsoft.com/office/officeart/2005/8/layout/process3"/>
    <dgm:cxn modelId="{D0801509-8421-458D-9DC2-82B3CD3B29AE}" type="presOf" srcId="{57E6DB72-5B64-4D65-AFD8-119223376A9B}" destId="{E4EBC00E-1076-471B-80BB-DFFC110D581E}" srcOrd="1" destOrd="0" presId="urn:microsoft.com/office/officeart/2005/8/layout/process3"/>
    <dgm:cxn modelId="{E5BE978B-1BA9-40A9-834F-8BEFE63081C1}" type="presOf" srcId="{63C7497B-D8A6-4749-9F7B-57EFD5025A89}" destId="{B3965E9D-CE89-4A00-A49E-D4AA6623E28F}" srcOrd="0" destOrd="0" presId="urn:microsoft.com/office/officeart/2005/8/layout/process3"/>
    <dgm:cxn modelId="{B3BD424D-457B-4626-A773-9DD14D79AEF1}" type="presOf" srcId="{C5B5D391-7E1F-4409-AADB-053DF5E8D170}" destId="{B2EA96AD-BB82-4E00-AEBC-EC47D29B33E3}" srcOrd="1" destOrd="0" presId="urn:microsoft.com/office/officeart/2005/8/layout/process3"/>
    <dgm:cxn modelId="{91E96615-5672-44DC-B939-2F9D10CC86B7}" type="presOf" srcId="{6BFC2E86-8414-4F71-850D-EFCCEA05D88E}" destId="{05408A9C-E173-4550-BBEB-A172A01442BD}" srcOrd="0" destOrd="0" presId="urn:microsoft.com/office/officeart/2005/8/layout/process3"/>
    <dgm:cxn modelId="{0EE6AE1C-1D17-4C60-98C9-D6BB4DFD31BA}" type="presOf" srcId="{D97EB37D-7166-4FAC-9A8C-A0F30AC53CFF}" destId="{C1BA27AB-80C6-4CC0-9370-B0AA8ABA3F00}" srcOrd="0" destOrd="0" presId="urn:microsoft.com/office/officeart/2005/8/layout/process3"/>
    <dgm:cxn modelId="{9D7E8577-7165-4D0B-9B6B-9D808FAC6481}" type="presOf" srcId="{EF9756E8-E31A-4E3A-A635-93BE14973E97}" destId="{C9CE484D-CD7C-4E05-9803-2C7A04477FD5}" srcOrd="0" destOrd="0" presId="urn:microsoft.com/office/officeart/2005/8/layout/process3"/>
    <dgm:cxn modelId="{F6CAC02E-7FD9-4858-966C-126B4AE46801}" srcId="{9982407E-57BD-4940-AF9F-D537BE6BE6BD}" destId="{C5B5D391-7E1F-4409-AADB-053DF5E8D170}" srcOrd="0" destOrd="0" parTransId="{D997AAC2-74CB-4759-8F37-E158FB629892}" sibTransId="{63B12DDD-4B1A-4095-8651-FBC8BD2C111C}"/>
    <dgm:cxn modelId="{FE7B713A-52CD-4A78-AEB4-D41E2BAF65C5}" type="presOf" srcId="{71C194E5-D61F-48CC-A0C3-9701F0298383}" destId="{66CDD7B0-3067-4558-8EE2-7F0BB3FAA1D4}" srcOrd="0" destOrd="3" presId="urn:microsoft.com/office/officeart/2005/8/layout/process3"/>
    <dgm:cxn modelId="{7D9961F6-4294-4B41-9B1A-E89A040417A0}" type="presOf" srcId="{97FA6E22-F064-4694-AE97-B33054DBC987}" destId="{66CDD7B0-3067-4558-8EE2-7F0BB3FAA1D4}" srcOrd="0" destOrd="1" presId="urn:microsoft.com/office/officeart/2005/8/layout/process3"/>
    <dgm:cxn modelId="{C23B068F-6C42-4392-B35B-80F0C8451129}" type="presOf" srcId="{A7CBD479-6377-406B-931A-58331F8B9E2A}" destId="{CBA54391-F7ED-4258-8B77-190F68D220AE}" srcOrd="0" destOrd="1" presId="urn:microsoft.com/office/officeart/2005/8/layout/process3"/>
    <dgm:cxn modelId="{B9BA17B1-922E-4DB1-A9D7-04D9773CF7C8}" type="presOf" srcId="{A619B7D4-16E9-4CE3-B44D-18FD2C311860}" destId="{67B46DC7-C44C-4ABF-B7D4-B4485855ADE4}" srcOrd="1" destOrd="0" presId="urn:microsoft.com/office/officeart/2005/8/layout/process3"/>
    <dgm:cxn modelId="{BA8D8F02-2E14-4584-B00F-084BD0276526}" srcId="{EF9756E8-E31A-4E3A-A635-93BE14973E97}" destId="{9D0C1C15-68A0-42D4-BD8A-B0415B9B1DF1}" srcOrd="4" destOrd="0" parTransId="{141EB7A4-B0FD-4972-A829-F930E17CCB68}" sibTransId="{8F3F5899-AD09-41DB-A5EE-06589B53964F}"/>
    <dgm:cxn modelId="{75AD50AA-E78F-4C5C-A684-F4724A35DACE}" type="presOf" srcId="{CC89F9FF-B80B-4811-A3B6-BE8F9E726F8E}" destId="{05408A9C-E173-4550-BBEB-A172A01442BD}" srcOrd="0" destOrd="1" presId="urn:microsoft.com/office/officeart/2005/8/layout/process3"/>
    <dgm:cxn modelId="{FA5D0946-70BB-49AF-BB8D-C0D330AB0612}" type="presOf" srcId="{15E9759B-0DA3-4D5A-8773-C82E635416FC}" destId="{66CDD7B0-3067-4558-8EE2-7F0BB3FAA1D4}" srcOrd="0" destOrd="0" presId="urn:microsoft.com/office/officeart/2005/8/layout/process3"/>
    <dgm:cxn modelId="{ABDD2CEC-0F98-49A1-8DAB-9CF49EF1ED98}" type="presOf" srcId="{0411435F-8ADA-4740-8449-5528B742F719}" destId="{0920AA93-471C-4FCB-B66C-12688E629622}" srcOrd="1" destOrd="0" presId="urn:microsoft.com/office/officeart/2005/8/layout/process3"/>
    <dgm:cxn modelId="{6BE7EFE3-C9CF-4226-BF19-4BB361B4E7DD}" type="presOf" srcId="{D97EB37D-7166-4FAC-9A8C-A0F30AC53CFF}" destId="{E2BA9FE3-C6E7-4D98-9597-8FB7D5999773}" srcOrd="1" destOrd="0" presId="urn:microsoft.com/office/officeart/2005/8/layout/process3"/>
    <dgm:cxn modelId="{2190A348-E6D6-491C-846F-CEAD4EC6CC72}" srcId="{9982407E-57BD-4940-AF9F-D537BE6BE6BD}" destId="{0411435F-8ADA-4740-8449-5528B742F719}" srcOrd="3" destOrd="0" parTransId="{8925A35C-EC0F-4C18-A23E-CAB78AC989EB}" sibTransId="{D21FE9CD-EBAA-4CB9-AE66-C2C3E104E36F}"/>
    <dgm:cxn modelId="{C2F33BED-A611-486B-A3FE-E2D14CD823F3}" srcId="{9982407E-57BD-4940-AF9F-D537BE6BE6BD}" destId="{57E6DB72-5B64-4D65-AFD8-119223376A9B}" srcOrd="5" destOrd="0" parTransId="{FD59895F-9FCF-4CA7-A8E0-999A8ECF45D2}" sibTransId="{5EA50C7B-EAFE-44FB-9F12-E2DC1BC2BF06}"/>
    <dgm:cxn modelId="{441E38B9-509E-45CE-8F3A-00228E07FC85}" srcId="{9982407E-57BD-4940-AF9F-D537BE6BE6BD}" destId="{84831050-1CBA-4D9B-B15E-E01BEFC4FDC8}" srcOrd="2" destOrd="0" parTransId="{C34BA491-B44D-4748-B688-51E4808C75FA}" sibTransId="{0CC6970C-67D3-4AEE-910D-E3807E106D81}"/>
    <dgm:cxn modelId="{2D5F31FC-F275-4581-890F-6CA2B435789E}" type="presOf" srcId="{0ED511BD-627E-4D80-8F2A-E1C7F0AAA736}" destId="{CBA54391-F7ED-4258-8B77-190F68D220AE}" srcOrd="0" destOrd="5" presId="urn:microsoft.com/office/officeart/2005/8/layout/process3"/>
    <dgm:cxn modelId="{69D96A6E-1DA1-46A8-B1EA-04DA1A944272}" srcId="{9982407E-57BD-4940-AF9F-D537BE6BE6BD}" destId="{EF9756E8-E31A-4E3A-A635-93BE14973E97}" srcOrd="4" destOrd="0" parTransId="{211D9B98-22C2-4504-9717-8FDBC523C9D8}" sibTransId="{63C7497B-D8A6-4749-9F7B-57EFD5025A89}"/>
    <dgm:cxn modelId="{323C4BE8-664E-48BE-909C-7199CAB3ED0E}" srcId="{EF9756E8-E31A-4E3A-A635-93BE14973E97}" destId="{4DE65366-87BD-4E15-A927-181520A17388}" srcOrd="3" destOrd="0" parTransId="{F8947D77-5F40-49B5-9277-60EAE345D9FD}" sibTransId="{0A8C2493-13BD-48A9-B4D4-7DF9D3776F58}"/>
    <dgm:cxn modelId="{0E629F39-B3E0-46DA-A043-4300D52C02CC}" type="presOf" srcId="{45D0C0FC-DA70-4AF2-A140-375C397DFD27}" destId="{CBA54391-F7ED-4258-8B77-190F68D220AE}" srcOrd="0" destOrd="2" presId="urn:microsoft.com/office/officeart/2005/8/layout/process3"/>
    <dgm:cxn modelId="{4546DC3F-D418-4AFB-B231-56DF40436773}" srcId="{A619B7D4-16E9-4CE3-B44D-18FD2C311860}" destId="{127302F5-5FDF-4D4B-A9A3-285D38FB2A41}" srcOrd="2" destOrd="0" parTransId="{D3E72E79-13D6-47FA-9B02-0B7A1E6B7D6B}" sibTransId="{689C336A-2A9A-4703-A69F-23725F6481CF}"/>
    <dgm:cxn modelId="{35448309-8D4F-4BB3-AFFF-7E00A676B4A5}" srcId="{C5B5D391-7E1F-4409-AADB-053DF5E8D170}" destId="{6BFC2E86-8414-4F71-850D-EFCCEA05D88E}" srcOrd="0" destOrd="0" parTransId="{DC334431-80BA-4541-97D9-10D7FFFC6F47}" sibTransId="{8061BE8D-68A3-4A6F-962E-E7AEC41B6AEA}"/>
    <dgm:cxn modelId="{8B87089F-491C-405E-912A-F1A43F738A0C}" srcId="{C5B5D391-7E1F-4409-AADB-053DF5E8D170}" destId="{CC89F9FF-B80B-4811-A3B6-BE8F9E726F8E}" srcOrd="1" destOrd="0" parTransId="{B602B499-80D4-449B-82D5-E21A49B8DDAC}" sibTransId="{53EA2DE2-71D1-44F9-86FE-A1B65B565765}"/>
    <dgm:cxn modelId="{E2506CEA-14A8-49D1-8A1A-926575B39B8F}" type="presOf" srcId="{46CF8BEE-3948-4063-BAC9-8943B5A62F51}" destId="{C4AC00E5-A1B7-4BF9-99C5-CFA14000862F}" srcOrd="0" destOrd="1" presId="urn:microsoft.com/office/officeart/2005/8/layout/process3"/>
    <dgm:cxn modelId="{D583BA0E-6034-4460-B469-D50723B8B17D}" srcId="{A619B7D4-16E9-4CE3-B44D-18FD2C311860}" destId="{97FA6E22-F064-4694-AE97-B33054DBC987}" srcOrd="1" destOrd="0" parTransId="{8AA4BA62-2387-441B-B444-8A11EE0D79CC}" sibTransId="{AE65DF6B-E24B-4F2E-ADA2-69A398BE5957}"/>
    <dgm:cxn modelId="{2F74F3F9-6DDE-497B-A911-2F40E4260B63}" type="presOf" srcId="{63B12DDD-4B1A-4095-8651-FBC8BD2C111C}" destId="{DF0BB6BB-2C54-463C-B090-B55BD8DB4452}" srcOrd="0" destOrd="0" presId="urn:microsoft.com/office/officeart/2005/8/layout/process3"/>
    <dgm:cxn modelId="{5D2400B8-3FB8-4467-8E51-5B427AEFC199}" srcId="{EF9756E8-E31A-4E3A-A635-93BE14973E97}" destId="{2F58CE08-96F0-479D-AD54-56E9DEAC8C38}" srcOrd="6" destOrd="0" parTransId="{FF8F52C3-7D89-4A14-A770-98CD9F81E70E}" sibTransId="{6581BF2C-3C05-41E9-A8F9-4B3B5CB416C0}"/>
    <dgm:cxn modelId="{4C1E4E6E-7133-47F9-916F-05AFC4847C20}" srcId="{A619B7D4-16E9-4CE3-B44D-18FD2C311860}" destId="{71C194E5-D61F-48CC-A0C3-9701F0298383}" srcOrd="3" destOrd="0" parTransId="{28510D04-497B-4AA3-99DA-E8DF6D241FB5}" sibTransId="{E04D8987-4A65-473C-ADA5-2AD6E3708BD5}"/>
    <dgm:cxn modelId="{95D37A57-D51F-4AEC-8369-D029E7546205}" type="presOf" srcId="{127302F5-5FDF-4D4B-A9A3-285D38FB2A41}" destId="{66CDD7B0-3067-4558-8EE2-7F0BB3FAA1D4}" srcOrd="0" destOrd="2" presId="urn:microsoft.com/office/officeart/2005/8/layout/process3"/>
    <dgm:cxn modelId="{351C6106-48BF-4569-BF37-DBB700F988F3}" srcId="{57E6DB72-5B64-4D65-AFD8-119223376A9B}" destId="{7F1C1105-FB9E-41D9-ADA2-B049414D84B3}" srcOrd="0" destOrd="0" parTransId="{6BA54C59-7871-475C-BA39-BA86AB2430A9}" sibTransId="{5176D529-A69E-4AB2-B887-42672F8F34DD}"/>
    <dgm:cxn modelId="{F569C7B2-2D98-4DBD-B729-0299BFEAF072}" type="presOf" srcId="{84831050-1CBA-4D9B-B15E-E01BEFC4FDC8}" destId="{6298244C-0E8D-48B6-A40B-EC84470DD7B5}" srcOrd="1" destOrd="0" presId="urn:microsoft.com/office/officeart/2005/8/layout/process3"/>
    <dgm:cxn modelId="{F23610A6-FF66-4F88-9E35-FAD6FDE9C783}" srcId="{EF9756E8-E31A-4E3A-A635-93BE14973E97}" destId="{A7CBD479-6377-406B-931A-58331F8B9E2A}" srcOrd="1" destOrd="0" parTransId="{FE7DB62A-D238-45BE-99C9-4B58721ED258}" sibTransId="{A89645FB-1922-4B7C-93D3-A147EFE5AA72}"/>
    <dgm:cxn modelId="{71F7AD7E-742B-4412-A5A5-A59B7D974FAB}" type="presOf" srcId="{84831050-1CBA-4D9B-B15E-E01BEFC4FDC8}" destId="{97006966-A408-45A3-B076-1DDFBB86762E}" srcOrd="0" destOrd="0" presId="urn:microsoft.com/office/officeart/2005/8/layout/process3"/>
    <dgm:cxn modelId="{91DC2F41-4F73-475A-B505-218E12B80D0D}" srcId="{9982407E-57BD-4940-AF9F-D537BE6BE6BD}" destId="{A619B7D4-16E9-4CE3-B44D-18FD2C311860}" srcOrd="1" destOrd="0" parTransId="{E4E4ED82-0700-4E66-950C-FCC548D95327}" sibTransId="{D97EB37D-7166-4FAC-9A8C-A0F30AC53CFF}"/>
    <dgm:cxn modelId="{5721E05D-E6BB-4F41-94EF-7D5577C956C0}" type="presOf" srcId="{D21FE9CD-EBAA-4CB9-AE66-C2C3E104E36F}" destId="{063C4CC3-F95F-405F-AB85-667B74D26EEA}" srcOrd="0" destOrd="0" presId="urn:microsoft.com/office/officeart/2005/8/layout/process3"/>
    <dgm:cxn modelId="{593D8154-FFFB-4715-BCB9-F57DD965FA4C}" type="presOf" srcId="{2F58CE08-96F0-479D-AD54-56E9DEAC8C38}" destId="{CBA54391-F7ED-4258-8B77-190F68D220AE}" srcOrd="0" destOrd="6" presId="urn:microsoft.com/office/officeart/2005/8/layout/process3"/>
    <dgm:cxn modelId="{9494C110-FA99-4BF9-8EFA-68257EFD9221}" type="presOf" srcId="{1B40FD74-2FF2-47DE-B377-72A8D427B2AA}" destId="{C4AC00E5-A1B7-4BF9-99C5-CFA14000862F}" srcOrd="0" destOrd="0" presId="urn:microsoft.com/office/officeart/2005/8/layout/process3"/>
    <dgm:cxn modelId="{20384AF5-6F07-480C-8029-D8885724A2BD}" srcId="{84831050-1CBA-4D9B-B15E-E01BEFC4FDC8}" destId="{46CF8BEE-3948-4063-BAC9-8943B5A62F51}" srcOrd="1" destOrd="0" parTransId="{F24220B4-3C20-4AD6-B5B2-0A290B4517E7}" sibTransId="{2E612497-E9F2-4D71-976D-A17756122975}"/>
    <dgm:cxn modelId="{B7DE2D63-6847-4321-A871-9FE31BF8874E}" srcId="{84831050-1CBA-4D9B-B15E-E01BEFC4FDC8}" destId="{1B40FD74-2FF2-47DE-B377-72A8D427B2AA}" srcOrd="0" destOrd="0" parTransId="{30B4AA86-9954-4263-ABDC-3A1D45CE03CF}" sibTransId="{F5EB9350-B6FA-456C-B2E2-7FC08C9E5262}"/>
    <dgm:cxn modelId="{5A56D525-1BC2-42E5-9BF9-1A7E1D12BEAC}" type="presOf" srcId="{FC57D685-FFF3-4D1C-A85D-9E44619F1F16}" destId="{CBA54391-F7ED-4258-8B77-190F68D220AE}" srcOrd="0" destOrd="0" presId="urn:microsoft.com/office/officeart/2005/8/layout/process3"/>
    <dgm:cxn modelId="{15EA1E44-AD73-40F2-A98C-3DEB98B13212}" type="presOf" srcId="{0CC6970C-67D3-4AEE-910D-E3807E106D81}" destId="{A119D3FC-AB31-4AC4-B476-FBECADD2EA24}" srcOrd="0" destOrd="0" presId="urn:microsoft.com/office/officeart/2005/8/layout/process3"/>
    <dgm:cxn modelId="{62777337-D39D-4004-AD77-382AA8231B81}" srcId="{A619B7D4-16E9-4CE3-B44D-18FD2C311860}" destId="{15E9759B-0DA3-4D5A-8773-C82E635416FC}" srcOrd="0" destOrd="0" parTransId="{FF9F211E-93BE-4FAC-88E9-39428B4E79D0}" sibTransId="{BB733D26-9869-4799-BA96-A576A4BC868D}"/>
    <dgm:cxn modelId="{36F6EE43-6CD2-46D2-9ED1-6379828BD2D1}" type="presOf" srcId="{63C7497B-D8A6-4749-9F7B-57EFD5025A89}" destId="{0E62A158-36EB-42FD-9C90-4323A9B8A552}" srcOrd="1" destOrd="0" presId="urn:microsoft.com/office/officeart/2005/8/layout/process3"/>
    <dgm:cxn modelId="{CE3865F1-F8DC-412E-A808-CD7C61918171}" type="presOf" srcId="{4DE65366-87BD-4E15-A927-181520A17388}" destId="{CBA54391-F7ED-4258-8B77-190F68D220AE}" srcOrd="0" destOrd="3" presId="urn:microsoft.com/office/officeart/2005/8/layout/process3"/>
    <dgm:cxn modelId="{EEA67668-C263-4586-9354-80FA5392E7B4}" type="presOf" srcId="{57E6DB72-5B64-4D65-AFD8-119223376A9B}" destId="{034BBFCE-9A30-4B27-833B-B9C349DB1EEC}" srcOrd="0" destOrd="0" presId="urn:microsoft.com/office/officeart/2005/8/layout/process3"/>
    <dgm:cxn modelId="{93CF327D-2C55-4E0C-8349-68AEF785FA9A}" type="presOf" srcId="{63B12DDD-4B1A-4095-8651-FBC8BD2C111C}" destId="{BB7D8B2F-6E19-4CB5-B762-5147C7FC3A9C}" srcOrd="1" destOrd="0" presId="urn:microsoft.com/office/officeart/2005/8/layout/process3"/>
    <dgm:cxn modelId="{578C1418-1D66-4EED-B216-DA361377332D}" srcId="{EF9756E8-E31A-4E3A-A635-93BE14973E97}" destId="{45D0C0FC-DA70-4AF2-A140-375C397DFD27}" srcOrd="2" destOrd="0" parTransId="{9E1192D7-7049-4309-A2AF-790507D77684}" sibTransId="{F89AC8A3-5AC9-44E6-B99B-AF59007DDAF8}"/>
    <dgm:cxn modelId="{0C5E53B5-A506-4316-BCD0-7CEEFBBE9B33}" srcId="{EF9756E8-E31A-4E3A-A635-93BE14973E97}" destId="{0ED511BD-627E-4D80-8F2A-E1C7F0AAA736}" srcOrd="5" destOrd="0" parTransId="{C439248C-1983-44DC-98E1-69F1BF16D0B9}" sibTransId="{A7B51436-CB8C-4353-8A81-9D64736B537B}"/>
    <dgm:cxn modelId="{67ED32BB-479B-4406-92C2-4BBC5291630E}" type="presOf" srcId="{9982407E-57BD-4940-AF9F-D537BE6BE6BD}" destId="{264654A0-1ABC-41A6-807E-6A926F05D288}" srcOrd="0" destOrd="0" presId="urn:microsoft.com/office/officeart/2005/8/layout/process3"/>
    <dgm:cxn modelId="{21F64EE8-E36B-4B80-AE2F-553D280E5346}" srcId="{EF9756E8-E31A-4E3A-A635-93BE14973E97}" destId="{FC57D685-FFF3-4D1C-A85D-9E44619F1F16}" srcOrd="0" destOrd="0" parTransId="{1F756190-3EF9-427A-A08E-02D25CAD30FB}" sibTransId="{CF93C511-06A3-4497-A3DC-84421147B722}"/>
    <dgm:cxn modelId="{52BBDDAA-1788-43A1-A665-2FBAE0A41925}" type="presOf" srcId="{B1169F56-42ED-4BEB-9578-4EB432240A6E}" destId="{464D3DFD-1B22-4E7D-A6C0-7569D21912C9}" srcOrd="0" destOrd="0" presId="urn:microsoft.com/office/officeart/2005/8/layout/process3"/>
    <dgm:cxn modelId="{9EC5FFE5-62DC-47FC-BF7F-A6769EAA40E2}" type="presOf" srcId="{C5B5D391-7E1F-4409-AADB-053DF5E8D170}" destId="{AD04BBAC-BA8E-4399-8523-5EEA3C1A9E29}" srcOrd="0" destOrd="0" presId="urn:microsoft.com/office/officeart/2005/8/layout/process3"/>
    <dgm:cxn modelId="{DFB2377F-B8BB-4CE7-BE17-60C00E672FB2}" type="presOf" srcId="{EF9756E8-E31A-4E3A-A635-93BE14973E97}" destId="{EBB03C34-21F3-42D0-BC77-EDFBEE0821F1}" srcOrd="1" destOrd="0" presId="urn:microsoft.com/office/officeart/2005/8/layout/process3"/>
    <dgm:cxn modelId="{E5C634EA-4C5F-4EAF-97F4-2D0E963E2A1A}" type="presOf" srcId="{A619B7D4-16E9-4CE3-B44D-18FD2C311860}" destId="{776492E2-155C-466D-83D2-6707B724B349}" srcOrd="0" destOrd="0" presId="urn:microsoft.com/office/officeart/2005/8/layout/process3"/>
    <dgm:cxn modelId="{9CBE9784-41AC-4FD0-AD1C-01BB6EA06AD2}" type="presOf" srcId="{7F1C1105-FB9E-41D9-ADA2-B049414D84B3}" destId="{33C4ADDB-01DB-47CD-800E-C7928862F339}" srcOrd="0" destOrd="0" presId="urn:microsoft.com/office/officeart/2005/8/layout/process3"/>
    <dgm:cxn modelId="{4F818031-164C-494B-A3AD-9A6823DA0469}" type="presParOf" srcId="{264654A0-1ABC-41A6-807E-6A926F05D288}" destId="{5AE56F63-DAAE-48CF-BD9C-A8F4F5352D62}" srcOrd="0" destOrd="0" presId="urn:microsoft.com/office/officeart/2005/8/layout/process3"/>
    <dgm:cxn modelId="{4C20FDC7-0E71-4DEC-A178-F0AEE59A156C}" type="presParOf" srcId="{5AE56F63-DAAE-48CF-BD9C-A8F4F5352D62}" destId="{AD04BBAC-BA8E-4399-8523-5EEA3C1A9E29}" srcOrd="0" destOrd="0" presId="urn:microsoft.com/office/officeart/2005/8/layout/process3"/>
    <dgm:cxn modelId="{102C1167-FA9C-468A-A2C3-CBA639D91551}" type="presParOf" srcId="{5AE56F63-DAAE-48CF-BD9C-A8F4F5352D62}" destId="{B2EA96AD-BB82-4E00-AEBC-EC47D29B33E3}" srcOrd="1" destOrd="0" presId="urn:microsoft.com/office/officeart/2005/8/layout/process3"/>
    <dgm:cxn modelId="{E344ACB3-46A0-4A8C-BD5D-6889D695A202}" type="presParOf" srcId="{5AE56F63-DAAE-48CF-BD9C-A8F4F5352D62}" destId="{05408A9C-E173-4550-BBEB-A172A01442BD}" srcOrd="2" destOrd="0" presId="urn:microsoft.com/office/officeart/2005/8/layout/process3"/>
    <dgm:cxn modelId="{BE8F13EF-1653-4618-B864-A8931339363D}" type="presParOf" srcId="{264654A0-1ABC-41A6-807E-6A926F05D288}" destId="{DF0BB6BB-2C54-463C-B090-B55BD8DB4452}" srcOrd="1" destOrd="0" presId="urn:microsoft.com/office/officeart/2005/8/layout/process3"/>
    <dgm:cxn modelId="{E70F427B-6E23-48B3-AD8F-98E171AE699E}" type="presParOf" srcId="{DF0BB6BB-2C54-463C-B090-B55BD8DB4452}" destId="{BB7D8B2F-6E19-4CB5-B762-5147C7FC3A9C}" srcOrd="0" destOrd="0" presId="urn:microsoft.com/office/officeart/2005/8/layout/process3"/>
    <dgm:cxn modelId="{B2FFD867-F677-488F-9D5E-1558BE7931EB}" type="presParOf" srcId="{264654A0-1ABC-41A6-807E-6A926F05D288}" destId="{C4BF2E52-8829-4B8B-8834-0BEE5C7A47C1}" srcOrd="2" destOrd="0" presId="urn:microsoft.com/office/officeart/2005/8/layout/process3"/>
    <dgm:cxn modelId="{4EAD2B58-BFAA-4F34-887C-BC2403A00035}" type="presParOf" srcId="{C4BF2E52-8829-4B8B-8834-0BEE5C7A47C1}" destId="{776492E2-155C-466D-83D2-6707B724B349}" srcOrd="0" destOrd="0" presId="urn:microsoft.com/office/officeart/2005/8/layout/process3"/>
    <dgm:cxn modelId="{271EFB31-B62A-497F-955D-455F62C5839B}" type="presParOf" srcId="{C4BF2E52-8829-4B8B-8834-0BEE5C7A47C1}" destId="{67B46DC7-C44C-4ABF-B7D4-B4485855ADE4}" srcOrd="1" destOrd="0" presId="urn:microsoft.com/office/officeart/2005/8/layout/process3"/>
    <dgm:cxn modelId="{5198EDF9-52C4-4B2A-8CA1-EB1E05BEB6E1}" type="presParOf" srcId="{C4BF2E52-8829-4B8B-8834-0BEE5C7A47C1}" destId="{66CDD7B0-3067-4558-8EE2-7F0BB3FAA1D4}" srcOrd="2" destOrd="0" presId="urn:microsoft.com/office/officeart/2005/8/layout/process3"/>
    <dgm:cxn modelId="{CE897584-1C54-4E3B-8F7D-9CBA5A416D2D}" type="presParOf" srcId="{264654A0-1ABC-41A6-807E-6A926F05D288}" destId="{C1BA27AB-80C6-4CC0-9370-B0AA8ABA3F00}" srcOrd="3" destOrd="0" presId="urn:microsoft.com/office/officeart/2005/8/layout/process3"/>
    <dgm:cxn modelId="{9AF8C026-18C2-4F26-91DB-6E0D01222211}" type="presParOf" srcId="{C1BA27AB-80C6-4CC0-9370-B0AA8ABA3F00}" destId="{E2BA9FE3-C6E7-4D98-9597-8FB7D5999773}" srcOrd="0" destOrd="0" presId="urn:microsoft.com/office/officeart/2005/8/layout/process3"/>
    <dgm:cxn modelId="{EF814D44-E4EB-4237-A529-37CA5082BDD9}" type="presParOf" srcId="{264654A0-1ABC-41A6-807E-6A926F05D288}" destId="{6FB89519-34DB-4F4F-AC03-B6AD6E3CE5F4}" srcOrd="4" destOrd="0" presId="urn:microsoft.com/office/officeart/2005/8/layout/process3"/>
    <dgm:cxn modelId="{A2FE86F0-969B-40CB-986D-E1F798E38949}" type="presParOf" srcId="{6FB89519-34DB-4F4F-AC03-B6AD6E3CE5F4}" destId="{97006966-A408-45A3-B076-1DDFBB86762E}" srcOrd="0" destOrd="0" presId="urn:microsoft.com/office/officeart/2005/8/layout/process3"/>
    <dgm:cxn modelId="{38AFADBD-3145-46D7-A3D6-18EE5A9946B3}" type="presParOf" srcId="{6FB89519-34DB-4F4F-AC03-B6AD6E3CE5F4}" destId="{6298244C-0E8D-48B6-A40B-EC84470DD7B5}" srcOrd="1" destOrd="0" presId="urn:microsoft.com/office/officeart/2005/8/layout/process3"/>
    <dgm:cxn modelId="{0CF6D723-E9A4-4452-8E0F-B7BB83EE18B8}" type="presParOf" srcId="{6FB89519-34DB-4F4F-AC03-B6AD6E3CE5F4}" destId="{C4AC00E5-A1B7-4BF9-99C5-CFA14000862F}" srcOrd="2" destOrd="0" presId="urn:microsoft.com/office/officeart/2005/8/layout/process3"/>
    <dgm:cxn modelId="{662D7915-4F0E-4005-9B9A-AD8761BC4D92}" type="presParOf" srcId="{264654A0-1ABC-41A6-807E-6A926F05D288}" destId="{A119D3FC-AB31-4AC4-B476-FBECADD2EA24}" srcOrd="5" destOrd="0" presId="urn:microsoft.com/office/officeart/2005/8/layout/process3"/>
    <dgm:cxn modelId="{FEE367ED-3C6B-4556-9254-BD478C907428}" type="presParOf" srcId="{A119D3FC-AB31-4AC4-B476-FBECADD2EA24}" destId="{ACC5E82A-7664-4B7D-9BED-D7A325670849}" srcOrd="0" destOrd="0" presId="urn:microsoft.com/office/officeart/2005/8/layout/process3"/>
    <dgm:cxn modelId="{A9823E81-AD4F-403E-A28D-6A6E89852EA2}" type="presParOf" srcId="{264654A0-1ABC-41A6-807E-6A926F05D288}" destId="{576ED705-BAB2-48EB-B87D-B59468D42D03}" srcOrd="6" destOrd="0" presId="urn:microsoft.com/office/officeart/2005/8/layout/process3"/>
    <dgm:cxn modelId="{CEE4AB69-9ED4-4B1C-A7C1-7EFF6D170C87}" type="presParOf" srcId="{576ED705-BAB2-48EB-B87D-B59468D42D03}" destId="{C113DED5-D63A-4DE8-B918-9BD9E92FBC76}" srcOrd="0" destOrd="0" presId="urn:microsoft.com/office/officeart/2005/8/layout/process3"/>
    <dgm:cxn modelId="{8A2437E7-DB05-45A4-9B5F-7854622273E8}" type="presParOf" srcId="{576ED705-BAB2-48EB-B87D-B59468D42D03}" destId="{0920AA93-471C-4FCB-B66C-12688E629622}" srcOrd="1" destOrd="0" presId="urn:microsoft.com/office/officeart/2005/8/layout/process3"/>
    <dgm:cxn modelId="{53F03B2B-B282-4D07-98EA-00B084A13902}" type="presParOf" srcId="{576ED705-BAB2-48EB-B87D-B59468D42D03}" destId="{464D3DFD-1B22-4E7D-A6C0-7569D21912C9}" srcOrd="2" destOrd="0" presId="urn:microsoft.com/office/officeart/2005/8/layout/process3"/>
    <dgm:cxn modelId="{B852F689-67AE-4B27-95FD-9CBC154A7FE2}" type="presParOf" srcId="{264654A0-1ABC-41A6-807E-6A926F05D288}" destId="{063C4CC3-F95F-405F-AB85-667B74D26EEA}" srcOrd="7" destOrd="0" presId="urn:microsoft.com/office/officeart/2005/8/layout/process3"/>
    <dgm:cxn modelId="{2B697464-D2C1-49DD-93A5-65EDC98A1CFD}" type="presParOf" srcId="{063C4CC3-F95F-405F-AB85-667B74D26EEA}" destId="{4D6E3097-D421-4C51-9380-D74FC441D183}" srcOrd="0" destOrd="0" presId="urn:microsoft.com/office/officeart/2005/8/layout/process3"/>
    <dgm:cxn modelId="{506B3DD5-EA43-4DDA-8647-7C6F079AAD81}" type="presParOf" srcId="{264654A0-1ABC-41A6-807E-6A926F05D288}" destId="{693B280F-B329-432E-B49B-19B0E47497F2}" srcOrd="8" destOrd="0" presId="urn:microsoft.com/office/officeart/2005/8/layout/process3"/>
    <dgm:cxn modelId="{5086197F-0FFC-4201-B748-767D716A486E}" type="presParOf" srcId="{693B280F-B329-432E-B49B-19B0E47497F2}" destId="{C9CE484D-CD7C-4E05-9803-2C7A04477FD5}" srcOrd="0" destOrd="0" presId="urn:microsoft.com/office/officeart/2005/8/layout/process3"/>
    <dgm:cxn modelId="{7902FEA4-D0B5-4577-96E3-AC20AD482423}" type="presParOf" srcId="{693B280F-B329-432E-B49B-19B0E47497F2}" destId="{EBB03C34-21F3-42D0-BC77-EDFBEE0821F1}" srcOrd="1" destOrd="0" presId="urn:microsoft.com/office/officeart/2005/8/layout/process3"/>
    <dgm:cxn modelId="{D244590E-0D8B-4DA5-A766-62BA034A529A}" type="presParOf" srcId="{693B280F-B329-432E-B49B-19B0E47497F2}" destId="{CBA54391-F7ED-4258-8B77-190F68D220AE}" srcOrd="2" destOrd="0" presId="urn:microsoft.com/office/officeart/2005/8/layout/process3"/>
    <dgm:cxn modelId="{FE958753-7C9C-4A97-85FC-8966FD04222F}" type="presParOf" srcId="{264654A0-1ABC-41A6-807E-6A926F05D288}" destId="{B3965E9D-CE89-4A00-A49E-D4AA6623E28F}" srcOrd="9" destOrd="0" presId="urn:microsoft.com/office/officeart/2005/8/layout/process3"/>
    <dgm:cxn modelId="{84EED2F8-76DC-4BB6-9675-9F372860A5CA}" type="presParOf" srcId="{B3965E9D-CE89-4A00-A49E-D4AA6623E28F}" destId="{0E62A158-36EB-42FD-9C90-4323A9B8A552}" srcOrd="0" destOrd="0" presId="urn:microsoft.com/office/officeart/2005/8/layout/process3"/>
    <dgm:cxn modelId="{3EC57732-27EE-46F4-AA11-53C45EA64C89}" type="presParOf" srcId="{264654A0-1ABC-41A6-807E-6A926F05D288}" destId="{82A275DF-B387-43A1-B6C8-9915F62625DE}" srcOrd="10" destOrd="0" presId="urn:microsoft.com/office/officeart/2005/8/layout/process3"/>
    <dgm:cxn modelId="{360BAA85-D427-4407-9730-EDEC14BB6475}" type="presParOf" srcId="{82A275DF-B387-43A1-B6C8-9915F62625DE}" destId="{034BBFCE-9A30-4B27-833B-B9C349DB1EEC}" srcOrd="0" destOrd="0" presId="urn:microsoft.com/office/officeart/2005/8/layout/process3"/>
    <dgm:cxn modelId="{F3038A1F-24A3-4662-9B7C-BD16D20D211F}" type="presParOf" srcId="{82A275DF-B387-43A1-B6C8-9915F62625DE}" destId="{E4EBC00E-1076-471B-80BB-DFFC110D581E}" srcOrd="1" destOrd="0" presId="urn:microsoft.com/office/officeart/2005/8/layout/process3"/>
    <dgm:cxn modelId="{C4B3E123-E357-47CA-9675-6EBC47A275BE}" type="presParOf" srcId="{82A275DF-B387-43A1-B6C8-9915F62625DE}" destId="{33C4ADDB-01DB-47CD-800E-C7928862F339}" srcOrd="2" destOrd="0" presId="urn:microsoft.com/office/officeart/2005/8/layout/process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BFFCE-6D94-438F-9D66-A429D5C90340}">
      <dsp:nvSpPr>
        <dsp:cNvPr id="0" name=""/>
        <dsp:cNvSpPr/>
      </dsp:nvSpPr>
      <dsp:spPr>
        <a:xfrm>
          <a:off x="3594" y="1883768"/>
          <a:ext cx="973001" cy="58380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Début de la </a:t>
          </a:r>
          <a:r>
            <a:rPr lang="en-US" sz="1200" kern="1200" dirty="0" err="1"/>
            <a:t>manche</a:t>
          </a:r>
          <a:endParaRPr lang="en-US" sz="1200" kern="1200" dirty="0"/>
        </a:p>
      </dsp:txBody>
      <dsp:txXfrm>
        <a:off x="20693" y="1900867"/>
        <a:ext cx="938803" cy="549602"/>
      </dsp:txXfrm>
    </dsp:sp>
    <dsp:sp modelId="{3A229126-FC52-4671-86CB-90D76DC7799C}">
      <dsp:nvSpPr>
        <dsp:cNvPr id="0" name=""/>
        <dsp:cNvSpPr/>
      </dsp:nvSpPr>
      <dsp:spPr>
        <a:xfrm>
          <a:off x="1073895" y="2055016"/>
          <a:ext cx="206276" cy="24130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073895" y="2103277"/>
        <a:ext cx="144393" cy="144782"/>
      </dsp:txXfrm>
    </dsp:sp>
    <dsp:sp modelId="{4CDF0EEF-C32E-47F1-8271-2A2E77BE1001}">
      <dsp:nvSpPr>
        <dsp:cNvPr id="0" name=""/>
        <dsp:cNvSpPr/>
      </dsp:nvSpPr>
      <dsp:spPr>
        <a:xfrm>
          <a:off x="1365795" y="1883768"/>
          <a:ext cx="973001" cy="58380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Scan rêve</a:t>
          </a:r>
        </a:p>
      </dsp:txBody>
      <dsp:txXfrm>
        <a:off x="1382894" y="1900867"/>
        <a:ext cx="938803" cy="549602"/>
      </dsp:txXfrm>
    </dsp:sp>
    <dsp:sp modelId="{816EB989-9206-467B-A2F0-EE1876566382}">
      <dsp:nvSpPr>
        <dsp:cNvPr id="0" name=""/>
        <dsp:cNvSpPr/>
      </dsp:nvSpPr>
      <dsp:spPr>
        <a:xfrm>
          <a:off x="2436096" y="2055016"/>
          <a:ext cx="206276" cy="24130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436096" y="2103277"/>
        <a:ext cx="144393" cy="144782"/>
      </dsp:txXfrm>
    </dsp:sp>
    <dsp:sp modelId="{D4892944-FCAB-4098-A8D8-4FEEAB9C93C0}">
      <dsp:nvSpPr>
        <dsp:cNvPr id="0" name=""/>
        <dsp:cNvSpPr/>
      </dsp:nvSpPr>
      <dsp:spPr>
        <a:xfrm>
          <a:off x="2727997" y="1883768"/>
          <a:ext cx="973001" cy="58380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a:t>Mise</a:t>
          </a:r>
          <a:r>
            <a:rPr lang="en-US" sz="1200" kern="1200" dirty="0"/>
            <a:t> </a:t>
          </a:r>
          <a:r>
            <a:rPr lang="en-US" sz="1200" kern="1200" dirty="0" err="1"/>
            <a:t>en</a:t>
          </a:r>
          <a:r>
            <a:rPr lang="en-US" sz="1200" kern="1200" dirty="0"/>
            <a:t> situation</a:t>
          </a:r>
        </a:p>
      </dsp:txBody>
      <dsp:txXfrm>
        <a:off x="2745096" y="1900867"/>
        <a:ext cx="938803" cy="549602"/>
      </dsp:txXfrm>
    </dsp:sp>
    <dsp:sp modelId="{07666575-032A-4941-AB64-6538D4FBC026}">
      <dsp:nvSpPr>
        <dsp:cNvPr id="0" name=""/>
        <dsp:cNvSpPr/>
      </dsp:nvSpPr>
      <dsp:spPr>
        <a:xfrm>
          <a:off x="3798298" y="2055016"/>
          <a:ext cx="206276" cy="24130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798298" y="2103277"/>
        <a:ext cx="144393" cy="144782"/>
      </dsp:txXfrm>
    </dsp:sp>
    <dsp:sp modelId="{019A67AA-D9D7-4B2D-9EBB-5FBBED9376AB}">
      <dsp:nvSpPr>
        <dsp:cNvPr id="0" name=""/>
        <dsp:cNvSpPr/>
      </dsp:nvSpPr>
      <dsp:spPr>
        <a:xfrm>
          <a:off x="4090198" y="1883768"/>
          <a:ext cx="973001" cy="58380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Scan objet</a:t>
          </a:r>
        </a:p>
      </dsp:txBody>
      <dsp:txXfrm>
        <a:off x="4107297" y="1900867"/>
        <a:ext cx="938803" cy="549602"/>
      </dsp:txXfrm>
    </dsp:sp>
    <dsp:sp modelId="{0A6C3893-BDC6-4C60-8B0C-3EA757AF3648}">
      <dsp:nvSpPr>
        <dsp:cNvPr id="0" name=""/>
        <dsp:cNvSpPr/>
      </dsp:nvSpPr>
      <dsp:spPr>
        <a:xfrm>
          <a:off x="5160499" y="2055016"/>
          <a:ext cx="206276" cy="24130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5160499" y="2103277"/>
        <a:ext cx="144393" cy="144782"/>
      </dsp:txXfrm>
    </dsp:sp>
    <dsp:sp modelId="{1CF157F4-8430-46C2-ADE5-7AE75E752506}">
      <dsp:nvSpPr>
        <dsp:cNvPr id="0" name=""/>
        <dsp:cNvSpPr/>
      </dsp:nvSpPr>
      <dsp:spPr>
        <a:xfrm>
          <a:off x="5452400" y="1883768"/>
          <a:ext cx="973001" cy="58380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Réalisation action</a:t>
          </a:r>
        </a:p>
      </dsp:txBody>
      <dsp:txXfrm>
        <a:off x="5469499" y="1900867"/>
        <a:ext cx="938803" cy="549602"/>
      </dsp:txXfrm>
    </dsp:sp>
    <dsp:sp modelId="{5E6CE9BB-8327-4F6B-BCD0-8082EE8A2345}">
      <dsp:nvSpPr>
        <dsp:cNvPr id="0" name=""/>
        <dsp:cNvSpPr/>
      </dsp:nvSpPr>
      <dsp:spPr>
        <a:xfrm>
          <a:off x="6522701" y="2055016"/>
          <a:ext cx="206276" cy="24130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522701" y="2103277"/>
        <a:ext cx="144393" cy="144782"/>
      </dsp:txXfrm>
    </dsp:sp>
    <dsp:sp modelId="{29AE3BB8-D0AA-42FF-88C7-DA87BEC80534}">
      <dsp:nvSpPr>
        <dsp:cNvPr id="0" name=""/>
        <dsp:cNvSpPr/>
      </dsp:nvSpPr>
      <dsp:spPr>
        <a:xfrm>
          <a:off x="6814601" y="1883768"/>
          <a:ext cx="973001" cy="58380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a:t>Résultat</a:t>
          </a:r>
          <a:r>
            <a:rPr lang="en-US" sz="1200" kern="1200" dirty="0"/>
            <a:t> action</a:t>
          </a:r>
        </a:p>
      </dsp:txBody>
      <dsp:txXfrm>
        <a:off x="6831700" y="1900867"/>
        <a:ext cx="938803" cy="549602"/>
      </dsp:txXfrm>
    </dsp:sp>
    <dsp:sp modelId="{6F41D998-5BCB-44C1-A62D-4BBB27DF018B}">
      <dsp:nvSpPr>
        <dsp:cNvPr id="0" name=""/>
        <dsp:cNvSpPr/>
      </dsp:nvSpPr>
      <dsp:spPr>
        <a:xfrm>
          <a:off x="7884902" y="2055016"/>
          <a:ext cx="206276" cy="24130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7884902" y="2103277"/>
        <a:ext cx="144393" cy="144782"/>
      </dsp:txXfrm>
    </dsp:sp>
    <dsp:sp modelId="{64477366-A5C6-443E-9991-41636F2F43B9}">
      <dsp:nvSpPr>
        <dsp:cNvPr id="0" name=""/>
        <dsp:cNvSpPr/>
      </dsp:nvSpPr>
      <dsp:spPr>
        <a:xfrm>
          <a:off x="8176803" y="1883768"/>
          <a:ext cx="973001" cy="58380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Récompense</a:t>
          </a:r>
        </a:p>
      </dsp:txBody>
      <dsp:txXfrm>
        <a:off x="8193902" y="1900867"/>
        <a:ext cx="938803" cy="549602"/>
      </dsp:txXfrm>
    </dsp:sp>
    <dsp:sp modelId="{BF91198B-488C-4591-977C-44AB12AED27E}">
      <dsp:nvSpPr>
        <dsp:cNvPr id="0" name=""/>
        <dsp:cNvSpPr/>
      </dsp:nvSpPr>
      <dsp:spPr>
        <a:xfrm>
          <a:off x="9247104" y="2055016"/>
          <a:ext cx="206276" cy="24130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9247104" y="2103277"/>
        <a:ext cx="144393" cy="144782"/>
      </dsp:txXfrm>
    </dsp:sp>
    <dsp:sp modelId="{50F02ADA-C07A-4142-972A-3EE9629158E5}">
      <dsp:nvSpPr>
        <dsp:cNvPr id="0" name=""/>
        <dsp:cNvSpPr/>
      </dsp:nvSpPr>
      <dsp:spPr>
        <a:xfrm>
          <a:off x="9539004" y="1883768"/>
          <a:ext cx="973001" cy="58380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t>Fin de la manche</a:t>
          </a:r>
        </a:p>
      </dsp:txBody>
      <dsp:txXfrm>
        <a:off x="9556103" y="1900867"/>
        <a:ext cx="938803" cy="5496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66FC4-378C-4D4B-BA32-557524325721}">
      <dsp:nvSpPr>
        <dsp:cNvPr id="0" name=""/>
        <dsp:cNvSpPr/>
      </dsp:nvSpPr>
      <dsp:spPr>
        <a:xfrm>
          <a:off x="1374" y="163337"/>
          <a:ext cx="951858" cy="525536"/>
        </a:xfrm>
        <a:prstGeom prst="roundRect">
          <a:avLst>
            <a:gd name="adj" fmla="val 1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dirty="0" err="1"/>
            <a:t>Accueil</a:t>
          </a:r>
          <a:endParaRPr lang="en-US" sz="900" kern="1200" dirty="0"/>
        </a:p>
      </dsp:txBody>
      <dsp:txXfrm>
        <a:off x="1374" y="163337"/>
        <a:ext cx="951858" cy="350357"/>
      </dsp:txXfrm>
    </dsp:sp>
    <dsp:sp modelId="{0018C867-FE35-4453-A00C-6E7CDE35BE93}">
      <dsp:nvSpPr>
        <dsp:cNvPr id="0" name=""/>
        <dsp:cNvSpPr/>
      </dsp:nvSpPr>
      <dsp:spPr>
        <a:xfrm>
          <a:off x="196333" y="513695"/>
          <a:ext cx="951858" cy="10730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solidFill>
                <a:srgbClr val="9933FF"/>
              </a:solidFill>
            </a:rPr>
            <a:t>A/ Main theme</a:t>
          </a:r>
          <a:endParaRPr lang="en-US" sz="900" kern="1200" dirty="0">
            <a:solidFill>
              <a:srgbClr val="9933FF"/>
            </a:solidFill>
          </a:endParaRPr>
        </a:p>
        <a:p>
          <a:pPr marL="57150" lvl="1" indent="-57150" algn="l" defTabSz="400050">
            <a:lnSpc>
              <a:spcPct val="90000"/>
            </a:lnSpc>
            <a:spcBef>
              <a:spcPct val="0"/>
            </a:spcBef>
            <a:spcAft>
              <a:spcPct val="15000"/>
            </a:spcAft>
            <a:buChar char="••"/>
          </a:pPr>
          <a:r>
            <a:rPr lang="en-US" sz="900" kern="1200" dirty="0" smtClean="0">
              <a:solidFill>
                <a:srgbClr val="FF0000"/>
              </a:solidFill>
            </a:rPr>
            <a:t>a/ </a:t>
          </a:r>
          <a:r>
            <a:rPr lang="en-US" sz="900" kern="1200" dirty="0" err="1" smtClean="0">
              <a:solidFill>
                <a:srgbClr val="FF0000"/>
              </a:solidFill>
            </a:rPr>
            <a:t>Valider</a:t>
          </a:r>
          <a:r>
            <a:rPr lang="en-US" sz="900" kern="1200" dirty="0" smtClean="0">
              <a:solidFill>
                <a:srgbClr val="FF0000"/>
              </a:solidFill>
            </a:rPr>
            <a:t> (</a:t>
          </a:r>
          <a:r>
            <a:rPr lang="en-US" sz="900" kern="1200" dirty="0" err="1" smtClean="0">
              <a:solidFill>
                <a:srgbClr val="FF0000"/>
              </a:solidFill>
            </a:rPr>
            <a:t>cliquer</a:t>
          </a:r>
          <a:r>
            <a:rPr lang="en-US" sz="900" kern="1200" dirty="0" smtClean="0">
              <a:solidFill>
                <a:srgbClr val="FF0000"/>
              </a:solidFill>
            </a:rPr>
            <a:t> pour </a:t>
          </a:r>
          <a:r>
            <a:rPr lang="en-US" sz="900" kern="1200" dirty="0" err="1" smtClean="0">
              <a:solidFill>
                <a:srgbClr val="FF0000"/>
              </a:solidFill>
            </a:rPr>
            <a:t>débuter</a:t>
          </a:r>
          <a:r>
            <a:rPr lang="en-US" sz="900" kern="1200" dirty="0" smtClean="0">
              <a:solidFill>
                <a:srgbClr val="FF0000"/>
              </a:solidFill>
            </a:rPr>
            <a:t> la </a:t>
          </a:r>
          <a:r>
            <a:rPr lang="en-US" sz="900" kern="1200" dirty="0" err="1" smtClean="0">
              <a:solidFill>
                <a:srgbClr val="FF0000"/>
              </a:solidFill>
            </a:rPr>
            <a:t>partie</a:t>
          </a:r>
          <a:r>
            <a:rPr lang="en-US" sz="900" kern="1200" dirty="0" smtClean="0">
              <a:solidFill>
                <a:srgbClr val="FF0000"/>
              </a:solidFill>
            </a:rPr>
            <a:t>)</a:t>
          </a:r>
          <a:endParaRPr lang="en-US" sz="900" kern="1200" dirty="0">
            <a:solidFill>
              <a:srgbClr val="FF0000"/>
            </a:solidFill>
          </a:endParaRPr>
        </a:p>
      </dsp:txBody>
      <dsp:txXfrm>
        <a:off x="224212" y="541574"/>
        <a:ext cx="896100" cy="1017333"/>
      </dsp:txXfrm>
    </dsp:sp>
    <dsp:sp modelId="{EC057825-93A5-4CFD-8151-D33E0355BA43}">
      <dsp:nvSpPr>
        <dsp:cNvPr id="0" name=""/>
        <dsp:cNvSpPr/>
      </dsp:nvSpPr>
      <dsp:spPr>
        <a:xfrm>
          <a:off x="1097531" y="220023"/>
          <a:ext cx="305912" cy="236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1097531" y="267420"/>
        <a:ext cx="234817" cy="142191"/>
      </dsp:txXfrm>
    </dsp:sp>
    <dsp:sp modelId="{93093136-AF3D-4CA3-BC1B-48A775BDCEF6}">
      <dsp:nvSpPr>
        <dsp:cNvPr id="0" name=""/>
        <dsp:cNvSpPr/>
      </dsp:nvSpPr>
      <dsp:spPr>
        <a:xfrm>
          <a:off x="1530426" y="163337"/>
          <a:ext cx="951858" cy="525536"/>
        </a:xfrm>
        <a:prstGeom prst="roundRect">
          <a:avLst>
            <a:gd name="adj" fmla="val 1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dirty="0"/>
            <a:t>Agenda (jour </a:t>
          </a:r>
          <a:r>
            <a:rPr lang="en-US" sz="900" kern="1200" dirty="0" err="1"/>
            <a:t>actif</a:t>
          </a:r>
          <a:r>
            <a:rPr lang="en-US" sz="900" kern="1200" dirty="0"/>
            <a:t>)</a:t>
          </a:r>
        </a:p>
      </dsp:txBody>
      <dsp:txXfrm>
        <a:off x="1530426" y="163337"/>
        <a:ext cx="951858" cy="350357"/>
      </dsp:txXfrm>
    </dsp:sp>
    <dsp:sp modelId="{AFDD3C01-C181-418E-9A19-694178705953}">
      <dsp:nvSpPr>
        <dsp:cNvPr id="0" name=""/>
        <dsp:cNvSpPr/>
      </dsp:nvSpPr>
      <dsp:spPr>
        <a:xfrm>
          <a:off x="1725385" y="513695"/>
          <a:ext cx="951858" cy="10730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solidFill>
                <a:srgbClr val="FF0000"/>
              </a:solidFill>
            </a:rPr>
            <a:t>f/ Nouvelle </a:t>
          </a:r>
          <a:r>
            <a:rPr lang="en-US" sz="900" kern="1200" dirty="0" err="1" smtClean="0">
              <a:solidFill>
                <a:srgbClr val="FF0000"/>
              </a:solidFill>
            </a:rPr>
            <a:t>partie</a:t>
          </a:r>
          <a:r>
            <a:rPr lang="en-US" sz="900" kern="1200" dirty="0" smtClean="0">
              <a:solidFill>
                <a:srgbClr val="FF0000"/>
              </a:solidFill>
            </a:rPr>
            <a:t> (action passive)</a:t>
          </a:r>
          <a:endParaRPr lang="en-US" sz="900" kern="1200" dirty="0">
            <a:solidFill>
              <a:srgbClr val="FF0000"/>
            </a:solidFill>
          </a:endParaRPr>
        </a:p>
      </dsp:txBody>
      <dsp:txXfrm>
        <a:off x="1753264" y="541574"/>
        <a:ext cx="896100" cy="1017333"/>
      </dsp:txXfrm>
    </dsp:sp>
    <dsp:sp modelId="{5E63204E-6898-4797-AAA4-0D1DC83BD2FC}">
      <dsp:nvSpPr>
        <dsp:cNvPr id="0" name=""/>
        <dsp:cNvSpPr/>
      </dsp:nvSpPr>
      <dsp:spPr>
        <a:xfrm>
          <a:off x="2626583" y="220023"/>
          <a:ext cx="305912" cy="236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2626583" y="267420"/>
        <a:ext cx="234817" cy="142191"/>
      </dsp:txXfrm>
    </dsp:sp>
    <dsp:sp modelId="{EBB03C34-21F3-42D0-BC77-EDFBEE0821F1}">
      <dsp:nvSpPr>
        <dsp:cNvPr id="0" name=""/>
        <dsp:cNvSpPr/>
      </dsp:nvSpPr>
      <dsp:spPr>
        <a:xfrm>
          <a:off x="3059477" y="163337"/>
          <a:ext cx="951858" cy="525536"/>
        </a:xfrm>
        <a:prstGeom prst="roundRect">
          <a:avLst>
            <a:gd name="adj" fmla="val 1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dirty="0" err="1"/>
            <a:t>Cinématique</a:t>
          </a:r>
          <a:endParaRPr lang="en-US" sz="900" kern="1200" dirty="0"/>
        </a:p>
      </dsp:txBody>
      <dsp:txXfrm>
        <a:off x="3059477" y="163337"/>
        <a:ext cx="951858" cy="350357"/>
      </dsp:txXfrm>
    </dsp:sp>
    <dsp:sp modelId="{CBA54391-F7ED-4258-8B77-190F68D220AE}">
      <dsp:nvSpPr>
        <dsp:cNvPr id="0" name=""/>
        <dsp:cNvSpPr/>
      </dsp:nvSpPr>
      <dsp:spPr>
        <a:xfrm>
          <a:off x="3254436" y="513695"/>
          <a:ext cx="951858" cy="10730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A </a:t>
          </a:r>
          <a:r>
            <a:rPr lang="en-US" sz="900" kern="1200" dirty="0" err="1" smtClean="0"/>
            <a:t>définir</a:t>
          </a:r>
          <a:endParaRPr lang="en-US" sz="900" kern="1200" dirty="0"/>
        </a:p>
      </dsp:txBody>
      <dsp:txXfrm>
        <a:off x="3282315" y="541574"/>
        <a:ext cx="896100" cy="1017333"/>
      </dsp:txXfrm>
    </dsp:sp>
    <dsp:sp modelId="{B3965E9D-CE89-4A00-A49E-D4AA6623E28F}">
      <dsp:nvSpPr>
        <dsp:cNvPr id="0" name=""/>
        <dsp:cNvSpPr/>
      </dsp:nvSpPr>
      <dsp:spPr>
        <a:xfrm>
          <a:off x="4155634" y="220023"/>
          <a:ext cx="305912" cy="236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4155634" y="267420"/>
        <a:ext cx="234817" cy="142191"/>
      </dsp:txXfrm>
    </dsp:sp>
    <dsp:sp modelId="{DC99FD93-8139-483D-A731-273F508268BB}">
      <dsp:nvSpPr>
        <dsp:cNvPr id="0" name=""/>
        <dsp:cNvSpPr/>
      </dsp:nvSpPr>
      <dsp:spPr>
        <a:xfrm>
          <a:off x="4588529" y="163337"/>
          <a:ext cx="951858" cy="525536"/>
        </a:xfrm>
        <a:prstGeom prst="roundRect">
          <a:avLst>
            <a:gd name="adj" fmla="val 10000"/>
          </a:avLst>
        </a:prstGeom>
        <a:solidFill>
          <a:srgbClr val="FF5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dirty="0"/>
            <a:t>Transition scène</a:t>
          </a:r>
        </a:p>
        <a:p>
          <a:pPr lvl="0" algn="l" defTabSz="400050">
            <a:lnSpc>
              <a:spcPct val="90000"/>
            </a:lnSpc>
            <a:spcBef>
              <a:spcPct val="0"/>
            </a:spcBef>
            <a:spcAft>
              <a:spcPct val="35000"/>
            </a:spcAft>
          </a:pPr>
          <a:r>
            <a:rPr lang="en-US" sz="900" kern="1200" dirty="0"/>
            <a:t>(core loop)</a:t>
          </a:r>
        </a:p>
      </dsp:txBody>
      <dsp:txXfrm>
        <a:off x="4588529" y="163337"/>
        <a:ext cx="951858" cy="350357"/>
      </dsp:txXfrm>
    </dsp:sp>
    <dsp:sp modelId="{9974FB7C-F35A-4877-997F-C38A485F89FE}">
      <dsp:nvSpPr>
        <dsp:cNvPr id="0" name=""/>
        <dsp:cNvSpPr/>
      </dsp:nvSpPr>
      <dsp:spPr>
        <a:xfrm>
          <a:off x="4783488" y="513695"/>
          <a:ext cx="951858" cy="1073091"/>
        </a:xfrm>
        <a:prstGeom prst="roundRect">
          <a:avLst>
            <a:gd name="adj" fmla="val 10000"/>
          </a:avLst>
        </a:prstGeom>
        <a:solidFill>
          <a:schemeClr val="lt1">
            <a:alpha val="90000"/>
            <a:hueOff val="0"/>
            <a:satOff val="0"/>
            <a:lumOff val="0"/>
            <a:alphaOff val="0"/>
          </a:schemeClr>
        </a:solidFill>
        <a:ln w="12700" cap="flat" cmpd="sng" algn="ctr">
          <a:solidFill>
            <a:srgbClr val="CC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solidFill>
                <a:srgbClr val="FF0000"/>
              </a:solidFill>
            </a:rPr>
            <a:t>g/ Début </a:t>
          </a:r>
          <a:r>
            <a:rPr lang="en-US" sz="900" kern="1200" dirty="0" err="1" smtClean="0">
              <a:solidFill>
                <a:srgbClr val="FF0000"/>
              </a:solidFill>
            </a:rPr>
            <a:t>manche</a:t>
          </a:r>
          <a:r>
            <a:rPr lang="en-US" sz="900" kern="1200" dirty="0" smtClean="0">
              <a:solidFill>
                <a:srgbClr val="FF0000"/>
              </a:solidFill>
            </a:rPr>
            <a:t> (action passive)</a:t>
          </a:r>
          <a:endParaRPr lang="en-US" sz="900" kern="1200" dirty="0">
            <a:solidFill>
              <a:srgbClr val="FF0000"/>
            </a:solidFill>
          </a:endParaRPr>
        </a:p>
      </dsp:txBody>
      <dsp:txXfrm>
        <a:off x="4811367" y="541574"/>
        <a:ext cx="896100" cy="1017333"/>
      </dsp:txXfrm>
    </dsp:sp>
    <dsp:sp modelId="{412CF16D-2EC0-4CA6-B6D5-CB03EFB7F684}">
      <dsp:nvSpPr>
        <dsp:cNvPr id="0" name=""/>
        <dsp:cNvSpPr/>
      </dsp:nvSpPr>
      <dsp:spPr>
        <a:xfrm>
          <a:off x="5684685" y="220023"/>
          <a:ext cx="305912" cy="236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5684685" y="267420"/>
        <a:ext cx="234817" cy="142191"/>
      </dsp:txXfrm>
    </dsp:sp>
    <dsp:sp modelId="{29C52269-84CA-4F79-A6B0-440DED9EC418}">
      <dsp:nvSpPr>
        <dsp:cNvPr id="0" name=""/>
        <dsp:cNvSpPr/>
      </dsp:nvSpPr>
      <dsp:spPr>
        <a:xfrm>
          <a:off x="6117580" y="163337"/>
          <a:ext cx="951858" cy="525536"/>
        </a:xfrm>
        <a:prstGeom prst="roundRect">
          <a:avLst>
            <a:gd name="adj" fmla="val 10000"/>
          </a:avLst>
        </a:prstGeom>
        <a:solidFill>
          <a:srgbClr val="FF5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dirty="0" err="1"/>
            <a:t>Alerte</a:t>
          </a:r>
          <a:r>
            <a:rPr lang="en-US" sz="900" kern="1200" dirty="0"/>
            <a:t> scan </a:t>
          </a:r>
          <a:r>
            <a:rPr lang="en-US" sz="900" kern="1200" dirty="0" err="1"/>
            <a:t>rêve</a:t>
          </a:r>
          <a:endParaRPr lang="en-US" sz="900" kern="1200" dirty="0"/>
        </a:p>
      </dsp:txBody>
      <dsp:txXfrm>
        <a:off x="6117580" y="163337"/>
        <a:ext cx="951858" cy="350357"/>
      </dsp:txXfrm>
    </dsp:sp>
    <dsp:sp modelId="{C724D6D8-7A78-49CA-B9BC-6D25A6B8050D}">
      <dsp:nvSpPr>
        <dsp:cNvPr id="0" name=""/>
        <dsp:cNvSpPr/>
      </dsp:nvSpPr>
      <dsp:spPr>
        <a:xfrm>
          <a:off x="6312539" y="513695"/>
          <a:ext cx="951858" cy="1073091"/>
        </a:xfrm>
        <a:prstGeom prst="roundRect">
          <a:avLst>
            <a:gd name="adj" fmla="val 10000"/>
          </a:avLst>
        </a:prstGeom>
        <a:solidFill>
          <a:schemeClr val="lt1">
            <a:alpha val="90000"/>
            <a:hueOff val="0"/>
            <a:satOff val="0"/>
            <a:lumOff val="0"/>
            <a:alphaOff val="0"/>
          </a:schemeClr>
        </a:solidFill>
        <a:ln w="12700" cap="flat" cmpd="sng" algn="ctr">
          <a:solidFill>
            <a:srgbClr val="CC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solidFill>
                <a:srgbClr val="FF0000"/>
              </a:solidFill>
            </a:rPr>
            <a:t>h/ </a:t>
          </a:r>
          <a:r>
            <a:rPr lang="en-US" sz="900" kern="1200" dirty="0" err="1" smtClean="0">
              <a:solidFill>
                <a:srgbClr val="FF0000"/>
              </a:solidFill>
            </a:rPr>
            <a:t>Alerte</a:t>
          </a:r>
          <a:r>
            <a:rPr lang="en-US" sz="900" kern="1200" dirty="0" smtClean="0">
              <a:solidFill>
                <a:srgbClr val="FF0000"/>
              </a:solidFill>
            </a:rPr>
            <a:t> scan (loop pause loop </a:t>
          </a:r>
          <a:r>
            <a:rPr lang="en-US" sz="900" kern="1200" dirty="0" err="1" smtClean="0">
              <a:solidFill>
                <a:srgbClr val="FF0000"/>
              </a:solidFill>
            </a:rPr>
            <a:t>jusqu’à</a:t>
          </a:r>
          <a:r>
            <a:rPr lang="en-US" sz="900" kern="1200" dirty="0" smtClean="0">
              <a:solidFill>
                <a:srgbClr val="FF0000"/>
              </a:solidFill>
            </a:rPr>
            <a:t> </a:t>
          </a:r>
          <a:r>
            <a:rPr lang="en-US" sz="900" kern="1200" dirty="0" err="1" smtClean="0">
              <a:solidFill>
                <a:srgbClr val="FF0000"/>
              </a:solidFill>
            </a:rPr>
            <a:t>réalisation</a:t>
          </a:r>
          <a:r>
            <a:rPr lang="en-US" sz="900" kern="1200" dirty="0" smtClean="0">
              <a:solidFill>
                <a:srgbClr val="FF0000"/>
              </a:solidFill>
            </a:rPr>
            <a:t> de </a:t>
          </a:r>
          <a:r>
            <a:rPr lang="en-US" sz="900" kern="1200" dirty="0" err="1" smtClean="0">
              <a:solidFill>
                <a:srgbClr val="FF0000"/>
              </a:solidFill>
            </a:rPr>
            <a:t>l’action</a:t>
          </a:r>
          <a:r>
            <a:rPr lang="en-US" sz="900" kern="1200" dirty="0" smtClean="0">
              <a:solidFill>
                <a:srgbClr val="FF0000"/>
              </a:solidFill>
            </a:rPr>
            <a:t>)</a:t>
          </a:r>
          <a:endParaRPr lang="en-US" sz="900" kern="1200" dirty="0">
            <a:solidFill>
              <a:srgbClr val="FF0000"/>
            </a:solidFill>
          </a:endParaRPr>
        </a:p>
      </dsp:txBody>
      <dsp:txXfrm>
        <a:off x="6340418" y="541574"/>
        <a:ext cx="896100" cy="1017333"/>
      </dsp:txXfrm>
    </dsp:sp>
    <dsp:sp modelId="{89D44BC0-9332-4461-9E0E-D312581740C4}">
      <dsp:nvSpPr>
        <dsp:cNvPr id="0" name=""/>
        <dsp:cNvSpPr/>
      </dsp:nvSpPr>
      <dsp:spPr>
        <a:xfrm>
          <a:off x="7213737" y="220023"/>
          <a:ext cx="305912" cy="236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7213737" y="267420"/>
        <a:ext cx="234817" cy="142191"/>
      </dsp:txXfrm>
    </dsp:sp>
    <dsp:sp modelId="{63E475E4-51DC-4263-B877-65206147F116}">
      <dsp:nvSpPr>
        <dsp:cNvPr id="0" name=""/>
        <dsp:cNvSpPr/>
      </dsp:nvSpPr>
      <dsp:spPr>
        <a:xfrm>
          <a:off x="7646632" y="163337"/>
          <a:ext cx="951858" cy="525536"/>
        </a:xfrm>
        <a:prstGeom prst="roundRect">
          <a:avLst>
            <a:gd name="adj" fmla="val 10000"/>
          </a:avLst>
        </a:prstGeom>
        <a:solidFill>
          <a:srgbClr val="FF5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dirty="0"/>
            <a:t>Scan </a:t>
          </a:r>
          <a:r>
            <a:rPr lang="en-US" sz="900" kern="1200" dirty="0" err="1"/>
            <a:t>rêve</a:t>
          </a:r>
          <a:endParaRPr lang="en-US" sz="900" kern="1200" dirty="0"/>
        </a:p>
      </dsp:txBody>
      <dsp:txXfrm>
        <a:off x="7646632" y="163337"/>
        <a:ext cx="951858" cy="350357"/>
      </dsp:txXfrm>
    </dsp:sp>
    <dsp:sp modelId="{12EEBD3A-0DD1-49CB-9E51-8972AC79E54D}">
      <dsp:nvSpPr>
        <dsp:cNvPr id="0" name=""/>
        <dsp:cNvSpPr/>
      </dsp:nvSpPr>
      <dsp:spPr>
        <a:xfrm>
          <a:off x="7841591" y="513695"/>
          <a:ext cx="951858" cy="1073091"/>
        </a:xfrm>
        <a:prstGeom prst="roundRect">
          <a:avLst>
            <a:gd name="adj" fmla="val 10000"/>
          </a:avLst>
        </a:prstGeom>
        <a:solidFill>
          <a:schemeClr val="lt1">
            <a:alpha val="90000"/>
            <a:hueOff val="0"/>
            <a:satOff val="0"/>
            <a:lumOff val="0"/>
            <a:alphaOff val="0"/>
          </a:schemeClr>
        </a:solidFill>
        <a:ln w="12700" cap="flat" cmpd="sng" algn="ctr">
          <a:solidFill>
            <a:srgbClr val="CC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Au </a:t>
          </a:r>
          <a:r>
            <a:rPr lang="en-US" sz="900" kern="1200" dirty="0" err="1" smtClean="0"/>
            <a:t>choix</a:t>
          </a:r>
          <a:r>
            <a:rPr lang="en-US" sz="900" kern="1200" dirty="0" smtClean="0"/>
            <a:t> :</a:t>
          </a:r>
          <a:endParaRPr lang="en-US" sz="900" kern="1200" dirty="0">
            <a:solidFill>
              <a:srgbClr val="FF0000"/>
            </a:solidFill>
          </a:endParaRPr>
        </a:p>
        <a:p>
          <a:pPr marL="57150" lvl="1" indent="-57150" algn="l" defTabSz="400050">
            <a:lnSpc>
              <a:spcPct val="90000"/>
            </a:lnSpc>
            <a:spcBef>
              <a:spcPct val="0"/>
            </a:spcBef>
            <a:spcAft>
              <a:spcPct val="15000"/>
            </a:spcAft>
            <a:buChar char="••"/>
          </a:pPr>
          <a:r>
            <a:rPr lang="en-US" sz="900" kern="1200" dirty="0" smtClean="0">
              <a:solidFill>
                <a:srgbClr val="FF0000"/>
              </a:solidFill>
            </a:rPr>
            <a:t>e/ </a:t>
          </a:r>
          <a:r>
            <a:rPr lang="en-US" sz="900" kern="1200" dirty="0" err="1" smtClean="0">
              <a:solidFill>
                <a:srgbClr val="FF0000"/>
              </a:solidFill>
            </a:rPr>
            <a:t>Bip</a:t>
          </a:r>
          <a:r>
            <a:rPr lang="en-US" sz="900" kern="1200" dirty="0" smtClean="0">
              <a:solidFill>
                <a:srgbClr val="FF0000"/>
              </a:solidFill>
            </a:rPr>
            <a:t> (feedback scan)  </a:t>
          </a:r>
          <a:endParaRPr lang="en-US" sz="900" kern="1200" dirty="0">
            <a:solidFill>
              <a:srgbClr val="FF0000"/>
            </a:solidFill>
          </a:endParaRPr>
        </a:p>
        <a:p>
          <a:pPr marL="57150" lvl="1" indent="-57150" algn="l" defTabSz="400050">
            <a:lnSpc>
              <a:spcPct val="90000"/>
            </a:lnSpc>
            <a:spcBef>
              <a:spcPct val="0"/>
            </a:spcBef>
            <a:spcAft>
              <a:spcPct val="15000"/>
            </a:spcAft>
            <a:buChar char="••"/>
          </a:pPr>
          <a:r>
            <a:rPr lang="en-US" sz="900" kern="1200" dirty="0" smtClean="0">
              <a:solidFill>
                <a:srgbClr val="FF0000"/>
              </a:solidFill>
            </a:rPr>
            <a:t>b/ </a:t>
          </a:r>
          <a:r>
            <a:rPr lang="en-US" sz="900" kern="1200" dirty="0" err="1" smtClean="0">
              <a:solidFill>
                <a:srgbClr val="FF0000"/>
              </a:solidFill>
            </a:rPr>
            <a:t>Erreur</a:t>
          </a:r>
          <a:r>
            <a:rPr lang="en-US" sz="900" kern="1200" dirty="0" smtClean="0">
              <a:solidFill>
                <a:srgbClr val="FF0000"/>
              </a:solidFill>
            </a:rPr>
            <a:t> (feedback)</a:t>
          </a:r>
          <a:endParaRPr lang="en-US" sz="900" kern="1200" dirty="0">
            <a:solidFill>
              <a:srgbClr val="FF0000"/>
            </a:solidFill>
          </a:endParaRPr>
        </a:p>
      </dsp:txBody>
      <dsp:txXfrm>
        <a:off x="7869470" y="541574"/>
        <a:ext cx="896100" cy="1017333"/>
      </dsp:txXfrm>
    </dsp:sp>
    <dsp:sp modelId="{BBDAD5DA-631A-4E56-BACD-97B4A479FCCD}">
      <dsp:nvSpPr>
        <dsp:cNvPr id="0" name=""/>
        <dsp:cNvSpPr/>
      </dsp:nvSpPr>
      <dsp:spPr>
        <a:xfrm>
          <a:off x="8742788" y="220023"/>
          <a:ext cx="305912" cy="236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8742788" y="267420"/>
        <a:ext cx="234817" cy="142191"/>
      </dsp:txXfrm>
    </dsp:sp>
    <dsp:sp modelId="{2CA4CF8C-516B-461F-87CB-DB209F341FB9}">
      <dsp:nvSpPr>
        <dsp:cNvPr id="0" name=""/>
        <dsp:cNvSpPr/>
      </dsp:nvSpPr>
      <dsp:spPr>
        <a:xfrm>
          <a:off x="9175683" y="163337"/>
          <a:ext cx="951858" cy="525536"/>
        </a:xfrm>
        <a:prstGeom prst="roundRect">
          <a:avLst>
            <a:gd name="adj" fmla="val 10000"/>
          </a:avLst>
        </a:prstGeom>
        <a:solidFill>
          <a:srgbClr val="FF5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dirty="0"/>
            <a:t>Validation scan</a:t>
          </a:r>
        </a:p>
      </dsp:txBody>
      <dsp:txXfrm>
        <a:off x="9175683" y="163337"/>
        <a:ext cx="951858" cy="350357"/>
      </dsp:txXfrm>
    </dsp:sp>
    <dsp:sp modelId="{2BFACC4A-432A-421C-84EC-607035AB82EC}">
      <dsp:nvSpPr>
        <dsp:cNvPr id="0" name=""/>
        <dsp:cNvSpPr/>
      </dsp:nvSpPr>
      <dsp:spPr>
        <a:xfrm>
          <a:off x="9370642" y="513695"/>
          <a:ext cx="951858" cy="1073091"/>
        </a:xfrm>
        <a:prstGeom prst="roundRect">
          <a:avLst>
            <a:gd name="adj" fmla="val 10000"/>
          </a:avLst>
        </a:prstGeom>
        <a:solidFill>
          <a:schemeClr val="lt1">
            <a:alpha val="90000"/>
            <a:hueOff val="0"/>
            <a:satOff val="0"/>
            <a:lumOff val="0"/>
            <a:alphaOff val="0"/>
          </a:schemeClr>
        </a:solidFill>
        <a:ln w="12700" cap="flat" cmpd="sng" algn="ctr">
          <a:solidFill>
            <a:srgbClr val="CC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solidFill>
                <a:srgbClr val="FF0000"/>
              </a:solidFill>
            </a:rPr>
            <a:t>a/ </a:t>
          </a:r>
          <a:r>
            <a:rPr lang="en-US" sz="900" kern="1200" dirty="0" err="1" smtClean="0">
              <a:solidFill>
                <a:srgbClr val="FF0000"/>
              </a:solidFill>
            </a:rPr>
            <a:t>Valider</a:t>
          </a:r>
          <a:r>
            <a:rPr lang="en-US" sz="900" kern="1200" dirty="0" smtClean="0">
              <a:solidFill>
                <a:srgbClr val="FF0000"/>
              </a:solidFill>
            </a:rPr>
            <a:t> (</a:t>
          </a:r>
          <a:r>
            <a:rPr lang="en-US" sz="900" kern="1200" dirty="0" err="1" smtClean="0">
              <a:solidFill>
                <a:srgbClr val="FF0000"/>
              </a:solidFill>
            </a:rPr>
            <a:t>cliquer</a:t>
          </a:r>
          <a:r>
            <a:rPr lang="en-US" sz="900" kern="1200" dirty="0" smtClean="0">
              <a:solidFill>
                <a:srgbClr val="FF0000"/>
              </a:solidFill>
            </a:rPr>
            <a:t> pour confirmer) </a:t>
          </a:r>
          <a:r>
            <a:rPr lang="en-US" sz="900" kern="1200" dirty="0" err="1" smtClean="0">
              <a:solidFill>
                <a:srgbClr val="FF0000"/>
              </a:solidFill>
            </a:rPr>
            <a:t>s’affiche</a:t>
          </a:r>
          <a:r>
            <a:rPr lang="en-US" sz="900" kern="1200" dirty="0" smtClean="0">
              <a:solidFill>
                <a:srgbClr val="FF0000"/>
              </a:solidFill>
            </a:rPr>
            <a:t> avec la carte </a:t>
          </a:r>
          <a:r>
            <a:rPr lang="en-US" sz="900" kern="1200" dirty="0" err="1" smtClean="0">
              <a:solidFill>
                <a:srgbClr val="FF0000"/>
              </a:solidFill>
            </a:rPr>
            <a:t>si</a:t>
          </a:r>
          <a:r>
            <a:rPr lang="en-US" sz="900" kern="1200" dirty="0" smtClean="0">
              <a:solidFill>
                <a:srgbClr val="FF0000"/>
              </a:solidFill>
            </a:rPr>
            <a:t> </a:t>
          </a:r>
          <a:r>
            <a:rPr lang="en-US" sz="900" kern="1200" dirty="0" err="1" smtClean="0">
              <a:solidFill>
                <a:srgbClr val="FF0000"/>
              </a:solidFill>
            </a:rPr>
            <a:t>validée</a:t>
          </a:r>
          <a:r>
            <a:rPr lang="en-US" sz="900" kern="1200" dirty="0" smtClean="0">
              <a:solidFill>
                <a:srgbClr val="FF0000"/>
              </a:solidFill>
            </a:rPr>
            <a:t> par le </a:t>
          </a:r>
          <a:r>
            <a:rPr lang="en-US" sz="900" kern="1200" dirty="0" err="1" smtClean="0">
              <a:solidFill>
                <a:srgbClr val="FF0000"/>
              </a:solidFill>
            </a:rPr>
            <a:t>système</a:t>
          </a:r>
          <a:r>
            <a:rPr lang="en-US" sz="900" kern="1200" dirty="0" smtClean="0">
              <a:solidFill>
                <a:srgbClr val="FF0000"/>
              </a:solidFill>
            </a:rPr>
            <a:t>)</a:t>
          </a:r>
          <a:endParaRPr lang="en-US" sz="900" kern="1200" dirty="0">
            <a:solidFill>
              <a:srgbClr val="FF0000"/>
            </a:solidFill>
          </a:endParaRPr>
        </a:p>
      </dsp:txBody>
      <dsp:txXfrm>
        <a:off x="9398521" y="541574"/>
        <a:ext cx="896100" cy="10173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97E47-6F9A-47A9-A423-D893E44BBF3B}">
      <dsp:nvSpPr>
        <dsp:cNvPr id="0" name=""/>
        <dsp:cNvSpPr/>
      </dsp:nvSpPr>
      <dsp:spPr>
        <a:xfrm>
          <a:off x="1374" y="8833"/>
          <a:ext cx="951858" cy="525087"/>
        </a:xfrm>
        <a:prstGeom prst="roundRect">
          <a:avLst>
            <a:gd name="adj" fmla="val 10000"/>
          </a:avLst>
        </a:prstGeom>
        <a:solidFill>
          <a:srgbClr val="FF5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dirty="0" err="1"/>
            <a:t>Mise</a:t>
          </a:r>
          <a:r>
            <a:rPr lang="en-US" sz="900" kern="1200" dirty="0"/>
            <a:t> </a:t>
          </a:r>
          <a:r>
            <a:rPr lang="en-US" sz="900" kern="1200" dirty="0" err="1"/>
            <a:t>en</a:t>
          </a:r>
          <a:r>
            <a:rPr lang="en-US" sz="900" kern="1200" dirty="0"/>
            <a:t> situation</a:t>
          </a:r>
        </a:p>
      </dsp:txBody>
      <dsp:txXfrm>
        <a:off x="1374" y="8833"/>
        <a:ext cx="951858" cy="350058"/>
      </dsp:txXfrm>
    </dsp:sp>
    <dsp:sp modelId="{F2F8557D-2AFC-4D2E-A062-31BAFE9CE1A4}">
      <dsp:nvSpPr>
        <dsp:cNvPr id="0" name=""/>
        <dsp:cNvSpPr/>
      </dsp:nvSpPr>
      <dsp:spPr>
        <a:xfrm>
          <a:off x="196333" y="358891"/>
          <a:ext cx="951858" cy="1382400"/>
        </a:xfrm>
        <a:prstGeom prst="roundRect">
          <a:avLst>
            <a:gd name="adj" fmla="val 10000"/>
          </a:avLst>
        </a:prstGeom>
        <a:solidFill>
          <a:schemeClr val="lt1">
            <a:alpha val="90000"/>
            <a:hueOff val="0"/>
            <a:satOff val="0"/>
            <a:lumOff val="0"/>
            <a:alphaOff val="0"/>
          </a:schemeClr>
        </a:solidFill>
        <a:ln w="12700" cap="flat" cmpd="sng" algn="ctr">
          <a:solidFill>
            <a:srgbClr val="CC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err="1" smtClean="0">
              <a:solidFill>
                <a:srgbClr val="FF0000"/>
              </a:solidFill>
            </a:rPr>
            <a:t>i</a:t>
          </a:r>
          <a:r>
            <a:rPr lang="en-US" sz="900" kern="1200" dirty="0" smtClean="0">
              <a:solidFill>
                <a:srgbClr val="FF0000"/>
              </a:solidFill>
            </a:rPr>
            <a:t>/ Application carte </a:t>
          </a:r>
          <a:r>
            <a:rPr lang="en-US" sz="900" kern="1200" dirty="0" err="1" smtClean="0">
              <a:solidFill>
                <a:srgbClr val="FF0000"/>
              </a:solidFill>
            </a:rPr>
            <a:t>sommeil</a:t>
          </a:r>
          <a:endParaRPr lang="en-US" sz="900" kern="1200" dirty="0">
            <a:solidFill>
              <a:srgbClr val="FF0000"/>
            </a:solidFill>
          </a:endParaRPr>
        </a:p>
        <a:p>
          <a:pPr marL="57150" lvl="1" indent="-57150" algn="l" defTabSz="400050">
            <a:lnSpc>
              <a:spcPct val="90000"/>
            </a:lnSpc>
            <a:spcBef>
              <a:spcPct val="0"/>
            </a:spcBef>
            <a:spcAft>
              <a:spcPct val="15000"/>
            </a:spcAft>
            <a:buChar char="••"/>
          </a:pPr>
          <a:r>
            <a:rPr lang="en-US" sz="900" kern="1200" dirty="0" smtClean="0">
              <a:solidFill>
                <a:srgbClr val="9933FF"/>
              </a:solidFill>
            </a:rPr>
            <a:t>B1 </a:t>
          </a:r>
          <a:r>
            <a:rPr lang="en-US" sz="900" kern="1200" dirty="0" err="1" smtClean="0">
              <a:solidFill>
                <a:srgbClr val="9933FF"/>
              </a:solidFill>
            </a:rPr>
            <a:t>ou</a:t>
          </a:r>
          <a:r>
            <a:rPr lang="en-US" sz="900" kern="1200" dirty="0" smtClean="0">
              <a:solidFill>
                <a:srgbClr val="9933FF"/>
              </a:solidFill>
            </a:rPr>
            <a:t> B2 </a:t>
          </a:r>
          <a:r>
            <a:rPr lang="en-US" sz="900" kern="1200" dirty="0" err="1" smtClean="0">
              <a:solidFill>
                <a:srgbClr val="9933FF"/>
              </a:solidFill>
            </a:rPr>
            <a:t>ou</a:t>
          </a:r>
          <a:r>
            <a:rPr lang="en-US" sz="900" kern="1200" dirty="0" smtClean="0">
              <a:solidFill>
                <a:srgbClr val="9933FF"/>
              </a:solidFill>
            </a:rPr>
            <a:t> B3</a:t>
          </a:r>
          <a:endParaRPr lang="en-US" sz="900" kern="1200" dirty="0">
            <a:solidFill>
              <a:srgbClr val="9933FF"/>
            </a:solidFill>
          </a:endParaRPr>
        </a:p>
        <a:p>
          <a:pPr marL="57150" lvl="1" indent="-57150" algn="l" defTabSz="400050">
            <a:lnSpc>
              <a:spcPct val="90000"/>
            </a:lnSpc>
            <a:spcBef>
              <a:spcPct val="0"/>
            </a:spcBef>
            <a:spcAft>
              <a:spcPct val="15000"/>
            </a:spcAft>
            <a:buChar char="••"/>
          </a:pPr>
          <a:r>
            <a:rPr lang="en-US" sz="900" kern="1200" dirty="0" smtClean="0">
              <a:solidFill>
                <a:srgbClr val="92D050"/>
              </a:solidFill>
            </a:rPr>
            <a:t>1.1 à 1.9 </a:t>
          </a:r>
          <a:r>
            <a:rPr lang="en-US" sz="900" kern="1200" dirty="0" err="1" smtClean="0">
              <a:solidFill>
                <a:schemeClr val="tx1"/>
              </a:solidFill>
            </a:rPr>
            <a:t>ou</a:t>
          </a:r>
          <a:r>
            <a:rPr lang="en-US" sz="900" kern="1200" dirty="0" smtClean="0">
              <a:solidFill>
                <a:srgbClr val="00B0F0"/>
              </a:solidFill>
            </a:rPr>
            <a:t> 2.1 à 2.9/ </a:t>
          </a:r>
          <a:r>
            <a:rPr lang="en-US" sz="900" kern="1200" dirty="0" err="1" smtClean="0">
              <a:solidFill>
                <a:schemeClr val="tx1"/>
              </a:solidFill>
            </a:rPr>
            <a:t>Mise</a:t>
          </a:r>
          <a:r>
            <a:rPr lang="en-US" sz="900" kern="1200" dirty="0" smtClean="0">
              <a:solidFill>
                <a:schemeClr val="tx1"/>
              </a:solidFill>
            </a:rPr>
            <a:t> </a:t>
          </a:r>
          <a:r>
            <a:rPr lang="en-US" sz="900" kern="1200" dirty="0" err="1" smtClean="0">
              <a:solidFill>
                <a:schemeClr val="tx1"/>
              </a:solidFill>
            </a:rPr>
            <a:t>en</a:t>
          </a:r>
          <a:r>
            <a:rPr lang="en-US" sz="900" kern="1200" dirty="0" smtClean="0">
              <a:solidFill>
                <a:schemeClr val="tx1"/>
              </a:solidFill>
            </a:rPr>
            <a:t> situation : sons ambiances, </a:t>
          </a:r>
          <a:r>
            <a:rPr lang="en-US" sz="900" kern="1200" dirty="0" err="1" smtClean="0">
              <a:solidFill>
                <a:schemeClr val="tx1"/>
              </a:solidFill>
            </a:rPr>
            <a:t>selon</a:t>
          </a:r>
          <a:r>
            <a:rPr lang="en-US" sz="900" kern="1200" dirty="0" smtClean="0">
              <a:solidFill>
                <a:schemeClr val="tx1"/>
              </a:solidFill>
            </a:rPr>
            <a:t> les </a:t>
          </a:r>
          <a:r>
            <a:rPr lang="en-US" sz="900" kern="1200" dirty="0" err="1" smtClean="0">
              <a:solidFill>
                <a:schemeClr val="tx1"/>
              </a:solidFill>
            </a:rPr>
            <a:t>cartes</a:t>
          </a:r>
          <a:endParaRPr lang="en-US" sz="900" kern="1200" dirty="0">
            <a:solidFill>
              <a:srgbClr val="00B0F0"/>
            </a:solidFill>
          </a:endParaRPr>
        </a:p>
      </dsp:txBody>
      <dsp:txXfrm>
        <a:off x="224212" y="386770"/>
        <a:ext cx="896100" cy="1326642"/>
      </dsp:txXfrm>
    </dsp:sp>
    <dsp:sp modelId="{891F38DE-292A-4ED9-B6F2-33B1EBC9DBC4}">
      <dsp:nvSpPr>
        <dsp:cNvPr id="0" name=""/>
        <dsp:cNvSpPr/>
      </dsp:nvSpPr>
      <dsp:spPr>
        <a:xfrm>
          <a:off x="1097531" y="65369"/>
          <a:ext cx="305912" cy="236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1097531" y="112766"/>
        <a:ext cx="234817" cy="142191"/>
      </dsp:txXfrm>
    </dsp:sp>
    <dsp:sp modelId="{69D66FC4-378C-4D4B-BA32-557524325721}">
      <dsp:nvSpPr>
        <dsp:cNvPr id="0" name=""/>
        <dsp:cNvSpPr/>
      </dsp:nvSpPr>
      <dsp:spPr>
        <a:xfrm>
          <a:off x="1530426" y="8833"/>
          <a:ext cx="951858" cy="525087"/>
        </a:xfrm>
        <a:prstGeom prst="roundRect">
          <a:avLst>
            <a:gd name="adj" fmla="val 10000"/>
          </a:avLst>
        </a:prstGeom>
        <a:solidFill>
          <a:srgbClr val="FF5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lvl="0" algn="l" defTabSz="355600">
            <a:lnSpc>
              <a:spcPct val="90000"/>
            </a:lnSpc>
            <a:spcBef>
              <a:spcPct val="0"/>
            </a:spcBef>
            <a:spcAft>
              <a:spcPct val="35000"/>
            </a:spcAft>
          </a:pPr>
          <a:r>
            <a:rPr lang="en-US" sz="800" kern="1200" dirty="0"/>
            <a:t>Dialogue / </a:t>
          </a:r>
          <a:r>
            <a:rPr lang="en-US" sz="900" kern="1200" dirty="0"/>
            <a:t>monologue</a:t>
          </a:r>
          <a:endParaRPr lang="en-US" sz="800" kern="1200" dirty="0"/>
        </a:p>
      </dsp:txBody>
      <dsp:txXfrm>
        <a:off x="1530426" y="8833"/>
        <a:ext cx="951858" cy="350058"/>
      </dsp:txXfrm>
    </dsp:sp>
    <dsp:sp modelId="{0018C867-FE35-4453-A00C-6E7CDE35BE93}">
      <dsp:nvSpPr>
        <dsp:cNvPr id="0" name=""/>
        <dsp:cNvSpPr/>
      </dsp:nvSpPr>
      <dsp:spPr>
        <a:xfrm>
          <a:off x="1725385" y="358891"/>
          <a:ext cx="951858" cy="1382400"/>
        </a:xfrm>
        <a:prstGeom prst="roundRect">
          <a:avLst>
            <a:gd name="adj" fmla="val 10000"/>
          </a:avLst>
        </a:prstGeom>
        <a:solidFill>
          <a:schemeClr val="lt1">
            <a:alpha val="90000"/>
            <a:hueOff val="0"/>
            <a:satOff val="0"/>
            <a:lumOff val="0"/>
            <a:alphaOff val="0"/>
          </a:schemeClr>
        </a:solidFill>
        <a:ln w="12700" cap="flat" cmpd="sng" algn="ctr">
          <a:solidFill>
            <a:srgbClr val="CC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A </a:t>
          </a:r>
          <a:r>
            <a:rPr lang="en-US" sz="900" kern="1200" dirty="0" err="1" smtClean="0"/>
            <a:t>définir</a:t>
          </a:r>
          <a:endParaRPr lang="en-US" sz="900" kern="1200" dirty="0"/>
        </a:p>
        <a:p>
          <a:pPr marL="57150" lvl="1" indent="-57150" algn="l" defTabSz="400050">
            <a:lnSpc>
              <a:spcPct val="90000"/>
            </a:lnSpc>
            <a:spcBef>
              <a:spcPct val="0"/>
            </a:spcBef>
            <a:spcAft>
              <a:spcPct val="15000"/>
            </a:spcAft>
            <a:buChar char="••"/>
          </a:pPr>
          <a:r>
            <a:rPr lang="en-US" sz="900" kern="1200" dirty="0" smtClean="0"/>
            <a:t>Les sons </a:t>
          </a:r>
          <a:r>
            <a:rPr lang="en-US" sz="900" kern="1200" dirty="0" err="1" smtClean="0"/>
            <a:t>d’ambiance</a:t>
          </a:r>
          <a:r>
            <a:rPr lang="en-US" sz="900" kern="1200" dirty="0" smtClean="0"/>
            <a:t> </a:t>
          </a:r>
          <a:r>
            <a:rPr lang="en-US" sz="900" kern="1200" dirty="0" err="1" smtClean="0"/>
            <a:t>continuent</a:t>
          </a:r>
          <a:r>
            <a:rPr lang="en-US" sz="900" kern="1200" dirty="0" smtClean="0"/>
            <a:t> </a:t>
          </a:r>
          <a:r>
            <a:rPr lang="en-US" sz="900" kern="1200" dirty="0" err="1" smtClean="0"/>
            <a:t>jusqu’à</a:t>
          </a:r>
          <a:r>
            <a:rPr lang="en-US" sz="900" kern="1200" dirty="0" smtClean="0"/>
            <a:t> fin de </a:t>
          </a:r>
          <a:r>
            <a:rPr lang="en-US" sz="900" kern="1200" dirty="0" err="1" smtClean="0"/>
            <a:t>manche</a:t>
          </a:r>
          <a:r>
            <a:rPr lang="en-US" sz="900" kern="1200" dirty="0" smtClean="0"/>
            <a:t> (loop, son plus </a:t>
          </a:r>
          <a:r>
            <a:rPr lang="en-US" sz="900" kern="1200" dirty="0" err="1" smtClean="0"/>
            <a:t>ou</a:t>
          </a:r>
          <a:r>
            <a:rPr lang="en-US" sz="900" kern="1200" dirty="0" smtClean="0"/>
            <a:t> </a:t>
          </a:r>
          <a:r>
            <a:rPr lang="en-US" sz="900" kern="1200" dirty="0" err="1" smtClean="0"/>
            <a:t>moins</a:t>
          </a:r>
          <a:r>
            <a:rPr lang="en-US" sz="900" kern="1200" dirty="0" smtClean="0"/>
            <a:t> </a:t>
          </a:r>
          <a:r>
            <a:rPr lang="en-US" sz="900" kern="1200" dirty="0" err="1" smtClean="0"/>
            <a:t>atténué</a:t>
          </a:r>
          <a:r>
            <a:rPr lang="en-US" sz="900" kern="1200" dirty="0" smtClean="0"/>
            <a:t>)</a:t>
          </a:r>
          <a:endParaRPr lang="en-US" sz="900" kern="1200" dirty="0"/>
        </a:p>
      </dsp:txBody>
      <dsp:txXfrm>
        <a:off x="1753264" y="386770"/>
        <a:ext cx="896100" cy="1326642"/>
      </dsp:txXfrm>
    </dsp:sp>
    <dsp:sp modelId="{EC057825-93A5-4CFD-8151-D33E0355BA43}">
      <dsp:nvSpPr>
        <dsp:cNvPr id="0" name=""/>
        <dsp:cNvSpPr/>
      </dsp:nvSpPr>
      <dsp:spPr>
        <a:xfrm>
          <a:off x="2626583" y="65369"/>
          <a:ext cx="305912" cy="236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2626583" y="112766"/>
        <a:ext cx="234817" cy="142191"/>
      </dsp:txXfrm>
    </dsp:sp>
    <dsp:sp modelId="{93093136-AF3D-4CA3-BC1B-48A775BDCEF6}">
      <dsp:nvSpPr>
        <dsp:cNvPr id="0" name=""/>
        <dsp:cNvSpPr/>
      </dsp:nvSpPr>
      <dsp:spPr>
        <a:xfrm>
          <a:off x="3059477" y="8833"/>
          <a:ext cx="951858" cy="525087"/>
        </a:xfrm>
        <a:prstGeom prst="roundRect">
          <a:avLst>
            <a:gd name="adj" fmla="val 10000"/>
          </a:avLst>
        </a:prstGeom>
        <a:solidFill>
          <a:srgbClr val="FF5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a:t>Alerte scan objet</a:t>
          </a:r>
        </a:p>
      </dsp:txBody>
      <dsp:txXfrm>
        <a:off x="3059477" y="8833"/>
        <a:ext cx="951858" cy="350058"/>
      </dsp:txXfrm>
    </dsp:sp>
    <dsp:sp modelId="{AFDD3C01-C181-418E-9A19-694178705953}">
      <dsp:nvSpPr>
        <dsp:cNvPr id="0" name=""/>
        <dsp:cNvSpPr/>
      </dsp:nvSpPr>
      <dsp:spPr>
        <a:xfrm>
          <a:off x="3254436" y="358891"/>
          <a:ext cx="951858" cy="1382400"/>
        </a:xfrm>
        <a:prstGeom prst="roundRect">
          <a:avLst>
            <a:gd name="adj" fmla="val 10000"/>
          </a:avLst>
        </a:prstGeom>
        <a:solidFill>
          <a:schemeClr val="lt1">
            <a:alpha val="90000"/>
            <a:hueOff val="0"/>
            <a:satOff val="0"/>
            <a:lumOff val="0"/>
            <a:alphaOff val="0"/>
          </a:schemeClr>
        </a:solidFill>
        <a:ln w="12700" cap="flat" cmpd="sng" algn="ctr">
          <a:solidFill>
            <a:srgbClr val="CC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solidFill>
                <a:srgbClr val="FF0000"/>
              </a:solidFill>
            </a:rPr>
            <a:t>h/ </a:t>
          </a:r>
          <a:r>
            <a:rPr lang="en-US" sz="900" kern="1200" dirty="0" err="1" smtClean="0">
              <a:solidFill>
                <a:srgbClr val="FF0000"/>
              </a:solidFill>
            </a:rPr>
            <a:t>Alerte</a:t>
          </a:r>
          <a:r>
            <a:rPr lang="en-US" sz="900" kern="1200" dirty="0" smtClean="0">
              <a:solidFill>
                <a:srgbClr val="FF0000"/>
              </a:solidFill>
            </a:rPr>
            <a:t> scan (loop pause loop </a:t>
          </a:r>
          <a:r>
            <a:rPr lang="en-US" sz="900" kern="1200" dirty="0" err="1" smtClean="0">
              <a:solidFill>
                <a:srgbClr val="FF0000"/>
              </a:solidFill>
            </a:rPr>
            <a:t>jusqu’à</a:t>
          </a:r>
          <a:r>
            <a:rPr lang="en-US" sz="900" kern="1200" dirty="0" smtClean="0">
              <a:solidFill>
                <a:srgbClr val="FF0000"/>
              </a:solidFill>
            </a:rPr>
            <a:t> </a:t>
          </a:r>
          <a:r>
            <a:rPr lang="en-US" sz="900" kern="1200" dirty="0" err="1" smtClean="0">
              <a:solidFill>
                <a:srgbClr val="FF0000"/>
              </a:solidFill>
            </a:rPr>
            <a:t>réalisation</a:t>
          </a:r>
          <a:r>
            <a:rPr lang="en-US" sz="900" kern="1200" dirty="0" smtClean="0">
              <a:solidFill>
                <a:srgbClr val="FF0000"/>
              </a:solidFill>
            </a:rPr>
            <a:t> de </a:t>
          </a:r>
          <a:r>
            <a:rPr lang="en-US" sz="900" kern="1200" dirty="0" err="1" smtClean="0">
              <a:solidFill>
                <a:srgbClr val="FF0000"/>
              </a:solidFill>
            </a:rPr>
            <a:t>l’action</a:t>
          </a:r>
          <a:r>
            <a:rPr lang="en-US" sz="900" kern="1200" dirty="0" smtClean="0">
              <a:solidFill>
                <a:srgbClr val="FF0000"/>
              </a:solidFill>
            </a:rPr>
            <a:t>)</a:t>
          </a:r>
          <a:endParaRPr lang="en-US" sz="900" kern="1200" dirty="0"/>
        </a:p>
      </dsp:txBody>
      <dsp:txXfrm>
        <a:off x="3282315" y="386770"/>
        <a:ext cx="896100" cy="1326642"/>
      </dsp:txXfrm>
    </dsp:sp>
    <dsp:sp modelId="{5E63204E-6898-4797-AAA4-0D1DC83BD2FC}">
      <dsp:nvSpPr>
        <dsp:cNvPr id="0" name=""/>
        <dsp:cNvSpPr/>
      </dsp:nvSpPr>
      <dsp:spPr>
        <a:xfrm>
          <a:off x="4155634" y="65369"/>
          <a:ext cx="305912" cy="236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4155634" y="112766"/>
        <a:ext cx="234817" cy="142191"/>
      </dsp:txXfrm>
    </dsp:sp>
    <dsp:sp modelId="{EBB03C34-21F3-42D0-BC77-EDFBEE0821F1}">
      <dsp:nvSpPr>
        <dsp:cNvPr id="0" name=""/>
        <dsp:cNvSpPr/>
      </dsp:nvSpPr>
      <dsp:spPr>
        <a:xfrm>
          <a:off x="4588529" y="8833"/>
          <a:ext cx="951858" cy="525087"/>
        </a:xfrm>
        <a:prstGeom prst="roundRect">
          <a:avLst>
            <a:gd name="adj" fmla="val 10000"/>
          </a:avLst>
        </a:prstGeom>
        <a:solidFill>
          <a:srgbClr val="FF5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a:t>Scan objet</a:t>
          </a:r>
        </a:p>
      </dsp:txBody>
      <dsp:txXfrm>
        <a:off x="4588529" y="8833"/>
        <a:ext cx="951858" cy="350058"/>
      </dsp:txXfrm>
    </dsp:sp>
    <dsp:sp modelId="{CBA54391-F7ED-4258-8B77-190F68D220AE}">
      <dsp:nvSpPr>
        <dsp:cNvPr id="0" name=""/>
        <dsp:cNvSpPr/>
      </dsp:nvSpPr>
      <dsp:spPr>
        <a:xfrm>
          <a:off x="4783488" y="358891"/>
          <a:ext cx="951858" cy="1382400"/>
        </a:xfrm>
        <a:prstGeom prst="roundRect">
          <a:avLst>
            <a:gd name="adj" fmla="val 10000"/>
          </a:avLst>
        </a:prstGeom>
        <a:solidFill>
          <a:schemeClr val="lt1">
            <a:alpha val="90000"/>
            <a:hueOff val="0"/>
            <a:satOff val="0"/>
            <a:lumOff val="0"/>
            <a:alphaOff val="0"/>
          </a:schemeClr>
        </a:solidFill>
        <a:ln w="12700" cap="flat" cmpd="sng" algn="ctr">
          <a:solidFill>
            <a:srgbClr val="CC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smtClean="0">
              <a:solidFill>
                <a:srgbClr val="FF0000"/>
              </a:solidFill>
            </a:rPr>
            <a:t>e/ Bip (feedback scan) </a:t>
          </a:r>
          <a:endParaRPr lang="en-US" sz="900" kern="1200"/>
        </a:p>
        <a:p>
          <a:pPr marL="57150" lvl="1" indent="-57150" algn="l" defTabSz="400050">
            <a:lnSpc>
              <a:spcPct val="90000"/>
            </a:lnSpc>
            <a:spcBef>
              <a:spcPct val="0"/>
            </a:spcBef>
            <a:spcAft>
              <a:spcPct val="15000"/>
            </a:spcAft>
            <a:buChar char="••"/>
          </a:pPr>
          <a:r>
            <a:rPr lang="en-US" sz="900" kern="1200" dirty="0" err="1" smtClean="0">
              <a:solidFill>
                <a:srgbClr val="FF0000"/>
              </a:solidFill>
            </a:rPr>
            <a:t>Ou</a:t>
          </a:r>
          <a:r>
            <a:rPr lang="en-US" sz="900" kern="1200" dirty="0" smtClean="0">
              <a:solidFill>
                <a:srgbClr val="FF0000"/>
              </a:solidFill>
            </a:rPr>
            <a:t> b/ </a:t>
          </a:r>
          <a:r>
            <a:rPr lang="en-US" sz="900" kern="1200" dirty="0" err="1" smtClean="0">
              <a:solidFill>
                <a:srgbClr val="FF0000"/>
              </a:solidFill>
            </a:rPr>
            <a:t>Erreur</a:t>
          </a:r>
          <a:r>
            <a:rPr lang="en-US" sz="900" kern="1200" dirty="0" smtClean="0">
              <a:solidFill>
                <a:srgbClr val="FF0000"/>
              </a:solidFill>
            </a:rPr>
            <a:t> (feedback)</a:t>
          </a:r>
          <a:endParaRPr lang="en-US" sz="900" kern="1200" dirty="0">
            <a:solidFill>
              <a:srgbClr val="FF0000"/>
            </a:solidFill>
          </a:endParaRPr>
        </a:p>
      </dsp:txBody>
      <dsp:txXfrm>
        <a:off x="4811367" y="386770"/>
        <a:ext cx="896100" cy="1326642"/>
      </dsp:txXfrm>
    </dsp:sp>
    <dsp:sp modelId="{B3965E9D-CE89-4A00-A49E-D4AA6623E28F}">
      <dsp:nvSpPr>
        <dsp:cNvPr id="0" name=""/>
        <dsp:cNvSpPr/>
      </dsp:nvSpPr>
      <dsp:spPr>
        <a:xfrm>
          <a:off x="5684685" y="65369"/>
          <a:ext cx="305912" cy="236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5684685" y="112766"/>
        <a:ext cx="234817" cy="142191"/>
      </dsp:txXfrm>
    </dsp:sp>
    <dsp:sp modelId="{DC99FD93-8139-483D-A731-273F508268BB}">
      <dsp:nvSpPr>
        <dsp:cNvPr id="0" name=""/>
        <dsp:cNvSpPr/>
      </dsp:nvSpPr>
      <dsp:spPr>
        <a:xfrm>
          <a:off x="6117580" y="8833"/>
          <a:ext cx="951858" cy="525087"/>
        </a:xfrm>
        <a:prstGeom prst="roundRect">
          <a:avLst>
            <a:gd name="adj" fmla="val 10000"/>
          </a:avLst>
        </a:prstGeom>
        <a:solidFill>
          <a:srgbClr val="FF5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a:t>Validation scan</a:t>
          </a:r>
        </a:p>
      </dsp:txBody>
      <dsp:txXfrm>
        <a:off x="6117580" y="8833"/>
        <a:ext cx="951858" cy="350058"/>
      </dsp:txXfrm>
    </dsp:sp>
    <dsp:sp modelId="{9974FB7C-F35A-4877-997F-C38A485F89FE}">
      <dsp:nvSpPr>
        <dsp:cNvPr id="0" name=""/>
        <dsp:cNvSpPr/>
      </dsp:nvSpPr>
      <dsp:spPr>
        <a:xfrm>
          <a:off x="6312539" y="358891"/>
          <a:ext cx="951858" cy="1382400"/>
        </a:xfrm>
        <a:prstGeom prst="roundRect">
          <a:avLst>
            <a:gd name="adj" fmla="val 10000"/>
          </a:avLst>
        </a:prstGeom>
        <a:solidFill>
          <a:schemeClr val="lt1">
            <a:alpha val="90000"/>
            <a:hueOff val="0"/>
            <a:satOff val="0"/>
            <a:lumOff val="0"/>
            <a:alphaOff val="0"/>
          </a:schemeClr>
        </a:solidFill>
        <a:ln w="12700" cap="flat" cmpd="sng" algn="ctr">
          <a:solidFill>
            <a:srgbClr val="CC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solidFill>
                <a:srgbClr val="FF0000"/>
              </a:solidFill>
            </a:rPr>
            <a:t>a/ </a:t>
          </a:r>
          <a:r>
            <a:rPr lang="en-US" sz="900" kern="1200" dirty="0" err="1" smtClean="0">
              <a:solidFill>
                <a:srgbClr val="FF0000"/>
              </a:solidFill>
            </a:rPr>
            <a:t>Valider</a:t>
          </a:r>
          <a:r>
            <a:rPr lang="en-US" sz="900" kern="1200" dirty="0" smtClean="0">
              <a:solidFill>
                <a:srgbClr val="FF0000"/>
              </a:solidFill>
            </a:rPr>
            <a:t> (</a:t>
          </a:r>
          <a:r>
            <a:rPr lang="en-US" sz="900" kern="1200" dirty="0" err="1" smtClean="0">
              <a:solidFill>
                <a:srgbClr val="FF0000"/>
              </a:solidFill>
            </a:rPr>
            <a:t>cliquer</a:t>
          </a:r>
          <a:r>
            <a:rPr lang="en-US" sz="900" kern="1200" dirty="0" smtClean="0">
              <a:solidFill>
                <a:srgbClr val="FF0000"/>
              </a:solidFill>
            </a:rPr>
            <a:t> pour confirmer) </a:t>
          </a:r>
          <a:r>
            <a:rPr lang="en-US" sz="900" kern="1200" dirty="0" err="1" smtClean="0">
              <a:solidFill>
                <a:srgbClr val="FF0000"/>
              </a:solidFill>
            </a:rPr>
            <a:t>s’affiche</a:t>
          </a:r>
          <a:r>
            <a:rPr lang="en-US" sz="900" kern="1200" dirty="0" smtClean="0">
              <a:solidFill>
                <a:srgbClr val="FF0000"/>
              </a:solidFill>
            </a:rPr>
            <a:t> avec la carte </a:t>
          </a:r>
          <a:r>
            <a:rPr lang="en-US" sz="900" kern="1200" dirty="0" err="1" smtClean="0">
              <a:solidFill>
                <a:srgbClr val="FF0000"/>
              </a:solidFill>
            </a:rPr>
            <a:t>si</a:t>
          </a:r>
          <a:r>
            <a:rPr lang="en-US" sz="900" kern="1200" dirty="0" smtClean="0">
              <a:solidFill>
                <a:srgbClr val="FF0000"/>
              </a:solidFill>
            </a:rPr>
            <a:t> </a:t>
          </a:r>
          <a:r>
            <a:rPr lang="en-US" sz="900" kern="1200" dirty="0" err="1" smtClean="0">
              <a:solidFill>
                <a:srgbClr val="FF0000"/>
              </a:solidFill>
            </a:rPr>
            <a:t>validée</a:t>
          </a:r>
          <a:r>
            <a:rPr lang="en-US" sz="900" kern="1200" dirty="0" smtClean="0">
              <a:solidFill>
                <a:srgbClr val="FF0000"/>
              </a:solidFill>
            </a:rPr>
            <a:t> par le </a:t>
          </a:r>
          <a:r>
            <a:rPr lang="en-US" sz="900" kern="1200" dirty="0" err="1" smtClean="0">
              <a:solidFill>
                <a:srgbClr val="FF0000"/>
              </a:solidFill>
            </a:rPr>
            <a:t>système</a:t>
          </a:r>
          <a:r>
            <a:rPr lang="en-US" sz="900" kern="1200" dirty="0" smtClean="0">
              <a:solidFill>
                <a:srgbClr val="FF0000"/>
              </a:solidFill>
            </a:rPr>
            <a:t>)</a:t>
          </a:r>
          <a:endParaRPr lang="en-US" sz="900" kern="1200" dirty="0"/>
        </a:p>
      </dsp:txBody>
      <dsp:txXfrm>
        <a:off x="6340418" y="386770"/>
        <a:ext cx="896100" cy="1326642"/>
      </dsp:txXfrm>
    </dsp:sp>
    <dsp:sp modelId="{412CF16D-2EC0-4CA6-B6D5-CB03EFB7F684}">
      <dsp:nvSpPr>
        <dsp:cNvPr id="0" name=""/>
        <dsp:cNvSpPr/>
      </dsp:nvSpPr>
      <dsp:spPr>
        <a:xfrm>
          <a:off x="7213737" y="65369"/>
          <a:ext cx="305912" cy="236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7213737" y="112766"/>
        <a:ext cx="234817" cy="142191"/>
      </dsp:txXfrm>
    </dsp:sp>
    <dsp:sp modelId="{29C52269-84CA-4F79-A6B0-440DED9EC418}">
      <dsp:nvSpPr>
        <dsp:cNvPr id="0" name=""/>
        <dsp:cNvSpPr/>
      </dsp:nvSpPr>
      <dsp:spPr>
        <a:xfrm>
          <a:off x="7646632" y="8833"/>
          <a:ext cx="951858" cy="525087"/>
        </a:xfrm>
        <a:prstGeom prst="roundRect">
          <a:avLst>
            <a:gd name="adj" fmla="val 10000"/>
          </a:avLst>
        </a:prstGeom>
        <a:solidFill>
          <a:srgbClr val="FF5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a:t>Réalisation action</a:t>
          </a:r>
        </a:p>
      </dsp:txBody>
      <dsp:txXfrm>
        <a:off x="7646632" y="8833"/>
        <a:ext cx="951858" cy="350058"/>
      </dsp:txXfrm>
    </dsp:sp>
    <dsp:sp modelId="{C724D6D8-7A78-49CA-B9BC-6D25A6B8050D}">
      <dsp:nvSpPr>
        <dsp:cNvPr id="0" name=""/>
        <dsp:cNvSpPr/>
      </dsp:nvSpPr>
      <dsp:spPr>
        <a:xfrm>
          <a:off x="7841591" y="358891"/>
          <a:ext cx="951858" cy="1382400"/>
        </a:xfrm>
        <a:prstGeom prst="roundRect">
          <a:avLst>
            <a:gd name="adj" fmla="val 10000"/>
          </a:avLst>
        </a:prstGeom>
        <a:solidFill>
          <a:schemeClr val="lt1">
            <a:alpha val="90000"/>
            <a:hueOff val="0"/>
            <a:satOff val="0"/>
            <a:lumOff val="0"/>
            <a:alphaOff val="0"/>
          </a:schemeClr>
        </a:solidFill>
        <a:ln w="12700" cap="flat" cmpd="sng" algn="ctr">
          <a:solidFill>
            <a:srgbClr val="CC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fr-FR" sz="900" kern="1200" dirty="0" smtClean="0">
              <a:solidFill>
                <a:srgbClr val="FF0000"/>
              </a:solidFill>
            </a:rPr>
            <a:t>j/ Application de la carte objet </a:t>
          </a:r>
          <a:endParaRPr lang="en-US" sz="900" kern="1200" dirty="0">
            <a:solidFill>
              <a:srgbClr val="FF0000"/>
            </a:solidFill>
          </a:endParaRPr>
        </a:p>
        <a:p>
          <a:pPr marL="57150" lvl="1" indent="-57150" algn="l" defTabSz="400050">
            <a:lnSpc>
              <a:spcPct val="90000"/>
            </a:lnSpc>
            <a:spcBef>
              <a:spcPct val="0"/>
            </a:spcBef>
            <a:spcAft>
              <a:spcPct val="15000"/>
            </a:spcAft>
            <a:buChar char="••"/>
          </a:pPr>
          <a:r>
            <a:rPr lang="en-US" sz="900" kern="1200" dirty="0" smtClean="0">
              <a:solidFill>
                <a:schemeClr val="accent2"/>
              </a:solidFill>
            </a:rPr>
            <a:t>3.1 à 3.18/ </a:t>
          </a:r>
          <a:r>
            <a:rPr lang="en-US" sz="900" kern="1200" dirty="0" err="1" smtClean="0">
              <a:solidFill>
                <a:schemeClr val="accent2"/>
              </a:solidFill>
            </a:rPr>
            <a:t>Mise</a:t>
          </a:r>
          <a:r>
            <a:rPr lang="en-US" sz="900" kern="1200" dirty="0" smtClean="0">
              <a:solidFill>
                <a:schemeClr val="accent2"/>
              </a:solidFill>
            </a:rPr>
            <a:t> </a:t>
          </a:r>
          <a:r>
            <a:rPr lang="en-US" sz="900" kern="1200" dirty="0" err="1" smtClean="0">
              <a:solidFill>
                <a:schemeClr val="accent2"/>
              </a:solidFill>
            </a:rPr>
            <a:t>en</a:t>
          </a:r>
          <a:r>
            <a:rPr lang="en-US" sz="900" kern="1200" dirty="0" smtClean="0">
              <a:solidFill>
                <a:schemeClr val="accent2"/>
              </a:solidFill>
            </a:rPr>
            <a:t> situation : son </a:t>
          </a:r>
          <a:r>
            <a:rPr lang="en-US" sz="900" kern="1200" dirty="0" err="1" smtClean="0">
              <a:solidFill>
                <a:schemeClr val="accent2"/>
              </a:solidFill>
            </a:rPr>
            <a:t>d’ambiances</a:t>
          </a:r>
          <a:r>
            <a:rPr lang="en-US" sz="900" kern="1200" dirty="0" smtClean="0">
              <a:solidFill>
                <a:schemeClr val="accent2"/>
              </a:solidFill>
            </a:rPr>
            <a:t> (</a:t>
          </a:r>
          <a:r>
            <a:rPr lang="en-US" sz="900" kern="1200" dirty="0" err="1" smtClean="0">
              <a:solidFill>
                <a:schemeClr val="accent2"/>
              </a:solidFill>
            </a:rPr>
            <a:t>objets</a:t>
          </a:r>
          <a:r>
            <a:rPr lang="en-US" sz="900" kern="1200" dirty="0" smtClean="0">
              <a:solidFill>
                <a:schemeClr val="accent2"/>
              </a:solidFill>
            </a:rPr>
            <a:t>)</a:t>
          </a:r>
          <a:endParaRPr lang="en-US" sz="900" kern="1200" dirty="0">
            <a:solidFill>
              <a:schemeClr val="accent2"/>
            </a:solidFill>
          </a:endParaRPr>
        </a:p>
      </dsp:txBody>
      <dsp:txXfrm>
        <a:off x="7869470" y="386770"/>
        <a:ext cx="896100" cy="1326642"/>
      </dsp:txXfrm>
    </dsp:sp>
    <dsp:sp modelId="{89D44BC0-9332-4461-9E0E-D312581740C4}">
      <dsp:nvSpPr>
        <dsp:cNvPr id="0" name=""/>
        <dsp:cNvSpPr/>
      </dsp:nvSpPr>
      <dsp:spPr>
        <a:xfrm>
          <a:off x="8742788" y="65369"/>
          <a:ext cx="305912" cy="236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742788" y="112766"/>
        <a:ext cx="234817" cy="142191"/>
      </dsp:txXfrm>
    </dsp:sp>
    <dsp:sp modelId="{63E475E4-51DC-4263-B877-65206147F116}">
      <dsp:nvSpPr>
        <dsp:cNvPr id="0" name=""/>
        <dsp:cNvSpPr/>
      </dsp:nvSpPr>
      <dsp:spPr>
        <a:xfrm>
          <a:off x="9175683" y="8833"/>
          <a:ext cx="951858" cy="525087"/>
        </a:xfrm>
        <a:prstGeom prst="roundRect">
          <a:avLst>
            <a:gd name="adj" fmla="val 10000"/>
          </a:avLst>
        </a:prstGeom>
        <a:solidFill>
          <a:srgbClr val="FF5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a:t>Résultat</a:t>
          </a:r>
        </a:p>
      </dsp:txBody>
      <dsp:txXfrm>
        <a:off x="9175683" y="8833"/>
        <a:ext cx="951858" cy="350058"/>
      </dsp:txXfrm>
    </dsp:sp>
    <dsp:sp modelId="{12EEBD3A-0DD1-49CB-9E51-8972AC79E54D}">
      <dsp:nvSpPr>
        <dsp:cNvPr id="0" name=""/>
        <dsp:cNvSpPr/>
      </dsp:nvSpPr>
      <dsp:spPr>
        <a:xfrm>
          <a:off x="9370642" y="358891"/>
          <a:ext cx="951858" cy="1382400"/>
        </a:xfrm>
        <a:prstGeom prst="roundRect">
          <a:avLst>
            <a:gd name="adj" fmla="val 10000"/>
          </a:avLst>
        </a:prstGeom>
        <a:solidFill>
          <a:schemeClr val="lt1">
            <a:alpha val="90000"/>
            <a:hueOff val="0"/>
            <a:satOff val="0"/>
            <a:lumOff val="0"/>
            <a:alphaOff val="0"/>
          </a:schemeClr>
        </a:solidFill>
        <a:ln w="12700" cap="flat" cmpd="sng" algn="ctr">
          <a:solidFill>
            <a:srgbClr val="CC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smtClean="0">
              <a:solidFill>
                <a:schemeClr val="tx1"/>
              </a:solidFill>
            </a:rPr>
            <a:t>Au </a:t>
          </a:r>
          <a:r>
            <a:rPr lang="en-US" sz="800" kern="1200" dirty="0" err="1" smtClean="0">
              <a:solidFill>
                <a:schemeClr val="tx1"/>
              </a:solidFill>
            </a:rPr>
            <a:t>choix</a:t>
          </a:r>
          <a:r>
            <a:rPr lang="en-US" sz="800" kern="1200" dirty="0" smtClean="0">
              <a:solidFill>
                <a:schemeClr val="tx1"/>
              </a:solidFill>
            </a:rPr>
            <a:t> :</a:t>
          </a:r>
          <a:endParaRPr lang="en-US" sz="800" kern="1200" dirty="0">
            <a:solidFill>
              <a:schemeClr val="tx1"/>
            </a:solidFill>
          </a:endParaRPr>
        </a:p>
        <a:p>
          <a:pPr marL="57150" lvl="1" indent="-57150" algn="l" defTabSz="355600">
            <a:lnSpc>
              <a:spcPct val="90000"/>
            </a:lnSpc>
            <a:spcBef>
              <a:spcPct val="0"/>
            </a:spcBef>
            <a:spcAft>
              <a:spcPct val="15000"/>
            </a:spcAft>
            <a:buChar char="••"/>
          </a:pPr>
          <a:r>
            <a:rPr lang="fr-FR" sz="800" kern="1200" dirty="0" smtClean="0">
              <a:solidFill>
                <a:srgbClr val="FF0000"/>
              </a:solidFill>
            </a:rPr>
            <a:t>n/ Feedback réussite critique</a:t>
          </a:r>
          <a:endParaRPr lang="en-US" sz="800" kern="1200" dirty="0">
            <a:solidFill>
              <a:srgbClr val="FF0000"/>
            </a:solidFill>
          </a:endParaRPr>
        </a:p>
        <a:p>
          <a:pPr marL="57150" lvl="1" indent="-57150" algn="l" defTabSz="355600">
            <a:lnSpc>
              <a:spcPct val="90000"/>
            </a:lnSpc>
            <a:spcBef>
              <a:spcPct val="0"/>
            </a:spcBef>
            <a:spcAft>
              <a:spcPct val="15000"/>
            </a:spcAft>
            <a:buChar char="••"/>
          </a:pPr>
          <a:r>
            <a:rPr lang="fr-FR" sz="800" kern="1200" dirty="0" smtClean="0">
              <a:solidFill>
                <a:srgbClr val="FF0000"/>
              </a:solidFill>
            </a:rPr>
            <a:t>o/ Feedback réussite</a:t>
          </a:r>
        </a:p>
        <a:p>
          <a:pPr marL="57150" lvl="1" indent="-57150" algn="l" defTabSz="355600">
            <a:lnSpc>
              <a:spcPct val="90000"/>
            </a:lnSpc>
            <a:spcBef>
              <a:spcPct val="0"/>
            </a:spcBef>
            <a:spcAft>
              <a:spcPct val="15000"/>
            </a:spcAft>
            <a:buChar char="••"/>
          </a:pPr>
          <a:r>
            <a:rPr lang="fr-FR" sz="800" kern="1200" dirty="0" smtClean="0">
              <a:solidFill>
                <a:srgbClr val="FF0000"/>
              </a:solidFill>
            </a:rPr>
            <a:t>p/ </a:t>
          </a:r>
          <a:r>
            <a:rPr lang="fr-FR" sz="800" kern="1200" dirty="0" err="1" smtClean="0">
              <a:solidFill>
                <a:srgbClr val="FF0000"/>
              </a:solidFill>
            </a:rPr>
            <a:t>Feeback</a:t>
          </a:r>
          <a:r>
            <a:rPr lang="fr-FR" sz="800" kern="1200" dirty="0" smtClean="0">
              <a:solidFill>
                <a:srgbClr val="FF0000"/>
              </a:solidFill>
            </a:rPr>
            <a:t> échec</a:t>
          </a:r>
        </a:p>
        <a:p>
          <a:pPr marL="57150" lvl="1" indent="-57150" algn="l" defTabSz="355600">
            <a:lnSpc>
              <a:spcPct val="90000"/>
            </a:lnSpc>
            <a:spcBef>
              <a:spcPct val="0"/>
            </a:spcBef>
            <a:spcAft>
              <a:spcPct val="15000"/>
            </a:spcAft>
            <a:buChar char="••"/>
          </a:pPr>
          <a:r>
            <a:rPr lang="fr-FR" sz="800" kern="1200" dirty="0" smtClean="0">
              <a:solidFill>
                <a:srgbClr val="FF0000"/>
              </a:solidFill>
            </a:rPr>
            <a:t>q/ Feedback échec critique</a:t>
          </a:r>
          <a:endParaRPr lang="fr-FR" sz="800" kern="1200" dirty="0">
            <a:solidFill>
              <a:srgbClr val="FF0000"/>
            </a:solidFill>
          </a:endParaRPr>
        </a:p>
      </dsp:txBody>
      <dsp:txXfrm>
        <a:off x="9398521" y="386770"/>
        <a:ext cx="896100" cy="13266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A96AD-BB82-4E00-AEBC-EC47D29B33E3}">
      <dsp:nvSpPr>
        <dsp:cNvPr id="0" name=""/>
        <dsp:cNvSpPr/>
      </dsp:nvSpPr>
      <dsp:spPr>
        <a:xfrm>
          <a:off x="2632" y="75424"/>
          <a:ext cx="1117126" cy="599906"/>
        </a:xfrm>
        <a:prstGeom prst="roundRect">
          <a:avLst>
            <a:gd name="adj" fmla="val 10000"/>
          </a:avLst>
        </a:prstGeom>
        <a:solidFill>
          <a:srgbClr val="FF5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a:t>Récompense</a:t>
          </a:r>
        </a:p>
      </dsp:txBody>
      <dsp:txXfrm>
        <a:off x="2632" y="75424"/>
        <a:ext cx="1117126" cy="399937"/>
      </dsp:txXfrm>
    </dsp:sp>
    <dsp:sp modelId="{05408A9C-E173-4550-BBEB-A172A01442BD}">
      <dsp:nvSpPr>
        <dsp:cNvPr id="0" name=""/>
        <dsp:cNvSpPr/>
      </dsp:nvSpPr>
      <dsp:spPr>
        <a:xfrm>
          <a:off x="231441" y="475362"/>
          <a:ext cx="1117126" cy="1199337"/>
        </a:xfrm>
        <a:prstGeom prst="roundRect">
          <a:avLst>
            <a:gd name="adj" fmla="val 10000"/>
          </a:avLst>
        </a:prstGeom>
        <a:solidFill>
          <a:schemeClr val="lt1">
            <a:alpha val="90000"/>
            <a:hueOff val="0"/>
            <a:satOff val="0"/>
            <a:lumOff val="0"/>
            <a:alphaOff val="0"/>
          </a:schemeClr>
        </a:solidFill>
        <a:ln w="12700" cap="flat" cmpd="sng" algn="ctr">
          <a:solidFill>
            <a:srgbClr val="CC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fr-FR" sz="900" kern="1200" dirty="0" smtClean="0">
              <a:solidFill>
                <a:srgbClr val="FF0000"/>
              </a:solidFill>
            </a:rPr>
            <a:t>m/ Ecran des scores </a:t>
          </a:r>
          <a:endParaRPr lang="en-US" sz="900" kern="1200" dirty="0">
            <a:solidFill>
              <a:srgbClr val="FF0000"/>
            </a:solidFill>
          </a:endParaRPr>
        </a:p>
        <a:p>
          <a:pPr marL="57150" lvl="1" indent="-57150" algn="l" defTabSz="400050">
            <a:lnSpc>
              <a:spcPct val="90000"/>
            </a:lnSpc>
            <a:spcBef>
              <a:spcPct val="0"/>
            </a:spcBef>
            <a:spcAft>
              <a:spcPct val="15000"/>
            </a:spcAft>
            <a:buChar char="••"/>
          </a:pPr>
          <a:endParaRPr lang="en-US" sz="900" kern="1200" dirty="0"/>
        </a:p>
      </dsp:txBody>
      <dsp:txXfrm>
        <a:off x="264161" y="508082"/>
        <a:ext cx="1051686" cy="1133897"/>
      </dsp:txXfrm>
    </dsp:sp>
    <dsp:sp modelId="{DF0BB6BB-2C54-463C-B090-B55BD8DB4452}">
      <dsp:nvSpPr>
        <dsp:cNvPr id="0" name=""/>
        <dsp:cNvSpPr/>
      </dsp:nvSpPr>
      <dsp:spPr>
        <a:xfrm>
          <a:off x="1289110" y="136327"/>
          <a:ext cx="359026" cy="2781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1289110" y="191953"/>
        <a:ext cx="275586" cy="166880"/>
      </dsp:txXfrm>
    </dsp:sp>
    <dsp:sp modelId="{67B46DC7-C44C-4ABF-B7D4-B4485855ADE4}">
      <dsp:nvSpPr>
        <dsp:cNvPr id="0" name=""/>
        <dsp:cNvSpPr/>
      </dsp:nvSpPr>
      <dsp:spPr>
        <a:xfrm>
          <a:off x="1797167" y="75424"/>
          <a:ext cx="1117126" cy="599906"/>
        </a:xfrm>
        <a:prstGeom prst="roundRect">
          <a:avLst>
            <a:gd name="adj" fmla="val 10000"/>
          </a:avLst>
        </a:prstGeom>
        <a:solidFill>
          <a:srgbClr val="FF5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dirty="0" err="1"/>
            <a:t>Ajout</a:t>
          </a:r>
          <a:r>
            <a:rPr lang="en-US" sz="900" kern="1200" dirty="0"/>
            <a:t> au carnet</a:t>
          </a:r>
        </a:p>
      </dsp:txBody>
      <dsp:txXfrm>
        <a:off x="1797167" y="75424"/>
        <a:ext cx="1117126" cy="399937"/>
      </dsp:txXfrm>
    </dsp:sp>
    <dsp:sp modelId="{66CDD7B0-3067-4558-8EE2-7F0BB3FAA1D4}">
      <dsp:nvSpPr>
        <dsp:cNvPr id="0" name=""/>
        <dsp:cNvSpPr/>
      </dsp:nvSpPr>
      <dsp:spPr>
        <a:xfrm>
          <a:off x="2025976" y="475362"/>
          <a:ext cx="1117126" cy="1199337"/>
        </a:xfrm>
        <a:prstGeom prst="roundRect">
          <a:avLst>
            <a:gd name="adj" fmla="val 10000"/>
          </a:avLst>
        </a:prstGeom>
        <a:solidFill>
          <a:schemeClr val="lt1">
            <a:alpha val="90000"/>
            <a:hueOff val="0"/>
            <a:satOff val="0"/>
            <a:lumOff val="0"/>
            <a:alphaOff val="0"/>
          </a:schemeClr>
        </a:solidFill>
        <a:ln w="12700" cap="flat" cmpd="sng" algn="ctr">
          <a:solidFill>
            <a:srgbClr val="CC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solidFill>
                <a:srgbClr val="FF0000"/>
              </a:solidFill>
            </a:rPr>
            <a:t>k/ </a:t>
          </a:r>
          <a:r>
            <a:rPr lang="en-US" sz="900" kern="1200" dirty="0" err="1" smtClean="0">
              <a:solidFill>
                <a:srgbClr val="FF0000"/>
              </a:solidFill>
            </a:rPr>
            <a:t>Ajout</a:t>
          </a:r>
          <a:r>
            <a:rPr lang="en-US" sz="900" kern="1200" dirty="0" smtClean="0">
              <a:solidFill>
                <a:srgbClr val="FF0000"/>
              </a:solidFill>
            </a:rPr>
            <a:t> au carnet</a:t>
          </a:r>
          <a:endParaRPr lang="en-US" sz="900" kern="1200" dirty="0">
            <a:solidFill>
              <a:srgbClr val="FF0000"/>
            </a:solidFill>
          </a:endParaRPr>
        </a:p>
        <a:p>
          <a:pPr marL="57150" lvl="1" indent="-57150" algn="l" defTabSz="400050">
            <a:lnSpc>
              <a:spcPct val="90000"/>
            </a:lnSpc>
            <a:spcBef>
              <a:spcPct val="0"/>
            </a:spcBef>
            <a:spcAft>
              <a:spcPct val="15000"/>
            </a:spcAft>
            <a:buChar char="••"/>
          </a:pPr>
          <a:r>
            <a:rPr lang="en-US" sz="900" kern="1200" dirty="0" smtClean="0">
              <a:solidFill>
                <a:srgbClr val="FF0000"/>
              </a:solidFill>
            </a:rPr>
            <a:t>l/ </a:t>
          </a:r>
          <a:r>
            <a:rPr lang="en-US" sz="900" kern="1200" dirty="0" err="1" smtClean="0">
              <a:solidFill>
                <a:srgbClr val="FF0000"/>
              </a:solidFill>
            </a:rPr>
            <a:t>Parcourir</a:t>
          </a:r>
          <a:r>
            <a:rPr lang="en-US" sz="900" kern="1200" dirty="0" smtClean="0">
              <a:solidFill>
                <a:srgbClr val="FF0000"/>
              </a:solidFill>
            </a:rPr>
            <a:t> le carnet (</a:t>
          </a:r>
          <a:r>
            <a:rPr lang="en-US" sz="900" kern="1200" dirty="0" err="1" smtClean="0">
              <a:solidFill>
                <a:srgbClr val="FF0000"/>
              </a:solidFill>
            </a:rPr>
            <a:t>optionnel</a:t>
          </a:r>
          <a:r>
            <a:rPr lang="en-US" sz="900" kern="1200" dirty="0" smtClean="0">
              <a:solidFill>
                <a:srgbClr val="FF0000"/>
              </a:solidFill>
            </a:rPr>
            <a:t>)</a:t>
          </a:r>
          <a:endParaRPr lang="en-US" sz="900" kern="1200" dirty="0">
            <a:solidFill>
              <a:srgbClr val="FF0000"/>
            </a:solidFill>
          </a:endParaRPr>
        </a:p>
        <a:p>
          <a:pPr marL="57150" lvl="1" indent="-57150" algn="l" defTabSz="400050">
            <a:lnSpc>
              <a:spcPct val="90000"/>
            </a:lnSpc>
            <a:spcBef>
              <a:spcPct val="0"/>
            </a:spcBef>
            <a:spcAft>
              <a:spcPct val="15000"/>
            </a:spcAft>
            <a:buChar char="••"/>
          </a:pPr>
          <a:r>
            <a:rPr lang="en-US" sz="900" kern="1200" dirty="0" smtClean="0">
              <a:solidFill>
                <a:srgbClr val="FF0000"/>
              </a:solidFill>
            </a:rPr>
            <a:t>c/ Retour (</a:t>
          </a:r>
          <a:r>
            <a:rPr lang="en-US" sz="900" kern="1200" dirty="0" err="1" smtClean="0">
              <a:solidFill>
                <a:srgbClr val="FF0000"/>
              </a:solidFill>
            </a:rPr>
            <a:t>si</a:t>
          </a:r>
          <a:r>
            <a:rPr lang="en-US" sz="900" kern="1200" dirty="0" smtClean="0">
              <a:solidFill>
                <a:srgbClr val="FF0000"/>
              </a:solidFill>
            </a:rPr>
            <a:t> </a:t>
          </a:r>
          <a:r>
            <a:rPr lang="en-US" sz="900" kern="1200" dirty="0" err="1" smtClean="0">
              <a:solidFill>
                <a:srgbClr val="FF0000"/>
              </a:solidFill>
            </a:rPr>
            <a:t>dans</a:t>
          </a:r>
          <a:r>
            <a:rPr lang="en-US" sz="900" kern="1200" dirty="0" smtClean="0">
              <a:solidFill>
                <a:srgbClr val="FF0000"/>
              </a:solidFill>
            </a:rPr>
            <a:t> le carnet)</a:t>
          </a:r>
          <a:endParaRPr lang="en-US" sz="900" kern="1200" dirty="0">
            <a:solidFill>
              <a:srgbClr val="FF0000"/>
            </a:solidFill>
          </a:endParaRPr>
        </a:p>
        <a:p>
          <a:pPr marL="57150" lvl="1" indent="-57150" algn="l" defTabSz="400050">
            <a:lnSpc>
              <a:spcPct val="90000"/>
            </a:lnSpc>
            <a:spcBef>
              <a:spcPct val="0"/>
            </a:spcBef>
            <a:spcAft>
              <a:spcPct val="15000"/>
            </a:spcAft>
            <a:buChar char="••"/>
          </a:pPr>
          <a:r>
            <a:rPr lang="fr-FR" sz="900" kern="1200" dirty="0" smtClean="0">
              <a:solidFill>
                <a:srgbClr val="FF0000"/>
              </a:solidFill>
            </a:rPr>
            <a:t>d/ Suivant </a:t>
          </a:r>
          <a:endParaRPr lang="en-US" sz="900" kern="1200" dirty="0">
            <a:solidFill>
              <a:srgbClr val="FF0000"/>
            </a:solidFill>
          </a:endParaRPr>
        </a:p>
      </dsp:txBody>
      <dsp:txXfrm>
        <a:off x="2058696" y="508082"/>
        <a:ext cx="1051686" cy="1133897"/>
      </dsp:txXfrm>
    </dsp:sp>
    <dsp:sp modelId="{C1BA27AB-80C6-4CC0-9370-B0AA8ABA3F00}">
      <dsp:nvSpPr>
        <dsp:cNvPr id="0" name=""/>
        <dsp:cNvSpPr/>
      </dsp:nvSpPr>
      <dsp:spPr>
        <a:xfrm>
          <a:off x="3083646" y="136327"/>
          <a:ext cx="359026" cy="2781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3083646" y="191953"/>
        <a:ext cx="275586" cy="166880"/>
      </dsp:txXfrm>
    </dsp:sp>
    <dsp:sp modelId="{6298244C-0E8D-48B6-A40B-EC84470DD7B5}">
      <dsp:nvSpPr>
        <dsp:cNvPr id="0" name=""/>
        <dsp:cNvSpPr/>
      </dsp:nvSpPr>
      <dsp:spPr>
        <a:xfrm>
          <a:off x="3591702" y="75424"/>
          <a:ext cx="1117126" cy="599906"/>
        </a:xfrm>
        <a:prstGeom prst="roundRect">
          <a:avLst>
            <a:gd name="adj" fmla="val 10000"/>
          </a:avLst>
        </a:prstGeom>
        <a:solidFill>
          <a:srgbClr val="FF5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a:t>Fin de manche</a:t>
          </a:r>
        </a:p>
        <a:p>
          <a:pPr lvl="0" algn="l" defTabSz="400050">
            <a:lnSpc>
              <a:spcPct val="90000"/>
            </a:lnSpc>
            <a:spcBef>
              <a:spcPct val="0"/>
            </a:spcBef>
            <a:spcAft>
              <a:spcPct val="35000"/>
            </a:spcAft>
          </a:pPr>
          <a:r>
            <a:rPr lang="en-US" sz="900" kern="1200"/>
            <a:t>(repeat x9)</a:t>
          </a:r>
        </a:p>
      </dsp:txBody>
      <dsp:txXfrm>
        <a:off x="3591702" y="75424"/>
        <a:ext cx="1117126" cy="399937"/>
      </dsp:txXfrm>
    </dsp:sp>
    <dsp:sp modelId="{C4AC00E5-A1B7-4BF9-99C5-CFA14000862F}">
      <dsp:nvSpPr>
        <dsp:cNvPr id="0" name=""/>
        <dsp:cNvSpPr/>
      </dsp:nvSpPr>
      <dsp:spPr>
        <a:xfrm>
          <a:off x="3820511" y="475362"/>
          <a:ext cx="1117126" cy="1199337"/>
        </a:xfrm>
        <a:prstGeom prst="roundRect">
          <a:avLst>
            <a:gd name="adj" fmla="val 10000"/>
          </a:avLst>
        </a:prstGeom>
        <a:solidFill>
          <a:schemeClr val="lt1">
            <a:alpha val="90000"/>
            <a:hueOff val="0"/>
            <a:satOff val="0"/>
            <a:lumOff val="0"/>
            <a:alphaOff val="0"/>
          </a:schemeClr>
        </a:solidFill>
        <a:ln w="12700" cap="flat" cmpd="sng" algn="ctr">
          <a:solidFill>
            <a:srgbClr val="CC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endParaRPr lang="en-US" sz="900" kern="1200" dirty="0"/>
        </a:p>
        <a:p>
          <a:pPr marL="57150" lvl="1" indent="-57150" algn="l" defTabSz="400050">
            <a:lnSpc>
              <a:spcPct val="90000"/>
            </a:lnSpc>
            <a:spcBef>
              <a:spcPct val="0"/>
            </a:spcBef>
            <a:spcAft>
              <a:spcPct val="15000"/>
            </a:spcAft>
            <a:buChar char="••"/>
          </a:pPr>
          <a:endParaRPr lang="en-US" sz="900" kern="1200"/>
        </a:p>
      </dsp:txBody>
      <dsp:txXfrm>
        <a:off x="3853231" y="508082"/>
        <a:ext cx="1051686" cy="1133897"/>
      </dsp:txXfrm>
    </dsp:sp>
    <dsp:sp modelId="{A119D3FC-AB31-4AC4-B476-FBECADD2EA24}">
      <dsp:nvSpPr>
        <dsp:cNvPr id="0" name=""/>
        <dsp:cNvSpPr/>
      </dsp:nvSpPr>
      <dsp:spPr>
        <a:xfrm>
          <a:off x="4878181" y="136327"/>
          <a:ext cx="359026" cy="2781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4878181" y="191953"/>
        <a:ext cx="275586" cy="166880"/>
      </dsp:txXfrm>
    </dsp:sp>
    <dsp:sp modelId="{0920AA93-471C-4FCB-B66C-12688E629622}">
      <dsp:nvSpPr>
        <dsp:cNvPr id="0" name=""/>
        <dsp:cNvSpPr/>
      </dsp:nvSpPr>
      <dsp:spPr>
        <a:xfrm>
          <a:off x="5386238" y="75424"/>
          <a:ext cx="1117126" cy="599906"/>
        </a:xfrm>
        <a:prstGeom prst="roundRect">
          <a:avLst>
            <a:gd name="adj" fmla="val 1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a:t>Transition scène finale</a:t>
          </a:r>
        </a:p>
      </dsp:txBody>
      <dsp:txXfrm>
        <a:off x="5386238" y="75424"/>
        <a:ext cx="1117126" cy="399937"/>
      </dsp:txXfrm>
    </dsp:sp>
    <dsp:sp modelId="{464D3DFD-1B22-4E7D-A6C0-7569D21912C9}">
      <dsp:nvSpPr>
        <dsp:cNvPr id="0" name=""/>
        <dsp:cNvSpPr/>
      </dsp:nvSpPr>
      <dsp:spPr>
        <a:xfrm>
          <a:off x="5615047" y="475362"/>
          <a:ext cx="1117126" cy="11993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fr-FR" sz="900" kern="1200" dirty="0" smtClean="0">
              <a:solidFill>
                <a:srgbClr val="FF0000"/>
              </a:solidFill>
            </a:rPr>
            <a:t>m/ Ecran des scores </a:t>
          </a:r>
          <a:endParaRPr lang="en-US" sz="900" kern="1200" dirty="0"/>
        </a:p>
      </dsp:txBody>
      <dsp:txXfrm>
        <a:off x="5647767" y="508082"/>
        <a:ext cx="1051686" cy="1133897"/>
      </dsp:txXfrm>
    </dsp:sp>
    <dsp:sp modelId="{063C4CC3-F95F-405F-AB85-667B74D26EEA}">
      <dsp:nvSpPr>
        <dsp:cNvPr id="0" name=""/>
        <dsp:cNvSpPr/>
      </dsp:nvSpPr>
      <dsp:spPr>
        <a:xfrm>
          <a:off x="6672716" y="136327"/>
          <a:ext cx="359026" cy="2781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6672716" y="191953"/>
        <a:ext cx="275586" cy="166880"/>
      </dsp:txXfrm>
    </dsp:sp>
    <dsp:sp modelId="{EBB03C34-21F3-42D0-BC77-EDFBEE0821F1}">
      <dsp:nvSpPr>
        <dsp:cNvPr id="0" name=""/>
        <dsp:cNvSpPr/>
      </dsp:nvSpPr>
      <dsp:spPr>
        <a:xfrm>
          <a:off x="7180773" y="75424"/>
          <a:ext cx="1117126" cy="599906"/>
        </a:xfrm>
        <a:prstGeom prst="roundRect">
          <a:avLst>
            <a:gd name="adj" fmla="val 1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a:t>Ending</a:t>
          </a:r>
        </a:p>
      </dsp:txBody>
      <dsp:txXfrm>
        <a:off x="7180773" y="75424"/>
        <a:ext cx="1117126" cy="399937"/>
      </dsp:txXfrm>
    </dsp:sp>
    <dsp:sp modelId="{CBA54391-F7ED-4258-8B77-190F68D220AE}">
      <dsp:nvSpPr>
        <dsp:cNvPr id="0" name=""/>
        <dsp:cNvSpPr/>
      </dsp:nvSpPr>
      <dsp:spPr>
        <a:xfrm>
          <a:off x="7409582" y="475362"/>
          <a:ext cx="1117126" cy="11993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Au </a:t>
          </a:r>
          <a:r>
            <a:rPr lang="en-US" sz="900" kern="1200" dirty="0" err="1" smtClean="0"/>
            <a:t>choix</a:t>
          </a:r>
          <a:r>
            <a:rPr lang="en-US" sz="900" kern="1200" dirty="0" smtClean="0"/>
            <a:t> :</a:t>
          </a:r>
          <a:endParaRPr lang="en-US" sz="900" kern="1200" dirty="0"/>
        </a:p>
        <a:p>
          <a:pPr marL="57150" lvl="1" indent="-57150" algn="l" defTabSz="400050">
            <a:lnSpc>
              <a:spcPct val="90000"/>
            </a:lnSpc>
            <a:spcBef>
              <a:spcPct val="0"/>
            </a:spcBef>
            <a:spcAft>
              <a:spcPct val="15000"/>
            </a:spcAft>
            <a:buChar char="••"/>
          </a:pPr>
          <a:r>
            <a:rPr lang="en-US" sz="900" kern="1200" dirty="0" smtClean="0">
              <a:solidFill>
                <a:schemeClr val="accent4">
                  <a:lumMod val="75000"/>
                </a:schemeClr>
              </a:solidFill>
            </a:rPr>
            <a:t>I/ </a:t>
          </a:r>
          <a:r>
            <a:rPr lang="en-US" sz="900" kern="1200" dirty="0" err="1" smtClean="0">
              <a:solidFill>
                <a:schemeClr val="accent4">
                  <a:lumMod val="75000"/>
                </a:schemeClr>
              </a:solidFill>
            </a:rPr>
            <a:t>Victoire</a:t>
          </a:r>
          <a:endParaRPr lang="en-US" sz="900" kern="1200" dirty="0">
            <a:solidFill>
              <a:schemeClr val="accent4">
                <a:lumMod val="75000"/>
              </a:schemeClr>
            </a:solidFill>
          </a:endParaRPr>
        </a:p>
        <a:p>
          <a:pPr marL="57150" lvl="1" indent="-57150" algn="l" defTabSz="400050">
            <a:lnSpc>
              <a:spcPct val="90000"/>
            </a:lnSpc>
            <a:spcBef>
              <a:spcPct val="0"/>
            </a:spcBef>
            <a:spcAft>
              <a:spcPct val="15000"/>
            </a:spcAft>
            <a:buChar char="••"/>
          </a:pPr>
          <a:r>
            <a:rPr lang="en-US" sz="900" kern="1200" dirty="0" smtClean="0">
              <a:solidFill>
                <a:schemeClr val="accent4">
                  <a:lumMod val="75000"/>
                </a:schemeClr>
              </a:solidFill>
            </a:rPr>
            <a:t>II/ </a:t>
          </a:r>
          <a:r>
            <a:rPr lang="en-US" sz="900" kern="1200" dirty="0" err="1" smtClean="0">
              <a:solidFill>
                <a:schemeClr val="accent4">
                  <a:lumMod val="75000"/>
                </a:schemeClr>
              </a:solidFill>
            </a:rPr>
            <a:t>Egalité</a:t>
          </a:r>
          <a:endParaRPr lang="en-US" sz="900" kern="1200" dirty="0">
            <a:solidFill>
              <a:schemeClr val="accent4">
                <a:lumMod val="75000"/>
              </a:schemeClr>
            </a:solidFill>
          </a:endParaRPr>
        </a:p>
        <a:p>
          <a:pPr marL="57150" lvl="1" indent="-57150" algn="l" defTabSz="400050">
            <a:lnSpc>
              <a:spcPct val="90000"/>
            </a:lnSpc>
            <a:spcBef>
              <a:spcPct val="0"/>
            </a:spcBef>
            <a:spcAft>
              <a:spcPct val="15000"/>
            </a:spcAft>
            <a:buChar char="••"/>
          </a:pPr>
          <a:r>
            <a:rPr lang="en-US" sz="900" kern="1200" dirty="0" smtClean="0">
              <a:solidFill>
                <a:schemeClr val="accent4">
                  <a:lumMod val="75000"/>
                </a:schemeClr>
              </a:solidFill>
            </a:rPr>
            <a:t>III/ </a:t>
          </a:r>
          <a:r>
            <a:rPr lang="en-US" sz="900" kern="1200" dirty="0" err="1" smtClean="0">
              <a:solidFill>
                <a:schemeClr val="accent4">
                  <a:lumMod val="75000"/>
                </a:schemeClr>
              </a:solidFill>
            </a:rPr>
            <a:t>Défaite</a:t>
          </a:r>
          <a:endParaRPr lang="en-US" sz="900" kern="1200" dirty="0">
            <a:solidFill>
              <a:schemeClr val="accent4">
                <a:lumMod val="75000"/>
              </a:schemeClr>
            </a:solidFill>
          </a:endParaRPr>
        </a:p>
        <a:p>
          <a:pPr marL="57150" lvl="1" indent="-57150" algn="l" defTabSz="400050">
            <a:lnSpc>
              <a:spcPct val="90000"/>
            </a:lnSpc>
            <a:spcBef>
              <a:spcPct val="0"/>
            </a:spcBef>
            <a:spcAft>
              <a:spcPct val="15000"/>
            </a:spcAft>
            <a:buChar char="••"/>
          </a:pPr>
          <a:r>
            <a:rPr lang="en-US" sz="900" kern="1200" dirty="0" err="1" smtClean="0">
              <a:solidFill>
                <a:schemeClr val="tx1"/>
              </a:solidFill>
            </a:rPr>
            <a:t>Puis</a:t>
          </a:r>
          <a:r>
            <a:rPr lang="en-US" sz="900" kern="1200" dirty="0" smtClean="0">
              <a:solidFill>
                <a:schemeClr val="tx1"/>
              </a:solidFill>
            </a:rPr>
            <a:t> :</a:t>
          </a:r>
          <a:endParaRPr lang="en-US" sz="900" kern="1200" dirty="0">
            <a:solidFill>
              <a:schemeClr val="tx1"/>
            </a:solidFill>
          </a:endParaRPr>
        </a:p>
        <a:p>
          <a:pPr marL="57150" lvl="1" indent="-57150" algn="l" defTabSz="400050">
            <a:lnSpc>
              <a:spcPct val="90000"/>
            </a:lnSpc>
            <a:spcBef>
              <a:spcPct val="0"/>
            </a:spcBef>
            <a:spcAft>
              <a:spcPct val="15000"/>
            </a:spcAft>
            <a:buChar char="••"/>
          </a:pPr>
          <a:r>
            <a:rPr lang="en-US" sz="900" kern="1200" dirty="0" smtClean="0">
              <a:solidFill>
                <a:srgbClr val="FF0000"/>
              </a:solidFill>
            </a:rPr>
            <a:t>a/ Quitter </a:t>
          </a:r>
          <a:r>
            <a:rPr lang="en-US" sz="900" kern="1200" dirty="0" err="1" smtClean="0">
              <a:solidFill>
                <a:srgbClr val="FF0000"/>
              </a:solidFill>
            </a:rPr>
            <a:t>jeu</a:t>
          </a:r>
          <a:endParaRPr lang="en-US" sz="900" kern="1200" dirty="0">
            <a:solidFill>
              <a:srgbClr val="FF0000"/>
            </a:solidFill>
          </a:endParaRPr>
        </a:p>
        <a:p>
          <a:pPr marL="57150" lvl="1" indent="-57150" algn="l" defTabSz="400050">
            <a:lnSpc>
              <a:spcPct val="90000"/>
            </a:lnSpc>
            <a:spcBef>
              <a:spcPct val="0"/>
            </a:spcBef>
            <a:spcAft>
              <a:spcPct val="15000"/>
            </a:spcAft>
            <a:buChar char="••"/>
          </a:pPr>
          <a:r>
            <a:rPr lang="en-US" sz="900" kern="1200" dirty="0" smtClean="0">
              <a:solidFill>
                <a:srgbClr val="FF0000"/>
              </a:solidFill>
            </a:rPr>
            <a:t>d/ Nouvelle </a:t>
          </a:r>
          <a:r>
            <a:rPr lang="en-US" sz="900" kern="1200" dirty="0" err="1" smtClean="0">
              <a:solidFill>
                <a:srgbClr val="FF0000"/>
              </a:solidFill>
            </a:rPr>
            <a:t>partie</a:t>
          </a:r>
          <a:endParaRPr lang="en-US" sz="900" kern="1200" dirty="0">
            <a:solidFill>
              <a:srgbClr val="FF0000"/>
            </a:solidFill>
          </a:endParaRPr>
        </a:p>
      </dsp:txBody>
      <dsp:txXfrm>
        <a:off x="7442302" y="508082"/>
        <a:ext cx="1051686" cy="1133897"/>
      </dsp:txXfrm>
    </dsp:sp>
    <dsp:sp modelId="{B3965E9D-CE89-4A00-A49E-D4AA6623E28F}">
      <dsp:nvSpPr>
        <dsp:cNvPr id="0" name=""/>
        <dsp:cNvSpPr/>
      </dsp:nvSpPr>
      <dsp:spPr>
        <a:xfrm>
          <a:off x="8467251" y="136327"/>
          <a:ext cx="359026" cy="2781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8467251" y="191953"/>
        <a:ext cx="275586" cy="166880"/>
      </dsp:txXfrm>
    </dsp:sp>
    <dsp:sp modelId="{E4EBC00E-1076-471B-80BB-DFFC110D581E}">
      <dsp:nvSpPr>
        <dsp:cNvPr id="0" name=""/>
        <dsp:cNvSpPr/>
      </dsp:nvSpPr>
      <dsp:spPr>
        <a:xfrm>
          <a:off x="8975308" y="75424"/>
          <a:ext cx="1117126" cy="599906"/>
        </a:xfrm>
        <a:prstGeom prst="roundRect">
          <a:avLst>
            <a:gd name="adj" fmla="val 1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lvl="0" algn="l" defTabSz="400050">
            <a:lnSpc>
              <a:spcPct val="90000"/>
            </a:lnSpc>
            <a:spcBef>
              <a:spcPct val="0"/>
            </a:spcBef>
            <a:spcAft>
              <a:spcPct val="35000"/>
            </a:spcAft>
          </a:pPr>
          <a:r>
            <a:rPr lang="en-US" sz="900" kern="1200"/>
            <a:t>Agenda (jour suivant)</a:t>
          </a:r>
        </a:p>
      </dsp:txBody>
      <dsp:txXfrm>
        <a:off x="8975308" y="75424"/>
        <a:ext cx="1117126" cy="399937"/>
      </dsp:txXfrm>
    </dsp:sp>
    <dsp:sp modelId="{33C4ADDB-01DB-47CD-800E-C7928862F339}">
      <dsp:nvSpPr>
        <dsp:cNvPr id="0" name=""/>
        <dsp:cNvSpPr/>
      </dsp:nvSpPr>
      <dsp:spPr>
        <a:xfrm>
          <a:off x="9204117" y="475362"/>
          <a:ext cx="1117126" cy="11993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solidFill>
                <a:srgbClr val="FF0000"/>
              </a:solidFill>
            </a:rPr>
            <a:t>f/ Nouvelle </a:t>
          </a:r>
          <a:r>
            <a:rPr lang="en-US" sz="900" kern="1200" dirty="0" err="1" smtClean="0">
              <a:solidFill>
                <a:srgbClr val="FF0000"/>
              </a:solidFill>
            </a:rPr>
            <a:t>partie</a:t>
          </a:r>
          <a:r>
            <a:rPr lang="en-US" sz="900" kern="1200" dirty="0" smtClean="0">
              <a:solidFill>
                <a:srgbClr val="FF0000"/>
              </a:solidFill>
            </a:rPr>
            <a:t> (action passive)</a:t>
          </a:r>
          <a:endParaRPr lang="en-US" sz="900" kern="1200" dirty="0"/>
        </a:p>
      </dsp:txBody>
      <dsp:txXfrm>
        <a:off x="9236837" y="508082"/>
        <a:ext cx="1051686" cy="113389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uFillTx/>
              </a:defRPr>
            </a:lvl1pPr>
          </a:lstStyle>
          <a:p>
            <a:endParaRPr lang="fr-FR">
              <a:uFillTx/>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uFillTx/>
              </a:defRPr>
            </a:lvl1pPr>
          </a:lstStyle>
          <a:p>
            <a:fld id="{D9792AA3-DA6B-4C22-AC3A-B78141C8164F}" type="datetimeFigureOut">
              <a:rPr lang="fr-FR" smtClean="0">
                <a:uFillTx/>
              </a:rPr>
              <a:t>30/01/2020</a:t>
            </a:fld>
            <a:endParaRPr lang="fr-FR">
              <a:uFillTx/>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srgbClr val="000000"/>
            </a:solidFill>
          </a:ln>
        </p:spPr>
        <p:txBody>
          <a:bodyPr vert="horz" lIns="91440" tIns="45720" rIns="91440" bIns="45720" rtlCol="0" anchor="ctr"/>
          <a:lstStyle/>
          <a:p>
            <a:endParaRPr lang="fr-FR">
              <a:uFillTx/>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uFillTx/>
              </a:rPr>
              <a:t>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fr-FR">
              <a:uFillTx/>
            </a:endParaRP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uFillTx/>
              </a:defRPr>
            </a:lvl1pPr>
          </a:lstStyle>
          <a:p>
            <a:endParaRPr lang="fr-FR">
              <a:uFillTx/>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uFillTx/>
              </a:defRPr>
            </a:lvl1pPr>
          </a:lstStyle>
          <a:p>
            <a:fld id="{B9E7413B-3071-4E90-8164-B2F50741FA8B}" type="slidenum">
              <a:rPr lang="fr-FR" smtClean="0">
                <a:uFillTx/>
              </a:rPr>
              <a:t>‹#›</a:t>
            </a:fld>
            <a:endParaRPr lang="fr-FR">
              <a:uFillTx/>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uFillTx/>
        <a:latin typeface="+mn-lt"/>
        <a:ea typeface="+mn-ea"/>
        <a:cs typeface="+mn-cs"/>
      </a:defRPr>
    </a:lvl1pPr>
    <a:lvl2pPr marL="457200" algn="l" defTabSz="914400" rtl="0" eaLnBrk="1" latinLnBrk="0" hangingPunct="1">
      <a:defRPr sz="1200" kern="1200">
        <a:solidFill>
          <a:schemeClr val="tx1"/>
        </a:solidFill>
        <a:uFillTx/>
        <a:latin typeface="+mn-lt"/>
        <a:ea typeface="+mn-ea"/>
        <a:cs typeface="+mn-cs"/>
      </a:defRPr>
    </a:lvl2pPr>
    <a:lvl3pPr marL="914400" algn="l" defTabSz="914400" rtl="0" eaLnBrk="1" latinLnBrk="0" hangingPunct="1">
      <a:defRPr sz="1200" kern="1200">
        <a:solidFill>
          <a:schemeClr val="tx1"/>
        </a:solidFill>
        <a:uFillTx/>
        <a:latin typeface="+mn-lt"/>
        <a:ea typeface="+mn-ea"/>
        <a:cs typeface="+mn-cs"/>
      </a:defRPr>
    </a:lvl3pPr>
    <a:lvl4pPr marL="1371600" algn="l" defTabSz="914400" rtl="0" eaLnBrk="1" latinLnBrk="0" hangingPunct="1">
      <a:defRPr sz="1200" kern="1200">
        <a:solidFill>
          <a:schemeClr val="tx1"/>
        </a:solidFill>
        <a:uFillTx/>
        <a:latin typeface="+mn-lt"/>
        <a:ea typeface="+mn-ea"/>
        <a:cs typeface="+mn-cs"/>
      </a:defRPr>
    </a:lvl4pPr>
    <a:lvl5pPr marL="1828800" algn="l" defTabSz="914400" rtl="0" eaLnBrk="1" latinLnBrk="0" hangingPunct="1">
      <a:defRPr sz="1200" kern="1200">
        <a:solidFill>
          <a:schemeClr val="tx1"/>
        </a:solidFill>
        <a:uFillTx/>
        <a:latin typeface="+mn-lt"/>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uFillTx/>
            </a:endParaRPr>
          </a:p>
        </p:txBody>
      </p:sp>
      <p:sp>
        <p:nvSpPr>
          <p:cNvPr id="4" name="Slide Number Placeholder 3"/>
          <p:cNvSpPr>
            <a:spLocks noGrp="1"/>
          </p:cNvSpPr>
          <p:nvPr>
            <p:ph type="sldNum" sz="quarter" idx="10"/>
          </p:nvPr>
        </p:nvSpPr>
        <p:spPr/>
        <p:txBody>
          <a:bodyPr/>
          <a:lstStyle/>
          <a:p>
            <a:fld id="{B9E7413B-3071-4E90-8164-B2F50741FA8B}" type="slidenum">
              <a:rPr lang="fr-FR" smtClean="0">
                <a:uFillTx/>
              </a:rPr>
              <a:t>5</a:t>
            </a:fld>
            <a:endParaRPr lang="fr-FR">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uFillTx/>
              </a:defRPr>
            </a:lvl1pPr>
          </a:lstStyle>
          <a:p>
            <a:r>
              <a:rPr lang="fr-FR">
                <a:uFillTx/>
              </a:rP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fr-FR">
                <a:uFillTx/>
              </a:rPr>
              <a:t>Modifiez le style des sous-titres du masque</a:t>
            </a:r>
          </a:p>
        </p:txBody>
      </p:sp>
      <p:sp>
        <p:nvSpPr>
          <p:cNvPr id="4" name="Espace réservé de la date 3"/>
          <p:cNvSpPr>
            <a:spLocks noGrp="1"/>
          </p:cNvSpPr>
          <p:nvPr>
            <p:ph type="dt" sz="half" idx="10"/>
          </p:nvPr>
        </p:nvSpPr>
        <p:spPr/>
        <p:txBody>
          <a:bodyPr/>
          <a:lstStyle/>
          <a:p>
            <a:fld id="{654155C9-E744-2744-8B4A-E44DECD2A412}" type="datetimeFigureOut">
              <a:rPr lang="fr-FR" smtClean="0">
                <a:uFillTx/>
              </a:rPr>
              <a:t>30/01/2020</a:t>
            </a:fld>
            <a:endParaRPr lang="fr-FR">
              <a:uFillTx/>
            </a:endParaRPr>
          </a:p>
        </p:txBody>
      </p:sp>
      <p:sp>
        <p:nvSpPr>
          <p:cNvPr id="5" name="Espace réservé du pied de page 4"/>
          <p:cNvSpPr>
            <a:spLocks noGrp="1"/>
          </p:cNvSpPr>
          <p:nvPr>
            <p:ph type="ftr" sz="quarter" idx="11"/>
          </p:nvPr>
        </p:nvSpPr>
        <p:spPr/>
        <p:txBody>
          <a:bodyPr/>
          <a:lstStyle/>
          <a:p>
            <a:endParaRPr lang="fr-FR">
              <a:uFillTx/>
            </a:endParaRPr>
          </a:p>
        </p:txBody>
      </p:sp>
      <p:sp>
        <p:nvSpPr>
          <p:cNvPr id="6" name="Espace réservé du numéro de diapositive 5"/>
          <p:cNvSpPr>
            <a:spLocks noGrp="1"/>
          </p:cNvSpPr>
          <p:nvPr>
            <p:ph type="sldNum" sz="quarter" idx="12"/>
          </p:nvPr>
        </p:nvSpPr>
        <p:spPr/>
        <p:txBody>
          <a:bodyPr/>
          <a:lstStyle/>
          <a:p>
            <a:fld id="{C4521251-65F0-9B4C-8BB1-E6984F6E05FD}" type="slidenum">
              <a:rPr lang="fr-FR" smtClean="0">
                <a:uFillTx/>
              </a:rPr>
              <a:t>‹#›</a:t>
            </a:fld>
            <a:endParaRPr lang="fr-FR">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uFillTx/>
              </a:rPr>
              <a:t>Modifiez le style du titre</a:t>
            </a:r>
          </a:p>
        </p:txBody>
      </p:sp>
      <p:sp>
        <p:nvSpPr>
          <p:cNvPr id="3" name="Espace réservé du texte vertical 2"/>
          <p:cNvSpPr>
            <a:spLocks noGrp="1"/>
          </p:cNvSpPr>
          <p:nvPr>
            <p:ph type="body" orient="vert" idx="1"/>
          </p:nvPr>
        </p:nvSpPr>
        <p:spPr/>
        <p:txBody>
          <a:bodyPr vert="eaVert"/>
          <a:lstStyle/>
          <a:p>
            <a:pPr lvl="0"/>
            <a:r>
              <a:rPr lang="fr-FR">
                <a:uFillTx/>
              </a:rPr>
              <a:t>Cliquez pour modifier les styles du texte du masque</a:t>
            </a:r>
          </a:p>
          <a:p>
            <a:pPr lvl="1"/>
            <a:r>
              <a:rPr lang="fr-FR">
                <a:uFillTx/>
              </a:rPr>
              <a:t>Deuxième niveau</a:t>
            </a:r>
          </a:p>
          <a:p>
            <a:pPr lvl="2"/>
            <a:r>
              <a:rPr lang="fr-FR">
                <a:uFillTx/>
              </a:rPr>
              <a:t>Troisième niveau</a:t>
            </a:r>
          </a:p>
          <a:p>
            <a:pPr lvl="3"/>
            <a:r>
              <a:rPr lang="fr-FR">
                <a:uFillTx/>
              </a:rPr>
              <a:t>Quatrième niveau</a:t>
            </a:r>
          </a:p>
          <a:p>
            <a:pPr lvl="4"/>
            <a:r>
              <a:rPr lang="fr-FR">
                <a:uFillTx/>
              </a:rPr>
              <a:t>Cinquième niveau</a:t>
            </a:r>
          </a:p>
        </p:txBody>
      </p:sp>
      <p:sp>
        <p:nvSpPr>
          <p:cNvPr id="4" name="Espace réservé de la date 3"/>
          <p:cNvSpPr>
            <a:spLocks noGrp="1"/>
          </p:cNvSpPr>
          <p:nvPr>
            <p:ph type="dt" sz="half" idx="10"/>
          </p:nvPr>
        </p:nvSpPr>
        <p:spPr/>
        <p:txBody>
          <a:bodyPr/>
          <a:lstStyle/>
          <a:p>
            <a:fld id="{654155C9-E744-2744-8B4A-E44DECD2A412}" type="datetimeFigureOut">
              <a:rPr lang="fr-FR" smtClean="0">
                <a:uFillTx/>
              </a:rPr>
              <a:t>30/01/2020</a:t>
            </a:fld>
            <a:endParaRPr lang="fr-FR">
              <a:uFillTx/>
            </a:endParaRPr>
          </a:p>
        </p:txBody>
      </p:sp>
      <p:sp>
        <p:nvSpPr>
          <p:cNvPr id="5" name="Espace réservé du pied de page 4"/>
          <p:cNvSpPr>
            <a:spLocks noGrp="1"/>
          </p:cNvSpPr>
          <p:nvPr>
            <p:ph type="ftr" sz="quarter" idx="11"/>
          </p:nvPr>
        </p:nvSpPr>
        <p:spPr/>
        <p:txBody>
          <a:bodyPr/>
          <a:lstStyle/>
          <a:p>
            <a:endParaRPr lang="fr-FR">
              <a:uFillTx/>
            </a:endParaRPr>
          </a:p>
        </p:txBody>
      </p:sp>
      <p:sp>
        <p:nvSpPr>
          <p:cNvPr id="6" name="Espace réservé du numéro de diapositive 5"/>
          <p:cNvSpPr>
            <a:spLocks noGrp="1"/>
          </p:cNvSpPr>
          <p:nvPr>
            <p:ph type="sldNum" sz="quarter" idx="12"/>
          </p:nvPr>
        </p:nvSpPr>
        <p:spPr/>
        <p:txBody>
          <a:bodyPr/>
          <a:lstStyle/>
          <a:p>
            <a:fld id="{C4521251-65F0-9B4C-8BB1-E6984F6E05FD}" type="slidenum">
              <a:rPr lang="fr-FR" smtClean="0">
                <a:uFillTx/>
              </a:rPr>
              <a:t>‹#›</a:t>
            </a:fld>
            <a:endParaRPr lang="fr-FR">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uFillTx/>
              </a:rP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uFillTx/>
              </a:rPr>
              <a:t>Cliquez pour modifier les styles du texte du masque</a:t>
            </a:r>
          </a:p>
          <a:p>
            <a:pPr lvl="1"/>
            <a:r>
              <a:rPr lang="fr-FR">
                <a:uFillTx/>
              </a:rPr>
              <a:t>Deuxième niveau</a:t>
            </a:r>
          </a:p>
          <a:p>
            <a:pPr lvl="2"/>
            <a:r>
              <a:rPr lang="fr-FR">
                <a:uFillTx/>
              </a:rPr>
              <a:t>Troisième niveau</a:t>
            </a:r>
          </a:p>
          <a:p>
            <a:pPr lvl="3"/>
            <a:r>
              <a:rPr lang="fr-FR">
                <a:uFillTx/>
              </a:rPr>
              <a:t>Quatrième niveau</a:t>
            </a:r>
          </a:p>
          <a:p>
            <a:pPr lvl="4"/>
            <a:r>
              <a:rPr lang="fr-FR">
                <a:uFillTx/>
              </a:rPr>
              <a:t>Cinquième niveau</a:t>
            </a:r>
          </a:p>
        </p:txBody>
      </p:sp>
      <p:sp>
        <p:nvSpPr>
          <p:cNvPr id="4" name="Espace réservé de la date 3"/>
          <p:cNvSpPr>
            <a:spLocks noGrp="1"/>
          </p:cNvSpPr>
          <p:nvPr>
            <p:ph type="dt" sz="half" idx="10"/>
          </p:nvPr>
        </p:nvSpPr>
        <p:spPr/>
        <p:txBody>
          <a:bodyPr/>
          <a:lstStyle/>
          <a:p>
            <a:fld id="{654155C9-E744-2744-8B4A-E44DECD2A412}" type="datetimeFigureOut">
              <a:rPr lang="fr-FR" smtClean="0">
                <a:uFillTx/>
              </a:rPr>
              <a:t>30/01/2020</a:t>
            </a:fld>
            <a:endParaRPr lang="fr-FR">
              <a:uFillTx/>
            </a:endParaRPr>
          </a:p>
        </p:txBody>
      </p:sp>
      <p:sp>
        <p:nvSpPr>
          <p:cNvPr id="5" name="Espace réservé du pied de page 4"/>
          <p:cNvSpPr>
            <a:spLocks noGrp="1"/>
          </p:cNvSpPr>
          <p:nvPr>
            <p:ph type="ftr" sz="quarter" idx="11"/>
          </p:nvPr>
        </p:nvSpPr>
        <p:spPr/>
        <p:txBody>
          <a:bodyPr/>
          <a:lstStyle/>
          <a:p>
            <a:endParaRPr lang="fr-FR">
              <a:uFillTx/>
            </a:endParaRPr>
          </a:p>
        </p:txBody>
      </p:sp>
      <p:sp>
        <p:nvSpPr>
          <p:cNvPr id="6" name="Espace réservé du numéro de diapositive 5"/>
          <p:cNvSpPr>
            <a:spLocks noGrp="1"/>
          </p:cNvSpPr>
          <p:nvPr>
            <p:ph type="sldNum" sz="quarter" idx="12"/>
          </p:nvPr>
        </p:nvSpPr>
        <p:spPr/>
        <p:txBody>
          <a:bodyPr/>
          <a:lstStyle/>
          <a:p>
            <a:fld id="{C4521251-65F0-9B4C-8BB1-E6984F6E05FD}" type="slidenum">
              <a:rPr lang="fr-FR" smtClean="0">
                <a:uFillTx/>
              </a:rPr>
              <a:t>‹#›</a:t>
            </a:fld>
            <a:endParaRPr lang="fr-FR">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uFillTx/>
              </a:rPr>
              <a:t>Modifiez le style du titre</a:t>
            </a:r>
          </a:p>
        </p:txBody>
      </p:sp>
      <p:sp>
        <p:nvSpPr>
          <p:cNvPr id="3" name="Espace réservé du contenu 2"/>
          <p:cNvSpPr>
            <a:spLocks noGrp="1"/>
          </p:cNvSpPr>
          <p:nvPr>
            <p:ph idx="1"/>
          </p:nvPr>
        </p:nvSpPr>
        <p:spPr/>
        <p:txBody>
          <a:bodyPr/>
          <a:lstStyle/>
          <a:p>
            <a:pPr lvl="0"/>
            <a:r>
              <a:rPr lang="fr-FR">
                <a:uFillTx/>
              </a:rPr>
              <a:t>Cliquez pour modifier les styles du texte du masque</a:t>
            </a:r>
          </a:p>
          <a:p>
            <a:pPr lvl="1"/>
            <a:r>
              <a:rPr lang="fr-FR">
                <a:uFillTx/>
              </a:rPr>
              <a:t>Deuxième niveau</a:t>
            </a:r>
          </a:p>
          <a:p>
            <a:pPr lvl="2"/>
            <a:r>
              <a:rPr lang="fr-FR">
                <a:uFillTx/>
              </a:rPr>
              <a:t>Troisième niveau</a:t>
            </a:r>
          </a:p>
          <a:p>
            <a:pPr lvl="3"/>
            <a:r>
              <a:rPr lang="fr-FR">
                <a:uFillTx/>
              </a:rPr>
              <a:t>Quatrième niveau</a:t>
            </a:r>
          </a:p>
          <a:p>
            <a:pPr lvl="4"/>
            <a:r>
              <a:rPr lang="fr-FR">
                <a:uFillTx/>
              </a:rPr>
              <a:t>Cinquième niveau</a:t>
            </a:r>
          </a:p>
        </p:txBody>
      </p:sp>
      <p:sp>
        <p:nvSpPr>
          <p:cNvPr id="4" name="Espace réservé de la date 3"/>
          <p:cNvSpPr>
            <a:spLocks noGrp="1"/>
          </p:cNvSpPr>
          <p:nvPr>
            <p:ph type="dt" sz="half" idx="10"/>
          </p:nvPr>
        </p:nvSpPr>
        <p:spPr/>
        <p:txBody>
          <a:bodyPr/>
          <a:lstStyle/>
          <a:p>
            <a:fld id="{654155C9-E744-2744-8B4A-E44DECD2A412}" type="datetimeFigureOut">
              <a:rPr lang="fr-FR" smtClean="0">
                <a:uFillTx/>
              </a:rPr>
              <a:t>30/01/2020</a:t>
            </a:fld>
            <a:endParaRPr lang="fr-FR">
              <a:uFillTx/>
            </a:endParaRPr>
          </a:p>
        </p:txBody>
      </p:sp>
      <p:sp>
        <p:nvSpPr>
          <p:cNvPr id="5" name="Espace réservé du pied de page 4"/>
          <p:cNvSpPr>
            <a:spLocks noGrp="1"/>
          </p:cNvSpPr>
          <p:nvPr>
            <p:ph type="ftr" sz="quarter" idx="11"/>
          </p:nvPr>
        </p:nvSpPr>
        <p:spPr/>
        <p:txBody>
          <a:bodyPr/>
          <a:lstStyle/>
          <a:p>
            <a:endParaRPr lang="fr-FR">
              <a:uFillTx/>
            </a:endParaRPr>
          </a:p>
        </p:txBody>
      </p:sp>
      <p:sp>
        <p:nvSpPr>
          <p:cNvPr id="6" name="Espace réservé du numéro de diapositive 5"/>
          <p:cNvSpPr>
            <a:spLocks noGrp="1"/>
          </p:cNvSpPr>
          <p:nvPr>
            <p:ph type="sldNum" sz="quarter" idx="12"/>
          </p:nvPr>
        </p:nvSpPr>
        <p:spPr/>
        <p:txBody>
          <a:bodyPr/>
          <a:lstStyle/>
          <a:p>
            <a:fld id="{C4521251-65F0-9B4C-8BB1-E6984F6E05FD}" type="slidenum">
              <a:rPr lang="fr-FR" smtClean="0">
                <a:uFillTx/>
              </a:rPr>
              <a:t>‹#›</a:t>
            </a:fld>
            <a:endParaRPr lang="fr-FR">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uFillTx/>
              </a:defRPr>
            </a:lvl1pPr>
          </a:lstStyle>
          <a:p>
            <a:r>
              <a:rPr lang="fr-FR">
                <a:uFillTx/>
              </a:rP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fr-FR">
                <a:uFillTx/>
              </a:rPr>
              <a:t>Cliquez pour modifier les styles du texte du masque</a:t>
            </a:r>
          </a:p>
        </p:txBody>
      </p:sp>
      <p:sp>
        <p:nvSpPr>
          <p:cNvPr id="4" name="Espace réservé de la date 3"/>
          <p:cNvSpPr>
            <a:spLocks noGrp="1"/>
          </p:cNvSpPr>
          <p:nvPr>
            <p:ph type="dt" sz="half" idx="10"/>
          </p:nvPr>
        </p:nvSpPr>
        <p:spPr/>
        <p:txBody>
          <a:bodyPr/>
          <a:lstStyle/>
          <a:p>
            <a:fld id="{654155C9-E744-2744-8B4A-E44DECD2A412}" type="datetimeFigureOut">
              <a:rPr lang="fr-FR" smtClean="0">
                <a:uFillTx/>
              </a:rPr>
              <a:t>30/01/2020</a:t>
            </a:fld>
            <a:endParaRPr lang="fr-FR">
              <a:uFillTx/>
            </a:endParaRPr>
          </a:p>
        </p:txBody>
      </p:sp>
      <p:sp>
        <p:nvSpPr>
          <p:cNvPr id="5" name="Espace réservé du pied de page 4"/>
          <p:cNvSpPr>
            <a:spLocks noGrp="1"/>
          </p:cNvSpPr>
          <p:nvPr>
            <p:ph type="ftr" sz="quarter" idx="11"/>
          </p:nvPr>
        </p:nvSpPr>
        <p:spPr/>
        <p:txBody>
          <a:bodyPr/>
          <a:lstStyle/>
          <a:p>
            <a:endParaRPr lang="fr-FR">
              <a:uFillTx/>
            </a:endParaRPr>
          </a:p>
        </p:txBody>
      </p:sp>
      <p:sp>
        <p:nvSpPr>
          <p:cNvPr id="6" name="Espace réservé du numéro de diapositive 5"/>
          <p:cNvSpPr>
            <a:spLocks noGrp="1"/>
          </p:cNvSpPr>
          <p:nvPr>
            <p:ph type="sldNum" sz="quarter" idx="12"/>
          </p:nvPr>
        </p:nvSpPr>
        <p:spPr/>
        <p:txBody>
          <a:bodyPr/>
          <a:lstStyle/>
          <a:p>
            <a:fld id="{C4521251-65F0-9B4C-8BB1-E6984F6E05FD}" type="slidenum">
              <a:rPr lang="fr-FR" smtClean="0">
                <a:uFillTx/>
              </a:rPr>
              <a:t>‹#›</a:t>
            </a:fld>
            <a:endParaRPr lang="fr-FR">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uFillTx/>
              </a:rP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uFillTx/>
              </a:rPr>
              <a:t>Cliquez pour modifier les styles du texte du masque</a:t>
            </a:r>
          </a:p>
          <a:p>
            <a:pPr lvl="1"/>
            <a:r>
              <a:rPr lang="fr-FR">
                <a:uFillTx/>
              </a:rPr>
              <a:t>Deuxième niveau</a:t>
            </a:r>
          </a:p>
          <a:p>
            <a:pPr lvl="2"/>
            <a:r>
              <a:rPr lang="fr-FR">
                <a:uFillTx/>
              </a:rPr>
              <a:t>Troisième niveau</a:t>
            </a:r>
          </a:p>
          <a:p>
            <a:pPr lvl="3"/>
            <a:r>
              <a:rPr lang="fr-FR">
                <a:uFillTx/>
              </a:rPr>
              <a:t>Quatrième niveau</a:t>
            </a:r>
          </a:p>
          <a:p>
            <a:pPr lvl="4"/>
            <a:r>
              <a:rPr lang="fr-FR">
                <a:uFillTx/>
              </a:rP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uFillTx/>
              </a:rPr>
              <a:t>Cliquez pour modifier les styles du texte du masque</a:t>
            </a:r>
          </a:p>
          <a:p>
            <a:pPr lvl="1"/>
            <a:r>
              <a:rPr lang="fr-FR">
                <a:uFillTx/>
              </a:rPr>
              <a:t>Deuxième niveau</a:t>
            </a:r>
          </a:p>
          <a:p>
            <a:pPr lvl="2"/>
            <a:r>
              <a:rPr lang="fr-FR">
                <a:uFillTx/>
              </a:rPr>
              <a:t>Troisième niveau</a:t>
            </a:r>
          </a:p>
          <a:p>
            <a:pPr lvl="3"/>
            <a:r>
              <a:rPr lang="fr-FR">
                <a:uFillTx/>
              </a:rPr>
              <a:t>Quatrième niveau</a:t>
            </a:r>
          </a:p>
          <a:p>
            <a:pPr lvl="4"/>
            <a:r>
              <a:rPr lang="fr-FR">
                <a:uFillTx/>
              </a:rPr>
              <a:t>Cinquième niveau</a:t>
            </a:r>
          </a:p>
        </p:txBody>
      </p:sp>
      <p:sp>
        <p:nvSpPr>
          <p:cNvPr id="5" name="Espace réservé de la date 4"/>
          <p:cNvSpPr>
            <a:spLocks noGrp="1"/>
          </p:cNvSpPr>
          <p:nvPr>
            <p:ph type="dt" sz="half" idx="10"/>
          </p:nvPr>
        </p:nvSpPr>
        <p:spPr/>
        <p:txBody>
          <a:bodyPr/>
          <a:lstStyle/>
          <a:p>
            <a:fld id="{654155C9-E744-2744-8B4A-E44DECD2A412}" type="datetimeFigureOut">
              <a:rPr lang="fr-FR" smtClean="0">
                <a:uFillTx/>
              </a:rPr>
              <a:t>30/01/2020</a:t>
            </a:fld>
            <a:endParaRPr lang="fr-FR">
              <a:uFillTx/>
            </a:endParaRPr>
          </a:p>
        </p:txBody>
      </p:sp>
      <p:sp>
        <p:nvSpPr>
          <p:cNvPr id="6" name="Espace réservé du pied de page 5"/>
          <p:cNvSpPr>
            <a:spLocks noGrp="1"/>
          </p:cNvSpPr>
          <p:nvPr>
            <p:ph type="ftr" sz="quarter" idx="11"/>
          </p:nvPr>
        </p:nvSpPr>
        <p:spPr/>
        <p:txBody>
          <a:bodyPr/>
          <a:lstStyle/>
          <a:p>
            <a:endParaRPr lang="fr-FR">
              <a:uFillTx/>
            </a:endParaRPr>
          </a:p>
        </p:txBody>
      </p:sp>
      <p:sp>
        <p:nvSpPr>
          <p:cNvPr id="7" name="Espace réservé du numéro de diapositive 6"/>
          <p:cNvSpPr>
            <a:spLocks noGrp="1"/>
          </p:cNvSpPr>
          <p:nvPr>
            <p:ph type="sldNum" sz="quarter" idx="12"/>
          </p:nvPr>
        </p:nvSpPr>
        <p:spPr/>
        <p:txBody>
          <a:bodyPr/>
          <a:lstStyle/>
          <a:p>
            <a:fld id="{C4521251-65F0-9B4C-8BB1-E6984F6E05FD}" type="slidenum">
              <a:rPr lang="fr-FR" smtClean="0">
                <a:uFillTx/>
              </a:rPr>
              <a:t>‹#›</a:t>
            </a:fld>
            <a:endParaRPr lang="fr-FR">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uFillTx/>
              </a:rP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fr-FR">
                <a:uFillTx/>
              </a:rPr>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uFillTx/>
              </a:rPr>
              <a:t>Cliquez pour modifier les styles du texte du masque</a:t>
            </a:r>
          </a:p>
          <a:p>
            <a:pPr lvl="1"/>
            <a:r>
              <a:rPr lang="fr-FR">
                <a:uFillTx/>
              </a:rPr>
              <a:t>Deuxième niveau</a:t>
            </a:r>
          </a:p>
          <a:p>
            <a:pPr lvl="2"/>
            <a:r>
              <a:rPr lang="fr-FR">
                <a:uFillTx/>
              </a:rPr>
              <a:t>Troisième niveau</a:t>
            </a:r>
          </a:p>
          <a:p>
            <a:pPr lvl="3"/>
            <a:r>
              <a:rPr lang="fr-FR">
                <a:uFillTx/>
              </a:rPr>
              <a:t>Quatrième niveau</a:t>
            </a:r>
          </a:p>
          <a:p>
            <a:pPr lvl="4"/>
            <a:r>
              <a:rPr lang="fr-FR">
                <a:uFillTx/>
              </a:rP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fr-FR">
                <a:uFillTx/>
              </a:rPr>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uFillTx/>
              </a:rPr>
              <a:t>Cliquez pour modifier les styles du texte du masque</a:t>
            </a:r>
          </a:p>
          <a:p>
            <a:pPr lvl="1"/>
            <a:r>
              <a:rPr lang="fr-FR">
                <a:uFillTx/>
              </a:rPr>
              <a:t>Deuxième niveau</a:t>
            </a:r>
          </a:p>
          <a:p>
            <a:pPr lvl="2"/>
            <a:r>
              <a:rPr lang="fr-FR">
                <a:uFillTx/>
              </a:rPr>
              <a:t>Troisième niveau</a:t>
            </a:r>
          </a:p>
          <a:p>
            <a:pPr lvl="3"/>
            <a:r>
              <a:rPr lang="fr-FR">
                <a:uFillTx/>
              </a:rPr>
              <a:t>Quatrième niveau</a:t>
            </a:r>
          </a:p>
          <a:p>
            <a:pPr lvl="4"/>
            <a:r>
              <a:rPr lang="fr-FR">
                <a:uFillTx/>
              </a:rPr>
              <a:t>Cinquième niveau</a:t>
            </a:r>
          </a:p>
        </p:txBody>
      </p:sp>
      <p:sp>
        <p:nvSpPr>
          <p:cNvPr id="7" name="Espace réservé de la date 6"/>
          <p:cNvSpPr>
            <a:spLocks noGrp="1"/>
          </p:cNvSpPr>
          <p:nvPr>
            <p:ph type="dt" sz="half" idx="10"/>
          </p:nvPr>
        </p:nvSpPr>
        <p:spPr/>
        <p:txBody>
          <a:bodyPr/>
          <a:lstStyle/>
          <a:p>
            <a:fld id="{654155C9-E744-2744-8B4A-E44DECD2A412}" type="datetimeFigureOut">
              <a:rPr lang="fr-FR" smtClean="0">
                <a:uFillTx/>
              </a:rPr>
              <a:t>30/01/2020</a:t>
            </a:fld>
            <a:endParaRPr lang="fr-FR">
              <a:uFillTx/>
            </a:endParaRPr>
          </a:p>
        </p:txBody>
      </p:sp>
      <p:sp>
        <p:nvSpPr>
          <p:cNvPr id="8" name="Espace réservé du pied de page 7"/>
          <p:cNvSpPr>
            <a:spLocks noGrp="1"/>
          </p:cNvSpPr>
          <p:nvPr>
            <p:ph type="ftr" sz="quarter" idx="11"/>
          </p:nvPr>
        </p:nvSpPr>
        <p:spPr/>
        <p:txBody>
          <a:bodyPr/>
          <a:lstStyle/>
          <a:p>
            <a:endParaRPr lang="fr-FR">
              <a:uFillTx/>
            </a:endParaRPr>
          </a:p>
        </p:txBody>
      </p:sp>
      <p:sp>
        <p:nvSpPr>
          <p:cNvPr id="9" name="Espace réservé du numéro de diapositive 8"/>
          <p:cNvSpPr>
            <a:spLocks noGrp="1"/>
          </p:cNvSpPr>
          <p:nvPr>
            <p:ph type="sldNum" sz="quarter" idx="12"/>
          </p:nvPr>
        </p:nvSpPr>
        <p:spPr/>
        <p:txBody>
          <a:bodyPr/>
          <a:lstStyle/>
          <a:p>
            <a:fld id="{C4521251-65F0-9B4C-8BB1-E6984F6E05FD}" type="slidenum">
              <a:rPr lang="fr-FR" smtClean="0">
                <a:uFillTx/>
              </a:rPr>
              <a:t>‹#›</a:t>
            </a:fld>
            <a:endParaRPr lang="fr-FR">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uFillTx/>
              </a:rPr>
              <a:t>Modifiez le style du titre</a:t>
            </a:r>
          </a:p>
        </p:txBody>
      </p:sp>
      <p:sp>
        <p:nvSpPr>
          <p:cNvPr id="3" name="Espace réservé de la date 2"/>
          <p:cNvSpPr>
            <a:spLocks noGrp="1"/>
          </p:cNvSpPr>
          <p:nvPr>
            <p:ph type="dt" sz="half" idx="10"/>
          </p:nvPr>
        </p:nvSpPr>
        <p:spPr/>
        <p:txBody>
          <a:bodyPr/>
          <a:lstStyle/>
          <a:p>
            <a:fld id="{654155C9-E744-2744-8B4A-E44DECD2A412}" type="datetimeFigureOut">
              <a:rPr lang="fr-FR" smtClean="0">
                <a:uFillTx/>
              </a:rPr>
              <a:t>30/01/2020</a:t>
            </a:fld>
            <a:endParaRPr lang="fr-FR">
              <a:uFillTx/>
            </a:endParaRPr>
          </a:p>
        </p:txBody>
      </p:sp>
      <p:sp>
        <p:nvSpPr>
          <p:cNvPr id="4" name="Espace réservé du pied de page 3"/>
          <p:cNvSpPr>
            <a:spLocks noGrp="1"/>
          </p:cNvSpPr>
          <p:nvPr>
            <p:ph type="ftr" sz="quarter" idx="11"/>
          </p:nvPr>
        </p:nvSpPr>
        <p:spPr/>
        <p:txBody>
          <a:bodyPr/>
          <a:lstStyle/>
          <a:p>
            <a:endParaRPr lang="fr-FR">
              <a:uFillTx/>
            </a:endParaRPr>
          </a:p>
        </p:txBody>
      </p:sp>
      <p:sp>
        <p:nvSpPr>
          <p:cNvPr id="5" name="Espace réservé du numéro de diapositive 4"/>
          <p:cNvSpPr>
            <a:spLocks noGrp="1"/>
          </p:cNvSpPr>
          <p:nvPr>
            <p:ph type="sldNum" sz="quarter" idx="12"/>
          </p:nvPr>
        </p:nvSpPr>
        <p:spPr/>
        <p:txBody>
          <a:bodyPr/>
          <a:lstStyle/>
          <a:p>
            <a:fld id="{C4521251-65F0-9B4C-8BB1-E6984F6E05FD}" type="slidenum">
              <a:rPr lang="fr-FR" smtClean="0">
                <a:uFillTx/>
              </a:rPr>
              <a:t>‹#›</a:t>
            </a:fld>
            <a:endParaRPr lang="fr-FR">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54155C9-E744-2744-8B4A-E44DECD2A412}" type="datetimeFigureOut">
              <a:rPr lang="fr-FR" smtClean="0">
                <a:uFillTx/>
              </a:rPr>
              <a:t>30/01/2020</a:t>
            </a:fld>
            <a:endParaRPr lang="fr-FR">
              <a:uFillTx/>
            </a:endParaRPr>
          </a:p>
        </p:txBody>
      </p:sp>
      <p:sp>
        <p:nvSpPr>
          <p:cNvPr id="3" name="Espace réservé du pied de page 2"/>
          <p:cNvSpPr>
            <a:spLocks noGrp="1"/>
          </p:cNvSpPr>
          <p:nvPr>
            <p:ph type="ftr" sz="quarter" idx="11"/>
          </p:nvPr>
        </p:nvSpPr>
        <p:spPr/>
        <p:txBody>
          <a:bodyPr/>
          <a:lstStyle/>
          <a:p>
            <a:endParaRPr lang="fr-FR">
              <a:uFillTx/>
            </a:endParaRPr>
          </a:p>
        </p:txBody>
      </p:sp>
      <p:sp>
        <p:nvSpPr>
          <p:cNvPr id="4" name="Espace réservé du numéro de diapositive 3"/>
          <p:cNvSpPr>
            <a:spLocks noGrp="1"/>
          </p:cNvSpPr>
          <p:nvPr>
            <p:ph type="sldNum" sz="quarter" idx="12"/>
          </p:nvPr>
        </p:nvSpPr>
        <p:spPr/>
        <p:txBody>
          <a:bodyPr/>
          <a:lstStyle/>
          <a:p>
            <a:fld id="{C4521251-65F0-9B4C-8BB1-E6984F6E05FD}" type="slidenum">
              <a:rPr lang="fr-FR" smtClean="0">
                <a:uFillTx/>
              </a:rPr>
              <a:t>‹#›</a:t>
            </a:fld>
            <a:endParaRPr lang="fr-FR">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uFillTx/>
              </a:defRPr>
            </a:lvl1pPr>
          </a:lstStyle>
          <a:p>
            <a:r>
              <a:rPr lang="fr-FR">
                <a:uFillTx/>
              </a:rP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fr-FR">
                <a:uFillTx/>
              </a:rPr>
              <a:t>Cliquez pour modifier les styles du texte du masque</a:t>
            </a:r>
          </a:p>
          <a:p>
            <a:pPr lvl="1"/>
            <a:r>
              <a:rPr lang="fr-FR">
                <a:uFillTx/>
              </a:rPr>
              <a:t>Deuxième niveau</a:t>
            </a:r>
          </a:p>
          <a:p>
            <a:pPr lvl="2"/>
            <a:r>
              <a:rPr lang="fr-FR">
                <a:uFillTx/>
              </a:rPr>
              <a:t>Troisième niveau</a:t>
            </a:r>
          </a:p>
          <a:p>
            <a:pPr lvl="3"/>
            <a:r>
              <a:rPr lang="fr-FR">
                <a:uFillTx/>
              </a:rPr>
              <a:t>Quatrième niveau</a:t>
            </a:r>
          </a:p>
          <a:p>
            <a:pPr lvl="4"/>
            <a:r>
              <a:rPr lang="fr-FR">
                <a:uFillTx/>
              </a:rP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fr-FR">
                <a:uFillTx/>
              </a:rPr>
              <a:t>Cliquez pour modifier les styles du texte du masque</a:t>
            </a:r>
          </a:p>
        </p:txBody>
      </p:sp>
      <p:sp>
        <p:nvSpPr>
          <p:cNvPr id="5" name="Espace réservé de la date 4"/>
          <p:cNvSpPr>
            <a:spLocks noGrp="1"/>
          </p:cNvSpPr>
          <p:nvPr>
            <p:ph type="dt" sz="half" idx="10"/>
          </p:nvPr>
        </p:nvSpPr>
        <p:spPr/>
        <p:txBody>
          <a:bodyPr/>
          <a:lstStyle/>
          <a:p>
            <a:fld id="{654155C9-E744-2744-8B4A-E44DECD2A412}" type="datetimeFigureOut">
              <a:rPr lang="fr-FR" smtClean="0">
                <a:uFillTx/>
              </a:rPr>
              <a:t>30/01/2020</a:t>
            </a:fld>
            <a:endParaRPr lang="fr-FR">
              <a:uFillTx/>
            </a:endParaRPr>
          </a:p>
        </p:txBody>
      </p:sp>
      <p:sp>
        <p:nvSpPr>
          <p:cNvPr id="6" name="Espace réservé du pied de page 5"/>
          <p:cNvSpPr>
            <a:spLocks noGrp="1"/>
          </p:cNvSpPr>
          <p:nvPr>
            <p:ph type="ftr" sz="quarter" idx="11"/>
          </p:nvPr>
        </p:nvSpPr>
        <p:spPr/>
        <p:txBody>
          <a:bodyPr/>
          <a:lstStyle/>
          <a:p>
            <a:endParaRPr lang="fr-FR">
              <a:uFillTx/>
            </a:endParaRPr>
          </a:p>
        </p:txBody>
      </p:sp>
      <p:sp>
        <p:nvSpPr>
          <p:cNvPr id="7" name="Espace réservé du numéro de diapositive 6"/>
          <p:cNvSpPr>
            <a:spLocks noGrp="1"/>
          </p:cNvSpPr>
          <p:nvPr>
            <p:ph type="sldNum" sz="quarter" idx="12"/>
          </p:nvPr>
        </p:nvSpPr>
        <p:spPr/>
        <p:txBody>
          <a:bodyPr/>
          <a:lstStyle/>
          <a:p>
            <a:fld id="{C4521251-65F0-9B4C-8BB1-E6984F6E05FD}" type="slidenum">
              <a:rPr lang="fr-FR" smtClean="0">
                <a:uFillTx/>
              </a:rPr>
              <a:t>‹#›</a:t>
            </a:fld>
            <a:endParaRPr lang="fr-FR">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uFillTx/>
              </a:defRPr>
            </a:lvl1pPr>
          </a:lstStyle>
          <a:p>
            <a:r>
              <a:rPr lang="fr-FR">
                <a:uFillTx/>
              </a:rP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fr-FR">
              <a:uFillTx/>
            </a:endParaRP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fr-FR">
                <a:uFillTx/>
              </a:rPr>
              <a:t>Cliquez pour modifier les styles du texte du masque</a:t>
            </a:r>
          </a:p>
        </p:txBody>
      </p:sp>
      <p:sp>
        <p:nvSpPr>
          <p:cNvPr id="5" name="Espace réservé de la date 4"/>
          <p:cNvSpPr>
            <a:spLocks noGrp="1"/>
          </p:cNvSpPr>
          <p:nvPr>
            <p:ph type="dt" sz="half" idx="10"/>
          </p:nvPr>
        </p:nvSpPr>
        <p:spPr/>
        <p:txBody>
          <a:bodyPr/>
          <a:lstStyle/>
          <a:p>
            <a:fld id="{654155C9-E744-2744-8B4A-E44DECD2A412}" type="datetimeFigureOut">
              <a:rPr lang="fr-FR" smtClean="0">
                <a:uFillTx/>
              </a:rPr>
              <a:t>30/01/2020</a:t>
            </a:fld>
            <a:endParaRPr lang="fr-FR">
              <a:uFillTx/>
            </a:endParaRPr>
          </a:p>
        </p:txBody>
      </p:sp>
      <p:sp>
        <p:nvSpPr>
          <p:cNvPr id="6" name="Espace réservé du pied de page 5"/>
          <p:cNvSpPr>
            <a:spLocks noGrp="1"/>
          </p:cNvSpPr>
          <p:nvPr>
            <p:ph type="ftr" sz="quarter" idx="11"/>
          </p:nvPr>
        </p:nvSpPr>
        <p:spPr/>
        <p:txBody>
          <a:bodyPr/>
          <a:lstStyle/>
          <a:p>
            <a:endParaRPr lang="fr-FR">
              <a:uFillTx/>
            </a:endParaRPr>
          </a:p>
        </p:txBody>
      </p:sp>
      <p:sp>
        <p:nvSpPr>
          <p:cNvPr id="7" name="Espace réservé du numéro de diapositive 6"/>
          <p:cNvSpPr>
            <a:spLocks noGrp="1"/>
          </p:cNvSpPr>
          <p:nvPr>
            <p:ph type="sldNum" sz="quarter" idx="12"/>
          </p:nvPr>
        </p:nvSpPr>
        <p:spPr/>
        <p:txBody>
          <a:bodyPr/>
          <a:lstStyle/>
          <a:p>
            <a:fld id="{C4521251-65F0-9B4C-8BB1-E6984F6E05FD}" type="slidenum">
              <a:rPr lang="fr-FR" smtClean="0">
                <a:uFillTx/>
              </a:rPr>
              <a:t>‹#›</a:t>
            </a:fld>
            <a:endParaRPr lang="fr-FR">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uFillTx/>
              </a:rP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uFillTx/>
              </a:rPr>
              <a:t>Cliquez pour modifier les styles du texte du masque</a:t>
            </a:r>
          </a:p>
          <a:p>
            <a:pPr lvl="1"/>
            <a:r>
              <a:rPr lang="fr-FR">
                <a:uFillTx/>
              </a:rPr>
              <a:t>Deuxième niveau</a:t>
            </a:r>
          </a:p>
          <a:p>
            <a:pPr lvl="2"/>
            <a:r>
              <a:rPr lang="fr-FR">
                <a:uFillTx/>
              </a:rPr>
              <a:t>Troisième niveau</a:t>
            </a:r>
          </a:p>
          <a:p>
            <a:pPr lvl="3"/>
            <a:r>
              <a:rPr lang="fr-FR">
                <a:uFillTx/>
              </a:rPr>
              <a:t>Quatrième niveau</a:t>
            </a:r>
          </a:p>
          <a:p>
            <a:pPr lvl="4"/>
            <a:r>
              <a:rPr lang="fr-FR">
                <a:uFillTx/>
              </a:rP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654155C9-E744-2744-8B4A-E44DECD2A412}" type="datetimeFigureOut">
              <a:rPr lang="fr-FR" smtClean="0">
                <a:uFillTx/>
              </a:rPr>
              <a:t>30/01/2020</a:t>
            </a:fld>
            <a:endParaRPr lang="fr-FR">
              <a:uFillTx/>
            </a:endParaRP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fr-FR">
              <a:uFillTx/>
            </a:endParaRP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C4521251-65F0-9B4C-8BB1-E6984F6E05FD}" type="slidenum">
              <a:rPr lang="fr-FR" smtClean="0">
                <a:uFillTx/>
              </a:rPr>
              <a:t>‹#›</a:t>
            </a:fld>
            <a:endParaRPr lang="fr-FR">
              <a:uFillTx/>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fr-FR">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n%20-%20r&#233;ussite%20critique2%20(MUSIC_EFFECT_Solo_Harp_Positive_15_stereo).wav" TargetMode="External"/><Relationship Id="rId2" Type="http://schemas.openxmlformats.org/officeDocument/2006/relationships/hyperlink" Target="k%20-%20ajout%20au%20carnet%20(PEN_Ball_Point_Pen_Circle_03_mono).wav" TargetMode="External"/><Relationship Id="rId1" Type="http://schemas.openxmlformats.org/officeDocument/2006/relationships/slideLayout" Target="../slideLayouts/slideLayout2.xml"/><Relationship Id="rId6" Type="http://schemas.openxmlformats.org/officeDocument/2006/relationships/hyperlink" Target="q%20-%20&#233;chec%20critique%20(MUSIC_EFFECT_Solo_Harp_Positive_16_stereo).wav" TargetMode="External"/><Relationship Id="rId5" Type="http://schemas.openxmlformats.org/officeDocument/2006/relationships/hyperlink" Target="p%20-%20&#233;chec%20(MUSIC_EFFECT_Solo_Harp_Negative_05_stereo).wav" TargetMode="External"/><Relationship Id="rId4" Type="http://schemas.openxmlformats.org/officeDocument/2006/relationships/hyperlink" Target="o%20-%20r&#233;ussite2%20(MUSIC_EFFECT_Solo_Harp_Positive_04_stereo).wav"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1.7%20-%20balles3.wav"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3.11%20-%20clef%20(CLASP_Metal_Gate_Mechanism_Unclasp_03_mono).wav" TargetMode="External"/><Relationship Id="rId3" Type="http://schemas.openxmlformats.org/officeDocument/2006/relationships/hyperlink" Target="3.2%20-%20radeau%20(WATER_Sea_Waves_Small_7sec_loop_stereo).wav" TargetMode="External"/><Relationship Id="rId7" Type="http://schemas.openxmlformats.org/officeDocument/2006/relationships/hyperlink" Target="3.8%20-%20epee%20(Weapon%20Sword%20Whips%2002).wav" TargetMode="External"/><Relationship Id="rId2" Type="http://schemas.openxmlformats.org/officeDocument/2006/relationships/hyperlink" Target="3.1%20-%20bouclier%20(Weapon%20Broad%20Sword%20Hit%20Solid%20Metal%2002).wav" TargetMode="External"/><Relationship Id="rId1" Type="http://schemas.openxmlformats.org/officeDocument/2006/relationships/slideLayout" Target="../slideLayouts/slideLayout4.xml"/><Relationship Id="rId6" Type="http://schemas.openxmlformats.org/officeDocument/2006/relationships/hyperlink" Target="3.7%20-%20robe%20(FABRIC_Movement_Short_RR2_mono).wav" TargetMode="External"/><Relationship Id="rId11" Type="http://schemas.openxmlformats.org/officeDocument/2006/relationships/hyperlink" Target="3.16%20-%20pieces%20(COINS_Rattle_04_mono).wav" TargetMode="External"/><Relationship Id="rId5" Type="http://schemas.openxmlformats.org/officeDocument/2006/relationships/hyperlink" Target="3.5%20-%20miroir%20(GLASS_Tap_mono).wav" TargetMode="External"/><Relationship Id="rId10" Type="http://schemas.openxmlformats.org/officeDocument/2006/relationships/hyperlink" Target="3.15%20-%20arrosoir%20(RAIN_Suburban_Light_loop_stereo).wav" TargetMode="External"/><Relationship Id="rId4" Type="http://schemas.openxmlformats.org/officeDocument/2006/relationships/hyperlink" Target="3.3%20-%20baguette%20(WHOOSH_Air_Very_Slow_RR8_mono).wav" TargetMode="External"/><Relationship Id="rId9" Type="http://schemas.openxmlformats.org/officeDocument/2006/relationships/hyperlink" Target="3.14%20-%20mouchoir%20(FABRIC_Movement_Fast_01_mono).wav"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1.xml"/><Relationship Id="rId16" Type="http://schemas.openxmlformats.org/officeDocument/2006/relationships/diagramColors" Target="../diagrams/colors4.xml"/><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b%20-%20erreur%20(PUZZLE_Success_Harp_Two_Note_Deep_Wet_stereo).wav" TargetMode="External"/><Relationship Id="rId7" Type="http://schemas.openxmlformats.org/officeDocument/2006/relationships/hyperlink" Target="j%20-%20application%20carte%20objet%20(WHOOSH_Air_Fast_Subtle_RR3_mono).wav" TargetMode="External"/><Relationship Id="rId2" Type="http://schemas.openxmlformats.org/officeDocument/2006/relationships/hyperlink" Target="a%20-%20valider2%20(PUZZLE_Success_Harp_Three_Note_Bright_End_Wet_stereo).wav" TargetMode="External"/><Relationship Id="rId1" Type="http://schemas.openxmlformats.org/officeDocument/2006/relationships/slideLayout" Target="../slideLayouts/slideLayout2.xml"/><Relationship Id="rId6" Type="http://schemas.openxmlformats.org/officeDocument/2006/relationships/hyperlink" Target="f%20-%20nouvelle%20partie%20(BOOK_Turn_Page_01_mono).wav" TargetMode="External"/><Relationship Id="rId5" Type="http://schemas.openxmlformats.org/officeDocument/2006/relationships/hyperlink" Target="d%20-%20suivant%20(PUZZLE_Success_Harp_Three_Note_Fast_Wet_stereo).wav" TargetMode="External"/><Relationship Id="rId4" Type="http://schemas.openxmlformats.org/officeDocument/2006/relationships/hyperlink" Target="c%20-%20retour%20(PUZZLE_Success_Guitar_2_Fast_Two_Note_Dry_stereo).wa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a:uFillTx/>
              </a:rPr>
              <a:t>DREAM CARDS</a:t>
            </a:r>
            <a:endParaRPr lang="fr-FR" dirty="0">
              <a:uFillTx/>
            </a:endParaRPr>
          </a:p>
        </p:txBody>
      </p:sp>
      <p:sp>
        <p:nvSpPr>
          <p:cNvPr id="3" name="Sous-titre 2"/>
          <p:cNvSpPr>
            <a:spLocks noGrp="1"/>
          </p:cNvSpPr>
          <p:nvPr>
            <p:ph type="subTitle" idx="1"/>
          </p:nvPr>
        </p:nvSpPr>
        <p:spPr/>
        <p:txBody>
          <a:bodyPr/>
          <a:lstStyle/>
          <a:p>
            <a:endParaRPr lang="en-US" dirty="0">
              <a:uFillTx/>
            </a:endParaRPr>
          </a:p>
          <a:p>
            <a:r>
              <a:rPr lang="en-US" dirty="0">
                <a:uFillTx/>
              </a:rPr>
              <a:t>Audrey Saint-Félix</a:t>
            </a:r>
            <a:endParaRPr lang="fr-FR" dirty="0">
              <a:uFillTx/>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rgbClr val="FF0000"/>
                </a:solidFill>
                <a:uFillTx/>
              </a:rPr>
              <a:t>Feedbacks</a:t>
            </a:r>
            <a:endParaRPr lang="fr-FR" dirty="0">
              <a:solidFill>
                <a:srgbClr val="FF0000"/>
              </a:solidFill>
              <a:uFillTx/>
            </a:endParaRPr>
          </a:p>
        </p:txBody>
      </p:sp>
      <p:sp>
        <p:nvSpPr>
          <p:cNvPr id="3" name="Content Placeholder 2"/>
          <p:cNvSpPr>
            <a:spLocks noGrp="1"/>
          </p:cNvSpPr>
          <p:nvPr>
            <p:ph idx="1"/>
          </p:nvPr>
        </p:nvSpPr>
        <p:spPr/>
        <p:txBody>
          <a:bodyPr>
            <a:normAutofit/>
          </a:bodyPr>
          <a:lstStyle/>
          <a:p>
            <a:r>
              <a:rPr lang="fr-FR" dirty="0" smtClean="0">
                <a:uFillTx/>
                <a:hlinkClick r:id="rId2" action="ppaction://hlinkfile"/>
              </a:rPr>
              <a:t>k</a:t>
            </a:r>
            <a:r>
              <a:rPr lang="fr-FR" dirty="0">
                <a:uFillTx/>
                <a:hlinkClick r:id="rId2" action="ppaction://hlinkfile"/>
              </a:rPr>
              <a:t>/ Ajout au carnet = son d’un stylo plume qui écrit</a:t>
            </a:r>
            <a:endParaRPr lang="fr-FR" dirty="0">
              <a:uFillTx/>
            </a:endParaRPr>
          </a:p>
          <a:p>
            <a:r>
              <a:rPr lang="fr-FR" dirty="0">
                <a:uFillTx/>
              </a:rPr>
              <a:t>l/ Parcourir le carnet = son de pages qui se tournent</a:t>
            </a:r>
          </a:p>
          <a:p>
            <a:r>
              <a:rPr lang="fr-FR" dirty="0">
                <a:uFillTx/>
              </a:rPr>
              <a:t>m/ Ecran des scores = son de neige/clochette de noël (la poussière de rêve ou de cauchemar tombe sur le personnage qui dort en fonction de ce que l’on a récolté</a:t>
            </a:r>
            <a:r>
              <a:rPr lang="fr-FR" dirty="0" smtClean="0">
                <a:uFillTx/>
              </a:rPr>
              <a:t>)</a:t>
            </a:r>
          </a:p>
          <a:p>
            <a:r>
              <a:rPr lang="fr-FR" dirty="0" smtClean="0">
                <a:uFillTx/>
                <a:hlinkClick r:id="rId3" action="ppaction://hlinkfile"/>
              </a:rPr>
              <a:t>n/ Feedback réussite critique</a:t>
            </a:r>
            <a:endParaRPr lang="fr-FR" dirty="0" smtClean="0">
              <a:uFillTx/>
            </a:endParaRPr>
          </a:p>
          <a:p>
            <a:r>
              <a:rPr lang="fr-FR" dirty="0" smtClean="0">
                <a:uFillTx/>
                <a:hlinkClick r:id="rId4" action="ppaction://hlinkfile"/>
              </a:rPr>
              <a:t>o/ Feedback réussite</a:t>
            </a:r>
            <a:endParaRPr lang="fr-FR" dirty="0" smtClean="0">
              <a:uFillTx/>
            </a:endParaRPr>
          </a:p>
          <a:p>
            <a:r>
              <a:rPr lang="fr-FR" dirty="0" smtClean="0">
                <a:uFillTx/>
                <a:hlinkClick r:id="rId5" action="ppaction://hlinkfile"/>
              </a:rPr>
              <a:t>p/ </a:t>
            </a:r>
            <a:r>
              <a:rPr lang="fr-FR" dirty="0" err="1" smtClean="0">
                <a:uFillTx/>
                <a:hlinkClick r:id="rId5" action="ppaction://hlinkfile"/>
              </a:rPr>
              <a:t>Feeback</a:t>
            </a:r>
            <a:r>
              <a:rPr lang="fr-FR" dirty="0" smtClean="0">
                <a:uFillTx/>
                <a:hlinkClick r:id="rId5" action="ppaction://hlinkfile"/>
              </a:rPr>
              <a:t> échec</a:t>
            </a:r>
            <a:endParaRPr lang="fr-FR" dirty="0" smtClean="0">
              <a:uFillTx/>
            </a:endParaRPr>
          </a:p>
          <a:p>
            <a:r>
              <a:rPr lang="fr-FR" dirty="0" smtClean="0">
                <a:uFillTx/>
                <a:hlinkClick r:id="rId6" action="ppaction://hlinkfile"/>
              </a:rPr>
              <a:t>q/ Feedback échec critique</a:t>
            </a:r>
            <a:endParaRPr lang="fr-FR" dirty="0">
              <a:uFillTx/>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rgbClr val="92D050"/>
                </a:solidFill>
                <a:uFillTx/>
              </a:rPr>
              <a:t>Sons d’ambiances (lieux)</a:t>
            </a:r>
            <a:endParaRPr lang="fr-FR" dirty="0">
              <a:solidFill>
                <a:srgbClr val="92D050"/>
              </a:solidFill>
              <a:uFillTx/>
            </a:endParaRPr>
          </a:p>
        </p:txBody>
      </p:sp>
      <p:sp>
        <p:nvSpPr>
          <p:cNvPr id="3" name="Content Placeholder 2"/>
          <p:cNvSpPr>
            <a:spLocks noGrp="1"/>
          </p:cNvSpPr>
          <p:nvPr>
            <p:ph idx="1"/>
          </p:nvPr>
        </p:nvSpPr>
        <p:spPr>
          <a:xfrm>
            <a:off x="838200" y="1690688"/>
            <a:ext cx="10515600" cy="4455102"/>
          </a:xfrm>
        </p:spPr>
        <p:txBody>
          <a:bodyPr>
            <a:normAutofit fontScale="55000" lnSpcReduction="20000"/>
          </a:bodyPr>
          <a:lstStyle/>
          <a:p>
            <a:pPr marL="0" indent="0">
              <a:lnSpc>
                <a:spcPct val="120000"/>
              </a:lnSpc>
              <a:buNone/>
            </a:pPr>
            <a:r>
              <a:rPr lang="fr-FR" dirty="0" smtClean="0">
                <a:uFillTx/>
              </a:rPr>
              <a:t>Sachant que chaque situation est composée d’un lieu et de la génération d’un mot aléatoire pour former la carte, je vais détailler un peu plus les situations qui requièrent des explications quand au choix du son.</a:t>
            </a:r>
          </a:p>
          <a:p>
            <a:pPr>
              <a:lnSpc>
                <a:spcPct val="120000"/>
              </a:lnSpc>
            </a:pPr>
            <a:r>
              <a:rPr lang="fr-FR" dirty="0">
                <a:uFillTx/>
              </a:rPr>
              <a:t>1.1/ Désert de la mort </a:t>
            </a:r>
            <a:r>
              <a:rPr lang="fr-FR" dirty="0" smtClean="0">
                <a:uFillTx/>
              </a:rPr>
              <a:t>: associé au mot « bouche » il s’agit d’un désert dans une bouche avec des carries (monstres) qui grognent</a:t>
            </a:r>
            <a:endParaRPr lang="fr-FR" dirty="0">
              <a:uFillTx/>
            </a:endParaRPr>
          </a:p>
          <a:p>
            <a:pPr>
              <a:lnSpc>
                <a:spcPct val="120000"/>
              </a:lnSpc>
            </a:pPr>
            <a:r>
              <a:rPr lang="fr-FR" dirty="0">
                <a:uFillTx/>
              </a:rPr>
              <a:t>1.2/ Naufrage </a:t>
            </a:r>
            <a:r>
              <a:rPr lang="fr-FR" dirty="0" smtClean="0">
                <a:uFillTx/>
              </a:rPr>
              <a:t>: associé à « mélanger » le bateau est prit dans une tempête indéfiniment en cercle</a:t>
            </a:r>
            <a:endParaRPr lang="fr-FR" dirty="0">
              <a:uFillTx/>
            </a:endParaRPr>
          </a:p>
          <a:p>
            <a:pPr>
              <a:lnSpc>
                <a:spcPct val="120000"/>
              </a:lnSpc>
            </a:pPr>
            <a:r>
              <a:rPr lang="fr-FR" dirty="0">
                <a:uFillTx/>
              </a:rPr>
              <a:t>1.3/ </a:t>
            </a:r>
            <a:r>
              <a:rPr lang="fr-FR" dirty="0" smtClean="0">
                <a:uFillTx/>
              </a:rPr>
              <a:t>Mirage : associé au mot « artificiel » il s’agit d’un faux mirage créé de manière holographique d’où les court-circuit potentiels </a:t>
            </a:r>
            <a:endParaRPr lang="fr-FR" dirty="0">
              <a:uFillTx/>
            </a:endParaRPr>
          </a:p>
          <a:p>
            <a:pPr>
              <a:lnSpc>
                <a:spcPct val="120000"/>
              </a:lnSpc>
            </a:pPr>
            <a:r>
              <a:rPr lang="fr-FR" dirty="0" smtClean="0">
                <a:uFillTx/>
              </a:rPr>
              <a:t>1.4/ Île </a:t>
            </a:r>
            <a:r>
              <a:rPr lang="fr-FR" dirty="0">
                <a:uFillTx/>
              </a:rPr>
              <a:t>déserte </a:t>
            </a:r>
            <a:r>
              <a:rPr lang="fr-FR" dirty="0" smtClean="0">
                <a:uFillTx/>
              </a:rPr>
              <a:t>: associée à « huître », celle-dernière est en lévitation, avec l’île en son centre, l’eau qui l’entoure chute dans le vide car elle déborde de l’huître</a:t>
            </a:r>
            <a:endParaRPr lang="fr-FR" dirty="0">
              <a:uFillTx/>
            </a:endParaRPr>
          </a:p>
          <a:p>
            <a:pPr>
              <a:lnSpc>
                <a:spcPct val="120000"/>
              </a:lnSpc>
            </a:pPr>
            <a:r>
              <a:rPr lang="fr-FR" dirty="0">
                <a:uFillTx/>
              </a:rPr>
              <a:t>1.5/ Bibliothèque </a:t>
            </a:r>
            <a:r>
              <a:rPr lang="fr-FR" dirty="0" smtClean="0">
                <a:uFillTx/>
              </a:rPr>
              <a:t>: associé à « chemise », la bibliothèque est enchantée et contient des livres volant en tout sens avec des chemises sortant des pages</a:t>
            </a:r>
            <a:endParaRPr lang="fr-FR" dirty="0">
              <a:uFillTx/>
            </a:endParaRPr>
          </a:p>
          <a:p>
            <a:pPr>
              <a:lnSpc>
                <a:spcPct val="120000"/>
              </a:lnSpc>
            </a:pPr>
            <a:r>
              <a:rPr lang="fr-FR" dirty="0">
                <a:uFillTx/>
              </a:rPr>
              <a:t>1.6/ Labyrinthe </a:t>
            </a:r>
            <a:r>
              <a:rPr lang="fr-FR" dirty="0" smtClean="0">
                <a:uFillTx/>
              </a:rPr>
              <a:t>: associé au mot « </a:t>
            </a:r>
            <a:r>
              <a:rPr lang="fr-FR" dirty="0" smtClean="0">
                <a:uFillTx/>
              </a:rPr>
              <a:t>serrure</a:t>
            </a:r>
            <a:r>
              <a:rPr lang="fr-FR" dirty="0" smtClean="0">
                <a:uFillTx/>
              </a:rPr>
              <a:t> </a:t>
            </a:r>
            <a:r>
              <a:rPr lang="fr-FR" smtClean="0">
                <a:uFillTx/>
              </a:rPr>
              <a:t>» </a:t>
            </a:r>
            <a:endParaRPr lang="fr-FR" smtClean="0">
              <a:uFillTx/>
            </a:endParaRPr>
          </a:p>
          <a:p>
            <a:pPr>
              <a:lnSpc>
                <a:spcPct val="120000"/>
              </a:lnSpc>
            </a:pPr>
            <a:r>
              <a:rPr lang="fr-FR" smtClean="0">
                <a:uFillTx/>
              </a:rPr>
              <a:t>1.7</a:t>
            </a:r>
            <a:r>
              <a:rPr lang="fr-FR" dirty="0">
                <a:uFillTx/>
              </a:rPr>
              <a:t>/ Vallée de bonbons </a:t>
            </a:r>
            <a:r>
              <a:rPr lang="fr-FR" dirty="0" smtClean="0">
                <a:uFillTx/>
              </a:rPr>
              <a:t>: associé à « coup de feu » il s’agit d’une vallée avec des bonbons en gélatine vivants qui se déplacent en sautant, avec des coups de fusil de guimauves qui sifflent dans les airs par intermittence </a:t>
            </a:r>
            <a:endParaRPr lang="fr-FR" dirty="0">
              <a:uFillTx/>
            </a:endParaRPr>
          </a:p>
          <a:p>
            <a:pPr>
              <a:lnSpc>
                <a:spcPct val="120000"/>
              </a:lnSpc>
            </a:pPr>
            <a:r>
              <a:rPr lang="fr-FR" dirty="0">
                <a:uFillTx/>
              </a:rPr>
              <a:t>1.8/ Jardin fleuri </a:t>
            </a:r>
            <a:r>
              <a:rPr lang="fr-FR" dirty="0" smtClean="0">
                <a:uFillTx/>
              </a:rPr>
              <a:t>: associé à « verre » ce jardin en partie composé de cristal possède une fontaine d’eau qui coule au centre</a:t>
            </a:r>
            <a:endParaRPr lang="fr-FR" dirty="0">
              <a:uFillTx/>
            </a:endParaRPr>
          </a:p>
          <a:p>
            <a:pPr>
              <a:lnSpc>
                <a:spcPct val="120000"/>
              </a:lnSpc>
            </a:pPr>
            <a:r>
              <a:rPr lang="fr-FR" dirty="0">
                <a:uFillTx/>
              </a:rPr>
              <a:t>1.9/ Nuages </a:t>
            </a:r>
            <a:r>
              <a:rPr lang="fr-FR" dirty="0" smtClean="0">
                <a:uFillTx/>
              </a:rPr>
              <a:t>: associé à « bison » : les nuages-bisons parcourent le ciel</a:t>
            </a:r>
            <a:endParaRPr lang="fr-FR" dirty="0">
              <a:uFillTx/>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rgbClr val="92D050"/>
                </a:solidFill>
                <a:uFillTx/>
              </a:rPr>
              <a:t>Sons d’ambiances (lieux)</a:t>
            </a:r>
            <a:endParaRPr lang="fr-FR" dirty="0">
              <a:solidFill>
                <a:srgbClr val="92D050"/>
              </a:solidFill>
              <a:uFillTx/>
            </a:endParaRPr>
          </a:p>
        </p:txBody>
      </p:sp>
      <p:sp>
        <p:nvSpPr>
          <p:cNvPr id="3" name="Content Placeholder 2"/>
          <p:cNvSpPr>
            <a:spLocks noGrp="1"/>
          </p:cNvSpPr>
          <p:nvPr>
            <p:ph idx="1"/>
          </p:nvPr>
        </p:nvSpPr>
        <p:spPr/>
        <p:txBody>
          <a:bodyPr>
            <a:normAutofit fontScale="92500" lnSpcReduction="10000"/>
          </a:bodyPr>
          <a:lstStyle/>
          <a:p>
            <a:r>
              <a:rPr lang="fr-FR" dirty="0" smtClean="0">
                <a:uFillTx/>
              </a:rPr>
              <a:t>1.1/ Désert de la mort (vent + botte de paille volante + grognements) </a:t>
            </a:r>
          </a:p>
          <a:p>
            <a:r>
              <a:rPr lang="fr-FR" dirty="0" smtClean="0">
                <a:uFillTx/>
              </a:rPr>
              <a:t>1.2/ Naufrage (tempête + eau + orage + cloche de navire + navire)</a:t>
            </a:r>
          </a:p>
          <a:p>
            <a:r>
              <a:rPr lang="fr-FR" dirty="0" smtClean="0">
                <a:uFillTx/>
              </a:rPr>
              <a:t>1.3/ Mirage (bruits court-circuit + bruit sourd)</a:t>
            </a:r>
          </a:p>
          <a:p>
            <a:r>
              <a:rPr lang="fr-FR" dirty="0" smtClean="0">
                <a:uFillTx/>
              </a:rPr>
              <a:t>1.4/	</a:t>
            </a:r>
            <a:r>
              <a:rPr lang="fr-FR" dirty="0">
                <a:uFillTx/>
              </a:rPr>
              <a:t>Île déserte (chute d’eau + rivière + oiseaux</a:t>
            </a:r>
            <a:r>
              <a:rPr lang="fr-FR" dirty="0" smtClean="0">
                <a:uFillTx/>
              </a:rPr>
              <a:t>)</a:t>
            </a:r>
          </a:p>
          <a:p>
            <a:r>
              <a:rPr lang="fr-FR" dirty="0" smtClean="0">
                <a:uFillTx/>
              </a:rPr>
              <a:t>1.5/ Bibliothèque (pages qui tournent + écho + froissement de vêtements)</a:t>
            </a:r>
          </a:p>
          <a:p>
            <a:r>
              <a:rPr lang="fr-FR" dirty="0" smtClean="0">
                <a:uFillTx/>
              </a:rPr>
              <a:t>1.6/ Labyrinthe (bruits de pas qui glissent écho + vent léger bruit sourd)</a:t>
            </a:r>
          </a:p>
          <a:p>
            <a:r>
              <a:rPr lang="fr-FR" dirty="0" smtClean="0">
                <a:uFillTx/>
              </a:rPr>
              <a:t>1.7/ Vallée de bonbons (caoutchouc qui rebondi + </a:t>
            </a:r>
            <a:r>
              <a:rPr lang="fr-FR" dirty="0" smtClean="0">
                <a:uFillTx/>
                <a:hlinkClick r:id="rId2" action="ppaction://hlinkfile"/>
              </a:rPr>
              <a:t>sifflement balles</a:t>
            </a:r>
            <a:r>
              <a:rPr lang="fr-FR" dirty="0" smtClean="0">
                <a:uFillTx/>
              </a:rPr>
              <a:t>)</a:t>
            </a:r>
          </a:p>
          <a:p>
            <a:r>
              <a:rPr lang="fr-FR" dirty="0" smtClean="0">
                <a:uFillTx/>
              </a:rPr>
              <a:t>1.8/ Jardin fleuri (fontaine + oiseaux + vent léger dans les plantes + éclat de verre)</a:t>
            </a:r>
          </a:p>
          <a:p>
            <a:r>
              <a:rPr lang="fr-FR" dirty="0" smtClean="0">
                <a:uFillTx/>
              </a:rPr>
              <a:t>1.9/ Nuages (bisons + brise)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rgbClr val="00B0F0"/>
                </a:solidFill>
                <a:uFillTx/>
              </a:rPr>
              <a:t>Sons d’ambiances (personnages)</a:t>
            </a:r>
            <a:endParaRPr lang="fr-FR" dirty="0">
              <a:solidFill>
                <a:srgbClr val="00B0F0"/>
              </a:solidFill>
              <a:uFillTx/>
            </a:endParaRPr>
          </a:p>
        </p:txBody>
      </p:sp>
      <p:sp>
        <p:nvSpPr>
          <p:cNvPr id="3" name="Content Placeholder 2"/>
          <p:cNvSpPr>
            <a:spLocks noGrp="1"/>
          </p:cNvSpPr>
          <p:nvPr>
            <p:ph idx="1"/>
          </p:nvPr>
        </p:nvSpPr>
        <p:spPr/>
        <p:txBody>
          <a:bodyPr>
            <a:normAutofit/>
          </a:bodyPr>
          <a:lstStyle/>
          <a:p>
            <a:pPr marL="0" indent="0">
              <a:buNone/>
            </a:pPr>
            <a:r>
              <a:rPr lang="fr-FR" dirty="0" smtClean="0">
                <a:uFillTx/>
              </a:rPr>
              <a:t>Je n’ai pas encore fais mon choix pour le son des personnages.</a:t>
            </a:r>
          </a:p>
          <a:p>
            <a:pPr marL="0" indent="0">
              <a:buNone/>
            </a:pPr>
            <a:endParaRPr lang="fr-FR" dirty="0" smtClean="0">
              <a:uFillTx/>
            </a:endParaRPr>
          </a:p>
          <a:p>
            <a:pPr marL="0" indent="0">
              <a:buNone/>
            </a:pPr>
            <a:r>
              <a:rPr lang="fr-FR" dirty="0" smtClean="0">
                <a:uFillTx/>
              </a:rPr>
              <a:t>Peut-être :</a:t>
            </a:r>
            <a:endParaRPr lang="fr-FR" dirty="0">
              <a:uFillTx/>
            </a:endParaRPr>
          </a:p>
          <a:p>
            <a:r>
              <a:rPr lang="fr-FR" dirty="0">
                <a:uFillTx/>
              </a:rPr>
              <a:t>Voix des personnages = langage incompréhensible à la manière de </a:t>
            </a:r>
            <a:r>
              <a:rPr lang="fr-FR" dirty="0" err="1">
                <a:uFillTx/>
              </a:rPr>
              <a:t>Okami</a:t>
            </a:r>
            <a:r>
              <a:rPr lang="fr-FR" dirty="0">
                <a:uFillTx/>
              </a:rPr>
              <a:t> -&gt; focus sur l’intonation plutôt que le texte, plus facile à déformer pour différencier et refléter le caractère des personnages</a:t>
            </a:r>
          </a:p>
          <a:p>
            <a:r>
              <a:rPr lang="fr-FR" dirty="0">
                <a:uFillTx/>
              </a:rPr>
              <a:t>Son léger de texte défilant ?</a:t>
            </a:r>
          </a:p>
          <a:p>
            <a:pPr marL="0" indent="0">
              <a:buNone/>
            </a:pPr>
            <a:r>
              <a:rPr lang="fr-FR" dirty="0" smtClean="0">
                <a:uFillTx/>
              </a:rPr>
              <a:t>A définir lorsque tout le reste sera en place</a:t>
            </a:r>
            <a:endParaRPr lang="fr-FR" dirty="0">
              <a:uFillTx/>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rgbClr val="00B0F0"/>
                </a:solidFill>
                <a:uFillTx/>
              </a:rPr>
              <a:t>Sons d’ambiances (personnages)</a:t>
            </a:r>
            <a:endParaRPr lang="fr-FR" dirty="0">
              <a:solidFill>
                <a:srgbClr val="00B0F0"/>
              </a:solidFill>
              <a:uFillTx/>
            </a:endParaRPr>
          </a:p>
        </p:txBody>
      </p:sp>
      <p:sp>
        <p:nvSpPr>
          <p:cNvPr id="3" name="Content Placeholder 2"/>
          <p:cNvSpPr>
            <a:spLocks noGrp="1"/>
          </p:cNvSpPr>
          <p:nvPr>
            <p:ph idx="1"/>
          </p:nvPr>
        </p:nvSpPr>
        <p:spPr/>
        <p:txBody>
          <a:bodyPr>
            <a:normAutofit fontScale="92500" lnSpcReduction="20000"/>
          </a:bodyPr>
          <a:lstStyle/>
          <a:p>
            <a:pPr marL="0" indent="0">
              <a:buNone/>
            </a:pPr>
            <a:r>
              <a:rPr lang="fr-FR" dirty="0" smtClean="0">
                <a:uFillTx/>
              </a:rPr>
              <a:t>A DEFINIR</a:t>
            </a:r>
          </a:p>
          <a:p>
            <a:r>
              <a:rPr lang="fr-FR" dirty="0" smtClean="0">
                <a:uFillTx/>
              </a:rPr>
              <a:t>2.1/ Reine</a:t>
            </a:r>
            <a:endParaRPr lang="fr-FR" dirty="0">
              <a:uFillTx/>
            </a:endParaRPr>
          </a:p>
          <a:p>
            <a:r>
              <a:rPr lang="fr-FR" dirty="0" smtClean="0">
                <a:uFillTx/>
              </a:rPr>
              <a:t>2.2/ Roi</a:t>
            </a:r>
            <a:endParaRPr lang="fr-FR" dirty="0">
              <a:uFillTx/>
            </a:endParaRPr>
          </a:p>
          <a:p>
            <a:r>
              <a:rPr lang="fr-FR" dirty="0" smtClean="0">
                <a:uFillTx/>
              </a:rPr>
              <a:t>2.3/ Fée</a:t>
            </a:r>
            <a:endParaRPr lang="fr-FR" dirty="0">
              <a:uFillTx/>
            </a:endParaRPr>
          </a:p>
          <a:p>
            <a:r>
              <a:rPr lang="fr-FR" dirty="0" smtClean="0">
                <a:uFillTx/>
              </a:rPr>
              <a:t>2.4/ Croque-mitaine</a:t>
            </a:r>
            <a:endParaRPr lang="fr-FR" dirty="0">
              <a:uFillTx/>
            </a:endParaRPr>
          </a:p>
          <a:p>
            <a:r>
              <a:rPr lang="fr-FR" dirty="0" smtClean="0">
                <a:uFillTx/>
              </a:rPr>
              <a:t>2.5/ Monstre sous le lit</a:t>
            </a:r>
            <a:endParaRPr lang="fr-FR" dirty="0">
              <a:uFillTx/>
            </a:endParaRPr>
          </a:p>
          <a:p>
            <a:r>
              <a:rPr lang="fr-FR" dirty="0" smtClean="0">
                <a:uFillTx/>
              </a:rPr>
              <a:t>2.6/ Médusa</a:t>
            </a:r>
            <a:endParaRPr lang="fr-FR" dirty="0">
              <a:uFillTx/>
            </a:endParaRPr>
          </a:p>
          <a:p>
            <a:r>
              <a:rPr lang="fr-FR" dirty="0" smtClean="0">
                <a:uFillTx/>
              </a:rPr>
              <a:t>2.7/ La Faucheuse</a:t>
            </a:r>
            <a:endParaRPr lang="fr-FR" dirty="0">
              <a:uFillTx/>
            </a:endParaRPr>
          </a:p>
          <a:p>
            <a:r>
              <a:rPr lang="fr-FR" dirty="0" smtClean="0">
                <a:uFillTx/>
              </a:rPr>
              <a:t>2.8/ Marchand de sable</a:t>
            </a:r>
            <a:endParaRPr lang="fr-FR" dirty="0">
              <a:uFillTx/>
            </a:endParaRPr>
          </a:p>
          <a:p>
            <a:r>
              <a:rPr lang="fr-FR" dirty="0" smtClean="0">
                <a:uFillTx/>
              </a:rPr>
              <a:t>2.9/ Apprenti magicien</a:t>
            </a:r>
            <a:endParaRPr lang="fr-FR" dirty="0">
              <a:uFillTx/>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solidFill>
                  <a:schemeClr val="accent2"/>
                </a:solidFill>
                <a:uFillTx/>
              </a:rPr>
              <a:t>Sons d’ambiances (objets)</a:t>
            </a:r>
          </a:p>
        </p:txBody>
      </p:sp>
      <p:sp>
        <p:nvSpPr>
          <p:cNvPr id="3" name="Content Placeholder 2"/>
          <p:cNvSpPr>
            <a:spLocks noGrp="1"/>
          </p:cNvSpPr>
          <p:nvPr>
            <p:ph sz="half" idx="1"/>
          </p:nvPr>
        </p:nvSpPr>
        <p:spPr/>
        <p:txBody>
          <a:bodyPr>
            <a:normAutofit fontScale="85000" lnSpcReduction="10000"/>
          </a:bodyPr>
          <a:lstStyle/>
          <a:p>
            <a:r>
              <a:rPr lang="fr-FR" dirty="0" smtClean="0">
                <a:uFillTx/>
                <a:hlinkClick r:id="rId2" action="ppaction://hlinkfile"/>
              </a:rPr>
              <a:t>3.1/ Bouclier (coup paré)</a:t>
            </a:r>
            <a:endParaRPr lang="fr-FR" dirty="0">
              <a:uFillTx/>
            </a:endParaRPr>
          </a:p>
          <a:p>
            <a:r>
              <a:rPr lang="fr-FR" dirty="0" smtClean="0">
                <a:uFillTx/>
                <a:hlinkClick r:id="rId3" action="ppaction://hlinkfile"/>
              </a:rPr>
              <a:t>3.2/ Radeau (bruit de vagues)</a:t>
            </a:r>
            <a:endParaRPr lang="fr-FR" dirty="0">
              <a:uFillTx/>
            </a:endParaRPr>
          </a:p>
          <a:p>
            <a:r>
              <a:rPr lang="fr-FR" dirty="0" smtClean="0">
                <a:uFillTx/>
                <a:hlinkClick r:id="rId4" action="ppaction://hlinkfile"/>
              </a:rPr>
              <a:t>3.3/ Baguette (sort lancé)</a:t>
            </a:r>
            <a:endParaRPr lang="fr-FR" dirty="0">
              <a:uFillTx/>
            </a:endParaRPr>
          </a:p>
          <a:p>
            <a:r>
              <a:rPr lang="fr-FR" dirty="0" smtClean="0">
                <a:uFillTx/>
              </a:rPr>
              <a:t>3.4/ Lanterne (bruit flamme)</a:t>
            </a:r>
            <a:endParaRPr lang="fr-FR" dirty="0">
              <a:uFillTx/>
            </a:endParaRPr>
          </a:p>
          <a:p>
            <a:r>
              <a:rPr lang="fr-FR" dirty="0" smtClean="0">
                <a:uFillTx/>
                <a:hlinkClick r:id="rId5" action="ppaction://hlinkfile"/>
              </a:rPr>
              <a:t>3.5/ Miroir (éclat brillance)</a:t>
            </a:r>
            <a:endParaRPr lang="fr-FR" dirty="0">
              <a:uFillTx/>
            </a:endParaRPr>
          </a:p>
          <a:p>
            <a:r>
              <a:rPr lang="fr-FR" dirty="0" smtClean="0">
                <a:uFillTx/>
              </a:rPr>
              <a:t>3.6/ Boussole (roulette de casino qui tourne)</a:t>
            </a:r>
            <a:endParaRPr lang="fr-FR" dirty="0">
              <a:uFillTx/>
            </a:endParaRPr>
          </a:p>
          <a:p>
            <a:r>
              <a:rPr lang="fr-FR" dirty="0">
                <a:uFillTx/>
                <a:hlinkClick r:id="rId6" action="ppaction://hlinkfile"/>
              </a:rPr>
              <a:t>3</a:t>
            </a:r>
            <a:r>
              <a:rPr lang="fr-FR" dirty="0" smtClean="0">
                <a:uFillTx/>
                <a:hlinkClick r:id="rId6" action="ppaction://hlinkfile"/>
              </a:rPr>
              <a:t>.7/ Robe (froissement vêtement)</a:t>
            </a:r>
            <a:endParaRPr lang="fr-FR" dirty="0">
              <a:uFillTx/>
            </a:endParaRPr>
          </a:p>
          <a:p>
            <a:r>
              <a:rPr lang="fr-FR" dirty="0" smtClean="0">
                <a:uFillTx/>
                <a:hlinkClick r:id="rId7" action="ppaction://hlinkfile"/>
              </a:rPr>
              <a:t>3.8/ Epée (coup d’épée)</a:t>
            </a:r>
            <a:endParaRPr lang="fr-FR" dirty="0">
              <a:uFillTx/>
            </a:endParaRPr>
          </a:p>
          <a:p>
            <a:r>
              <a:rPr lang="fr-FR" dirty="0" smtClean="0">
                <a:uFillTx/>
              </a:rPr>
              <a:t>3.9/ Violon (quelques notes)</a:t>
            </a:r>
            <a:endParaRPr lang="fr-FR" dirty="0">
              <a:uFillTx/>
            </a:endParaRPr>
          </a:p>
        </p:txBody>
      </p:sp>
      <p:sp>
        <p:nvSpPr>
          <p:cNvPr id="4" name="Content Placeholder 3"/>
          <p:cNvSpPr>
            <a:spLocks noGrp="1"/>
          </p:cNvSpPr>
          <p:nvPr>
            <p:ph sz="half" idx="2"/>
          </p:nvPr>
        </p:nvSpPr>
        <p:spPr>
          <a:xfrm>
            <a:off x="6172200" y="1825625"/>
            <a:ext cx="5364018" cy="4351338"/>
          </a:xfrm>
        </p:spPr>
        <p:txBody>
          <a:bodyPr>
            <a:normAutofit fontScale="85000" lnSpcReduction="10000"/>
          </a:bodyPr>
          <a:lstStyle/>
          <a:p>
            <a:r>
              <a:rPr lang="fr-FR" dirty="0" smtClean="0">
                <a:uFillTx/>
              </a:rPr>
              <a:t>3.10/ Brosse (frottement brosse)</a:t>
            </a:r>
            <a:endParaRPr lang="fr-FR" dirty="0">
              <a:uFillTx/>
            </a:endParaRPr>
          </a:p>
          <a:p>
            <a:r>
              <a:rPr lang="fr-FR" dirty="0" smtClean="0">
                <a:uFillTx/>
                <a:hlinkClick r:id="rId8" action="ppaction://hlinkfile"/>
              </a:rPr>
              <a:t>3.11/ Clef (clef qui tourne dans une serrure)</a:t>
            </a:r>
            <a:endParaRPr lang="fr-FR" dirty="0">
              <a:uFillTx/>
            </a:endParaRPr>
          </a:p>
          <a:p>
            <a:r>
              <a:rPr lang="fr-FR" dirty="0" smtClean="0">
                <a:uFillTx/>
              </a:rPr>
              <a:t>3.12/ Livre (pages qui se tournent)</a:t>
            </a:r>
            <a:endParaRPr lang="fr-FR" dirty="0">
              <a:uFillTx/>
            </a:endParaRPr>
          </a:p>
          <a:p>
            <a:r>
              <a:rPr lang="fr-FR" dirty="0" smtClean="0">
                <a:uFillTx/>
              </a:rPr>
              <a:t>3.13/ Sablier (sable qui tombe dans un récipient)</a:t>
            </a:r>
            <a:endParaRPr lang="fr-FR" dirty="0">
              <a:uFillTx/>
            </a:endParaRPr>
          </a:p>
          <a:p>
            <a:r>
              <a:rPr lang="fr-FR" dirty="0" smtClean="0">
                <a:uFillTx/>
                <a:hlinkClick r:id="rId9" action="ppaction://hlinkfile"/>
              </a:rPr>
              <a:t>3.14/ Mouchoir (</a:t>
            </a:r>
            <a:r>
              <a:rPr lang="fr-FR" dirty="0">
                <a:uFillTx/>
                <a:hlinkClick r:id="rId9" action="ppaction://hlinkfile"/>
              </a:rPr>
              <a:t>froissement </a:t>
            </a:r>
            <a:r>
              <a:rPr lang="fr-FR" dirty="0" smtClean="0">
                <a:uFillTx/>
                <a:hlinkClick r:id="rId9" action="ppaction://hlinkfile"/>
              </a:rPr>
              <a:t>mouchoir)</a:t>
            </a:r>
            <a:endParaRPr lang="fr-FR" dirty="0" smtClean="0">
              <a:uFillTx/>
            </a:endParaRPr>
          </a:p>
          <a:p>
            <a:r>
              <a:rPr lang="fr-FR" dirty="0" smtClean="0">
                <a:uFillTx/>
                <a:hlinkClick r:id="rId10" action="ppaction://hlinkfile"/>
              </a:rPr>
              <a:t>3.15/ Arrosoir (bruit d’eau arrosage)</a:t>
            </a:r>
            <a:endParaRPr lang="fr-FR" dirty="0">
              <a:uFillTx/>
            </a:endParaRPr>
          </a:p>
          <a:p>
            <a:r>
              <a:rPr lang="fr-FR" dirty="0" smtClean="0">
                <a:uFillTx/>
                <a:hlinkClick r:id="rId11" action="ppaction://hlinkfile"/>
              </a:rPr>
              <a:t>3.16/ Pièces (pièces dans un sac)</a:t>
            </a:r>
            <a:endParaRPr lang="fr-FR" dirty="0">
              <a:uFillTx/>
            </a:endParaRPr>
          </a:p>
          <a:p>
            <a:r>
              <a:rPr lang="fr-FR" dirty="0" smtClean="0">
                <a:uFillTx/>
              </a:rPr>
              <a:t>3.17/ Clochettes (tintement clochette)</a:t>
            </a:r>
            <a:endParaRPr lang="fr-FR" dirty="0">
              <a:uFillTx/>
            </a:endParaRPr>
          </a:p>
          <a:p>
            <a:r>
              <a:rPr lang="fr-FR" dirty="0" smtClean="0">
                <a:uFillTx/>
              </a:rPr>
              <a:t>3.18/ Montre (tic tac)</a:t>
            </a:r>
            <a:endParaRPr lang="fr-FR" dirty="0">
              <a:uFillTx/>
            </a:endParaRPr>
          </a:p>
          <a:p>
            <a:endParaRPr lang="fr-FR" dirty="0">
              <a:uFillTx/>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chemeClr val="accent4">
                    <a:lumMod val="75000"/>
                  </a:schemeClr>
                </a:solidFill>
                <a:uFillTx/>
              </a:rPr>
              <a:t>Cinématiques de réveil</a:t>
            </a:r>
            <a:endParaRPr lang="fr-FR" dirty="0">
              <a:solidFill>
                <a:schemeClr val="accent4">
                  <a:lumMod val="75000"/>
                </a:schemeClr>
              </a:solidFill>
              <a:uFillTx/>
            </a:endParaRPr>
          </a:p>
        </p:txBody>
      </p:sp>
      <p:sp>
        <p:nvSpPr>
          <p:cNvPr id="3" name="Content Placeholder 2"/>
          <p:cNvSpPr>
            <a:spLocks noGrp="1"/>
          </p:cNvSpPr>
          <p:nvPr>
            <p:ph idx="1"/>
          </p:nvPr>
        </p:nvSpPr>
        <p:spPr/>
        <p:txBody>
          <a:bodyPr/>
          <a:lstStyle/>
          <a:p>
            <a:r>
              <a:rPr lang="fr-FR" dirty="0" smtClean="0">
                <a:uFillTx/>
              </a:rPr>
              <a:t>I/ Victoire (davantage de points positifs) = chant mélodieux des moineaux </a:t>
            </a:r>
            <a:r>
              <a:rPr lang="fr-FR" dirty="0">
                <a:uFillTx/>
              </a:rPr>
              <a:t>du </a:t>
            </a:r>
            <a:r>
              <a:rPr lang="fr-FR" dirty="0" smtClean="0">
                <a:uFillTx/>
              </a:rPr>
              <a:t>matin + </a:t>
            </a:r>
            <a:r>
              <a:rPr lang="fr-FR" dirty="0">
                <a:uFillTx/>
              </a:rPr>
              <a:t>son léger des cigales</a:t>
            </a:r>
          </a:p>
          <a:p>
            <a:r>
              <a:rPr lang="fr-FR" dirty="0" smtClean="0">
                <a:uFillTx/>
              </a:rPr>
              <a:t>II/ Egalité (autant de points positifs que négatifs) = son des </a:t>
            </a:r>
            <a:r>
              <a:rPr lang="fr-FR" dirty="0">
                <a:uFillTx/>
              </a:rPr>
              <a:t>oiseaux éloignés + son du vent</a:t>
            </a:r>
          </a:p>
          <a:p>
            <a:r>
              <a:rPr lang="fr-FR" dirty="0" smtClean="0">
                <a:uFillTx/>
              </a:rPr>
              <a:t>III/ Défaite (davantage de points négatifs) = son </a:t>
            </a:r>
            <a:r>
              <a:rPr lang="fr-FR" dirty="0">
                <a:uFillTx/>
              </a:rPr>
              <a:t>des corbeaux + son de la pluie</a:t>
            </a:r>
          </a:p>
          <a:p>
            <a:endParaRPr lang="fr-FR" dirty="0">
              <a:uFillTx/>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uFillTx/>
              </a:rPr>
              <a:t>Sound Design</a:t>
            </a:r>
            <a:endParaRPr lang="fr-FR" dirty="0">
              <a:uFillTx/>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uFillTx/>
              </a:rPr>
              <a:t>Core</a:t>
            </a:r>
            <a:r>
              <a:rPr lang="fr-FR" dirty="0" smtClean="0">
                <a:uFillTx/>
              </a:rPr>
              <a:t> </a:t>
            </a:r>
            <a:r>
              <a:rPr lang="fr-FR" dirty="0" err="1" smtClean="0">
                <a:uFillTx/>
              </a:rPr>
              <a:t>loop</a:t>
            </a:r>
            <a:endParaRPr lang="fr-FR" dirty="0">
              <a:uFillTx/>
            </a:endParaRPr>
          </a:p>
        </p:txBody>
      </p:sp>
      <p:graphicFrame>
        <p:nvGraphicFramePr>
          <p:cNvPr id="4" name="Content Placeholder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uFillTx/>
              </a:rPr>
              <a:t>Légende couleurs</a:t>
            </a:r>
            <a:endParaRPr lang="fr-FR" dirty="0">
              <a:uFillTx/>
            </a:endParaRPr>
          </a:p>
        </p:txBody>
      </p:sp>
      <p:sp>
        <p:nvSpPr>
          <p:cNvPr id="5" name="Espace réservé du contenu 4"/>
          <p:cNvSpPr>
            <a:spLocks noGrp="1"/>
          </p:cNvSpPr>
          <p:nvPr>
            <p:ph idx="1"/>
          </p:nvPr>
        </p:nvSpPr>
        <p:spPr/>
        <p:txBody>
          <a:bodyPr/>
          <a:lstStyle/>
          <a:p>
            <a:r>
              <a:rPr lang="fr-FR" dirty="0" err="1" smtClean="0">
                <a:solidFill>
                  <a:srgbClr val="9933FF"/>
                </a:solidFill>
                <a:uFillTx/>
              </a:rPr>
              <a:t>Theme</a:t>
            </a:r>
            <a:r>
              <a:rPr lang="fr-FR" dirty="0" smtClean="0">
                <a:solidFill>
                  <a:srgbClr val="9933FF"/>
                </a:solidFill>
                <a:uFillTx/>
              </a:rPr>
              <a:t> </a:t>
            </a:r>
            <a:r>
              <a:rPr lang="fr-FR" dirty="0" err="1" smtClean="0">
                <a:solidFill>
                  <a:srgbClr val="9933FF"/>
                </a:solidFill>
                <a:uFillTx/>
              </a:rPr>
              <a:t>musics</a:t>
            </a:r>
            <a:endParaRPr lang="fr-FR" dirty="0" smtClean="0">
              <a:solidFill>
                <a:srgbClr val="9933FF"/>
              </a:solidFill>
              <a:uFillTx/>
            </a:endParaRPr>
          </a:p>
          <a:p>
            <a:r>
              <a:rPr lang="fr-FR" dirty="0" smtClean="0">
                <a:solidFill>
                  <a:srgbClr val="FF0000"/>
                </a:solidFill>
                <a:uFillTx/>
              </a:rPr>
              <a:t>Feedbacks</a:t>
            </a:r>
          </a:p>
          <a:p>
            <a:r>
              <a:rPr lang="fr-FR" dirty="0" smtClean="0">
                <a:solidFill>
                  <a:srgbClr val="92D050"/>
                </a:solidFill>
                <a:uFillTx/>
              </a:rPr>
              <a:t>Sons d’ambiance (lieux)</a:t>
            </a:r>
          </a:p>
          <a:p>
            <a:r>
              <a:rPr lang="fr-FR" dirty="0" smtClean="0">
                <a:solidFill>
                  <a:srgbClr val="00B0F0"/>
                </a:solidFill>
                <a:uFillTx/>
              </a:rPr>
              <a:t>Sons d’ambiance (personnages)</a:t>
            </a:r>
          </a:p>
          <a:p>
            <a:r>
              <a:rPr lang="fr-FR" dirty="0" smtClean="0">
                <a:solidFill>
                  <a:schemeClr val="accent2"/>
                </a:solidFill>
                <a:uFillTx/>
              </a:rPr>
              <a:t>Sons d’ambiance (objets)</a:t>
            </a:r>
          </a:p>
          <a:p>
            <a:r>
              <a:rPr lang="fr-FR" dirty="0" smtClean="0">
                <a:solidFill>
                  <a:schemeClr val="accent4">
                    <a:lumMod val="75000"/>
                  </a:schemeClr>
                </a:solidFill>
                <a:uFillTx/>
              </a:rPr>
              <a:t>Sons Cinématiques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14388" y="750504"/>
          <a:ext cx="10323876" cy="1750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814388" y="2564699"/>
          <a:ext cx="10323876" cy="17501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p:cNvGraphicFramePr/>
          <p:nvPr/>
        </p:nvGraphicFramePr>
        <p:xfrm>
          <a:off x="814388" y="4397944"/>
          <a:ext cx="10323876" cy="175012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uFillTx/>
              </a:rPr>
              <a:t>Détail</a:t>
            </a:r>
            <a:r>
              <a:rPr lang="en-US" dirty="0" smtClean="0">
                <a:uFillTx/>
              </a:rPr>
              <a:t> des sons</a:t>
            </a:r>
            <a:endParaRPr lang="fr-FR" dirty="0">
              <a:uFillTx/>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solidFill>
                  <a:srgbClr val="9933FF"/>
                </a:solidFill>
                <a:uFillTx/>
              </a:rPr>
              <a:t>Theme</a:t>
            </a:r>
            <a:r>
              <a:rPr lang="fr-FR" dirty="0" smtClean="0">
                <a:solidFill>
                  <a:srgbClr val="9933FF"/>
                </a:solidFill>
                <a:uFillTx/>
              </a:rPr>
              <a:t> </a:t>
            </a:r>
            <a:r>
              <a:rPr lang="fr-FR" dirty="0" err="1" smtClean="0">
                <a:solidFill>
                  <a:srgbClr val="9933FF"/>
                </a:solidFill>
                <a:uFillTx/>
              </a:rPr>
              <a:t>musics</a:t>
            </a:r>
            <a:endParaRPr lang="fr-FR" dirty="0">
              <a:solidFill>
                <a:srgbClr val="9933FF"/>
              </a:solidFill>
              <a:uFillTx/>
            </a:endParaRPr>
          </a:p>
        </p:txBody>
      </p:sp>
      <p:sp>
        <p:nvSpPr>
          <p:cNvPr id="5" name="Espace réservé du contenu 4"/>
          <p:cNvSpPr>
            <a:spLocks noGrp="1"/>
          </p:cNvSpPr>
          <p:nvPr>
            <p:ph idx="1"/>
          </p:nvPr>
        </p:nvSpPr>
        <p:spPr/>
        <p:txBody>
          <a:bodyPr/>
          <a:lstStyle/>
          <a:p>
            <a:pPr marL="0" indent="0">
              <a:buNone/>
            </a:pPr>
            <a:r>
              <a:rPr lang="fr-FR" dirty="0" smtClean="0">
                <a:uFillTx/>
              </a:rPr>
              <a:t>Les musiques ci-dessous sont en attente de composition par un ami musicien, mais j’ai expliqué l’idée que je me faisais des musiques et pourquoi ces choix.</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solidFill>
                  <a:srgbClr val="9933FF"/>
                </a:solidFill>
                <a:uFillTx/>
              </a:rPr>
              <a:t>Theme</a:t>
            </a:r>
            <a:r>
              <a:rPr lang="fr-FR" dirty="0" smtClean="0">
                <a:solidFill>
                  <a:srgbClr val="9933FF"/>
                </a:solidFill>
                <a:uFillTx/>
              </a:rPr>
              <a:t> </a:t>
            </a:r>
            <a:r>
              <a:rPr lang="fr-FR" dirty="0" err="1" smtClean="0">
                <a:solidFill>
                  <a:srgbClr val="9933FF"/>
                </a:solidFill>
                <a:uFillTx/>
              </a:rPr>
              <a:t>musics</a:t>
            </a:r>
            <a:endParaRPr lang="fr-FR" dirty="0">
              <a:solidFill>
                <a:srgbClr val="9933FF"/>
              </a:solidFill>
              <a:uFillTx/>
            </a:endParaRPr>
          </a:p>
        </p:txBody>
      </p:sp>
      <p:sp>
        <p:nvSpPr>
          <p:cNvPr id="5" name="Espace réservé du contenu 4"/>
          <p:cNvSpPr>
            <a:spLocks noGrp="1"/>
          </p:cNvSpPr>
          <p:nvPr>
            <p:ph idx="1"/>
          </p:nvPr>
        </p:nvSpPr>
        <p:spPr/>
        <p:txBody>
          <a:bodyPr/>
          <a:lstStyle/>
          <a:p>
            <a:pPr>
              <a:lnSpc>
                <a:spcPct val="100000"/>
              </a:lnSpc>
            </a:pPr>
            <a:r>
              <a:rPr lang="fr-FR" dirty="0" smtClean="0">
                <a:uFillTx/>
              </a:rPr>
              <a:t>A/ Accueil = </a:t>
            </a:r>
            <a:r>
              <a:rPr lang="fr-FR" dirty="0">
                <a:uFillTx/>
              </a:rPr>
              <a:t>main </a:t>
            </a:r>
            <a:r>
              <a:rPr lang="fr-FR" dirty="0" err="1">
                <a:uFillTx/>
              </a:rPr>
              <a:t>theme</a:t>
            </a:r>
            <a:r>
              <a:rPr lang="fr-FR" dirty="0">
                <a:uFillTx/>
              </a:rPr>
              <a:t> music (mélodie onirique, </a:t>
            </a:r>
            <a:r>
              <a:rPr lang="fr-FR" dirty="0" smtClean="0">
                <a:uFillTx/>
              </a:rPr>
              <a:t>chaleureuse, mystérieuse)</a:t>
            </a:r>
          </a:p>
          <a:p>
            <a:pPr>
              <a:lnSpc>
                <a:spcPct val="100000"/>
              </a:lnSpc>
            </a:pPr>
            <a:r>
              <a:rPr lang="fr-FR" dirty="0" smtClean="0">
                <a:uFillTx/>
              </a:rPr>
              <a:t>B1/ Activation carte sommeil : rêve </a:t>
            </a:r>
            <a:r>
              <a:rPr lang="fr-FR" dirty="0">
                <a:uFillTx/>
              </a:rPr>
              <a:t>= ambiance chaleureuse, joyeuse -&gt; flûte, rythme soutenu et régulier</a:t>
            </a:r>
          </a:p>
          <a:p>
            <a:pPr>
              <a:lnSpc>
                <a:spcPct val="100000"/>
              </a:lnSpc>
            </a:pPr>
            <a:r>
              <a:rPr lang="fr-FR" dirty="0" smtClean="0">
                <a:uFillTx/>
              </a:rPr>
              <a:t>B2/ </a:t>
            </a:r>
            <a:r>
              <a:rPr lang="fr-FR" dirty="0">
                <a:uFillTx/>
              </a:rPr>
              <a:t>Activation carte sommeil : </a:t>
            </a:r>
            <a:r>
              <a:rPr lang="fr-FR" dirty="0" smtClean="0">
                <a:uFillTx/>
              </a:rPr>
              <a:t>neutre </a:t>
            </a:r>
            <a:r>
              <a:rPr lang="fr-FR" dirty="0">
                <a:uFillTx/>
              </a:rPr>
              <a:t>= ambiance mystérieuse, questionnement, doute, gagner la confiance -&gt; triangle qui tinte à intervalle espacées, rythme assez irrégulier</a:t>
            </a:r>
          </a:p>
          <a:p>
            <a:pPr>
              <a:lnSpc>
                <a:spcPct val="100000"/>
              </a:lnSpc>
            </a:pPr>
            <a:r>
              <a:rPr lang="fr-FR" dirty="0" smtClean="0">
                <a:uFillTx/>
              </a:rPr>
              <a:t>B3/ Activation </a:t>
            </a:r>
            <a:r>
              <a:rPr lang="fr-FR" dirty="0">
                <a:uFillTx/>
              </a:rPr>
              <a:t>carte sommeil : </a:t>
            </a:r>
            <a:r>
              <a:rPr lang="fr-FR" dirty="0" smtClean="0">
                <a:uFillTx/>
              </a:rPr>
              <a:t>cauchemar </a:t>
            </a:r>
            <a:r>
              <a:rPr lang="fr-FR" dirty="0">
                <a:uFillTx/>
              </a:rPr>
              <a:t>= ambiance effrayante, oppressante, sons stridents -&gt; violons, rythme accéléré, crescendo</a:t>
            </a:r>
          </a:p>
          <a:p>
            <a:pPr>
              <a:lnSpc>
                <a:spcPct val="100000"/>
              </a:lnSpc>
            </a:pPr>
            <a:endParaRPr lang="fr-FR" dirty="0">
              <a:uFillTx/>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rgbClr val="FF0000"/>
                </a:solidFill>
                <a:uFillTx/>
              </a:rPr>
              <a:t>Feedbacks</a:t>
            </a:r>
            <a:endParaRPr lang="fr-FR" dirty="0">
              <a:solidFill>
                <a:srgbClr val="FF0000"/>
              </a:solidFill>
              <a:uFillTx/>
            </a:endParaRPr>
          </a:p>
        </p:txBody>
      </p:sp>
      <p:sp>
        <p:nvSpPr>
          <p:cNvPr id="3" name="Content Placeholder 2"/>
          <p:cNvSpPr>
            <a:spLocks noGrp="1"/>
          </p:cNvSpPr>
          <p:nvPr>
            <p:ph idx="1"/>
          </p:nvPr>
        </p:nvSpPr>
        <p:spPr>
          <a:xfrm>
            <a:off x="838200" y="1551782"/>
            <a:ext cx="10515600" cy="4351338"/>
          </a:xfrm>
        </p:spPr>
        <p:txBody>
          <a:bodyPr>
            <a:normAutofit fontScale="62500" lnSpcReduction="20000"/>
          </a:bodyPr>
          <a:lstStyle/>
          <a:p>
            <a:pPr>
              <a:lnSpc>
                <a:spcPct val="120000"/>
              </a:lnSpc>
            </a:pPr>
            <a:r>
              <a:rPr lang="fr-FR" dirty="0">
                <a:uFillTx/>
                <a:hlinkClick r:id="rId2" action="ppaction://hlinkfile"/>
              </a:rPr>
              <a:t>a/ Valider</a:t>
            </a:r>
            <a:endParaRPr lang="fr-FR" dirty="0">
              <a:uFillTx/>
            </a:endParaRPr>
          </a:p>
          <a:p>
            <a:pPr>
              <a:lnSpc>
                <a:spcPct val="120000"/>
              </a:lnSpc>
            </a:pPr>
            <a:r>
              <a:rPr lang="fr-FR" dirty="0">
                <a:uFillTx/>
                <a:hlinkClick r:id="rId3" action="ppaction://hlinkfile"/>
              </a:rPr>
              <a:t>b/ Erreur</a:t>
            </a:r>
            <a:endParaRPr lang="fr-FR" dirty="0">
              <a:uFillTx/>
            </a:endParaRPr>
          </a:p>
          <a:p>
            <a:pPr>
              <a:lnSpc>
                <a:spcPct val="120000"/>
              </a:lnSpc>
            </a:pPr>
            <a:r>
              <a:rPr lang="fr-FR" dirty="0">
                <a:uFillTx/>
                <a:hlinkClick r:id="rId4" action="ppaction://hlinkfile"/>
              </a:rPr>
              <a:t>c/ Retour</a:t>
            </a:r>
            <a:endParaRPr lang="fr-FR" dirty="0">
              <a:uFillTx/>
            </a:endParaRPr>
          </a:p>
          <a:p>
            <a:pPr>
              <a:lnSpc>
                <a:spcPct val="120000"/>
              </a:lnSpc>
            </a:pPr>
            <a:r>
              <a:rPr lang="fr-FR" dirty="0">
                <a:uFillTx/>
                <a:hlinkClick r:id="rId5" action="ppaction://hlinkfile"/>
              </a:rPr>
              <a:t>d/ Suivant / Clic sur un élément</a:t>
            </a:r>
            <a:endParaRPr lang="fr-FR" dirty="0">
              <a:uFillTx/>
            </a:endParaRPr>
          </a:p>
          <a:p>
            <a:pPr>
              <a:lnSpc>
                <a:spcPct val="120000"/>
              </a:lnSpc>
            </a:pPr>
            <a:r>
              <a:rPr lang="fr-FR" dirty="0">
                <a:uFillTx/>
              </a:rPr>
              <a:t>e/ Bip scan</a:t>
            </a:r>
          </a:p>
          <a:p>
            <a:pPr>
              <a:lnSpc>
                <a:spcPct val="120000"/>
              </a:lnSpc>
            </a:pPr>
            <a:r>
              <a:rPr lang="fr-FR" dirty="0">
                <a:uFillTx/>
                <a:hlinkClick r:id="rId6" action="ppaction://hlinkfile"/>
              </a:rPr>
              <a:t>f/ Changement de jour (nouvelle partie) = 1 page de l’agenda qui se tourne</a:t>
            </a:r>
            <a:endParaRPr lang="fr-FR" dirty="0">
              <a:uFillTx/>
            </a:endParaRPr>
          </a:p>
          <a:p>
            <a:pPr>
              <a:lnSpc>
                <a:spcPct val="120000"/>
              </a:lnSpc>
            </a:pPr>
            <a:r>
              <a:rPr lang="fr-FR" dirty="0">
                <a:uFillTx/>
              </a:rPr>
              <a:t>g/ Changement d’heure (début manche / manche suivante) = bruit de métronome (calme, doux, non intrusif, indique le temps qui passe) </a:t>
            </a:r>
          </a:p>
          <a:p>
            <a:pPr>
              <a:lnSpc>
                <a:spcPct val="120000"/>
              </a:lnSpc>
            </a:pPr>
            <a:r>
              <a:rPr lang="fr-FR" dirty="0">
                <a:uFillTx/>
              </a:rPr>
              <a:t>h/ Alerte scan (pas trop agressif afin de ne pas se sortir de l’ambiance) </a:t>
            </a:r>
          </a:p>
          <a:p>
            <a:pPr>
              <a:lnSpc>
                <a:spcPct val="120000"/>
              </a:lnSpc>
            </a:pPr>
            <a:r>
              <a:rPr lang="fr-FR" dirty="0">
                <a:uFillTx/>
              </a:rPr>
              <a:t>i/ Application de la carte sommeil = son de zoom + son de flashback crescendo (on entre dans la carte)</a:t>
            </a:r>
          </a:p>
          <a:p>
            <a:pPr>
              <a:lnSpc>
                <a:spcPct val="120000"/>
              </a:lnSpc>
            </a:pPr>
            <a:r>
              <a:rPr lang="fr-FR" dirty="0">
                <a:uFillTx/>
                <a:hlinkClick r:id="rId7" action="ppaction://hlinkfile"/>
              </a:rPr>
              <a:t>j/ Application de la carte objet = son de </a:t>
            </a:r>
            <a:r>
              <a:rPr lang="fr-FR" dirty="0" err="1">
                <a:uFillTx/>
                <a:hlinkClick r:id="rId7" action="ppaction://hlinkfile"/>
              </a:rPr>
              <a:t>swipe</a:t>
            </a:r>
            <a:r>
              <a:rPr lang="fr-FR" dirty="0">
                <a:uFillTx/>
                <a:hlinkClick r:id="rId7" action="ppaction://hlinkfile"/>
              </a:rPr>
              <a:t> (l’objet glisse dans la main du personnage</a:t>
            </a:r>
            <a:r>
              <a:rPr lang="fr-FR" dirty="0" smtClean="0">
                <a:uFillTx/>
                <a:hlinkClick r:id="rId7" action="ppaction://hlinkfile"/>
              </a:rPr>
              <a:t>)</a:t>
            </a:r>
            <a:endParaRPr lang="fr-FR" dirty="0">
              <a:uFillTx/>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792</TotalTime>
  <Words>1441</Words>
  <Application>Microsoft Office PowerPoint</Application>
  <PresentationFormat>Widescreen</PresentationFormat>
  <Paragraphs>172</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Thème Office</vt:lpstr>
      <vt:lpstr>DREAM CARDS</vt:lpstr>
      <vt:lpstr>Sound Design</vt:lpstr>
      <vt:lpstr>Core loop</vt:lpstr>
      <vt:lpstr>Légende couleurs</vt:lpstr>
      <vt:lpstr>PowerPoint Presentation</vt:lpstr>
      <vt:lpstr>Détail des sons</vt:lpstr>
      <vt:lpstr>Theme musics</vt:lpstr>
      <vt:lpstr>Theme musics</vt:lpstr>
      <vt:lpstr>Feedbacks</vt:lpstr>
      <vt:lpstr>Feedbacks</vt:lpstr>
      <vt:lpstr>Sons d’ambiances (lieux)</vt:lpstr>
      <vt:lpstr>Sons d’ambiances (lieux)</vt:lpstr>
      <vt:lpstr>Sons d’ambiances (personnages)</vt:lpstr>
      <vt:lpstr>Sons d’ambiances (personnages)</vt:lpstr>
      <vt:lpstr>Sons d’ambiances (objets)</vt:lpstr>
      <vt:lpstr>Cinématiques de réveil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 CARDS</dc:title>
  <dc:creator>Audrey SAINT-FELIX</dc:creator>
  <cp:lastModifiedBy>Elvy</cp:lastModifiedBy>
  <cp:revision>57</cp:revision>
  <dcterms:created xsi:type="dcterms:W3CDTF">2019-10-03T09:58:42Z</dcterms:created>
  <dcterms:modified xsi:type="dcterms:W3CDTF">2020-01-30T02:01:45Z</dcterms:modified>
</cp:coreProperties>
</file>