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4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95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7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53EC-4B1B-4913-A011-42B7259D535D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278-FC3E-4E5D-9454-7B142F480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4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52928" y="731520"/>
            <a:ext cx="641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3/25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實作課程滿意度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6" y="1760982"/>
            <a:ext cx="3347466" cy="33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52928" y="731520"/>
            <a:ext cx="641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3/26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實作課程滿意度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98" y="1663446"/>
            <a:ext cx="3557778" cy="35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</cp:revision>
  <dcterms:created xsi:type="dcterms:W3CDTF">2023-03-25T00:41:33Z</dcterms:created>
  <dcterms:modified xsi:type="dcterms:W3CDTF">2023-03-25T00:41:51Z</dcterms:modified>
</cp:coreProperties>
</file>