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Lora" pitchFamily="2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739700" y="2897250"/>
            <a:ext cx="6122100" cy="14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SALES ENTRIES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225" y="0"/>
            <a:ext cx="4168048" cy="358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45900" y="26697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ora"/>
                <a:ea typeface="Lora"/>
                <a:cs typeface="Lora"/>
                <a:sym typeface="Lora"/>
              </a:rPr>
              <a:t>Elevator pitch</a:t>
            </a:r>
            <a:endParaRPr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76700" y="898075"/>
            <a:ext cx="7852200" cy="414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2159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None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My name is Elizabeth Cano, I’m an entrepreneur, a full time Business Analyst employee and a very active member of my community which it’s something that I really enjoy.  I always knew I wanted to be an entrepreneur so I went to business management school and minored in financial mathematics. 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marL="457200" marR="2159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None/>
            </a:pPr>
            <a:endParaRPr sz="1200">
              <a:latin typeface="Lora"/>
              <a:ea typeface="Lora"/>
              <a:cs typeface="Lora"/>
              <a:sym typeface="Lora"/>
            </a:endParaRPr>
          </a:p>
          <a:p>
            <a:pPr marL="457200" marR="2159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None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I have spent many years in operations, logistics, managerial positions and sales. I think the fact that I started working since I was 6yo has given me a very extensive background and unique set of skills. I’ve been privileged with self drive and determination which have allowed me to accomplish many goals but  my biggest accomplishments  are being a mother and wife. Family has allowed me to discover that guide and helping others is my specialty. I drink way too much coffee but I guess…  sleep is for the weak!</a:t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ora"/>
                <a:ea typeface="Lora"/>
                <a:cs typeface="Lora"/>
                <a:sym typeface="Lora"/>
              </a:rPr>
              <a:t>Concept</a:t>
            </a:r>
            <a:endParaRPr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en" sz="12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Motivation for development?</a:t>
            </a:r>
            <a:endParaRPr sz="12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 would like to have a better understanding of what items are more popular and what areas have room for growth 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en" sz="12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User story:</a:t>
            </a:r>
            <a:endParaRPr sz="12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As a business owner, I want to track my how many lost sales we have per location due to not having the package available on a certain date; this way we can analyze in which are we need to add more collections or open another franchise.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Each location can add any notes or personal observations or vote in which collection should be added first.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ora"/>
                <a:ea typeface="Lora"/>
                <a:cs typeface="Lora"/>
                <a:sym typeface="Lora"/>
              </a:rPr>
              <a:t>Process</a:t>
            </a:r>
            <a:endParaRPr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en" sz="12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Technologies used</a:t>
            </a:r>
            <a:endParaRPr sz="12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Node.js, Express.js, Authentication, Database,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en" sz="12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Breakdown of tasks and roles</a:t>
            </a:r>
            <a:endParaRPr sz="12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 work on this project by myself 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en" sz="12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Challenges</a:t>
            </a:r>
            <a:endParaRPr sz="12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Time and honestly handlebars is not something that comes naturally to me. 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en" sz="12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Successes</a:t>
            </a:r>
            <a:endParaRPr sz="12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 feel great being able to work on this 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03525" y="2477475"/>
            <a:ext cx="83640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66"/>
              <a:t>https://watch.screencastify.com/v/7cK2li6A6ZuW1g0i7DgK</a:t>
            </a:r>
            <a:endParaRPr sz="3266"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51825" y="144950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Demo Video 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ora"/>
                <a:ea typeface="Lora"/>
                <a:cs typeface="Lora"/>
                <a:sym typeface="Lora"/>
              </a:rPr>
              <a:t>Directions for Future Development</a:t>
            </a:r>
            <a:endParaRPr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-Filter by location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-Sort by most item registered and with the most votes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-Browsing bar that populates the data by search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-Add new items and locations without having to hardcoded them.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ora"/>
                <a:ea typeface="Lora"/>
                <a:cs typeface="Lora"/>
                <a:sym typeface="Lora"/>
              </a:rPr>
              <a:t>Links</a:t>
            </a:r>
            <a:endParaRPr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Deployed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https://partydreams-lost-sales-entries.herokuapp.com/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 repo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https://github.com/ElyCano/partydreams-lost-sales-entries.git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Oswald</vt:lpstr>
      <vt:lpstr>Average</vt:lpstr>
      <vt:lpstr>Lora</vt:lpstr>
      <vt:lpstr>Arial</vt:lpstr>
      <vt:lpstr>Slate</vt:lpstr>
      <vt:lpstr>LOST SALES ENTRIES</vt:lpstr>
      <vt:lpstr>Elevator pitch</vt:lpstr>
      <vt:lpstr>Concept</vt:lpstr>
      <vt:lpstr>Process</vt:lpstr>
      <vt:lpstr> https://watch.screencastify.com/v/7cK2li6A6ZuW1g0i7DgK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SALES ENTRIES</dc:title>
  <dc:creator>ELIZABETH CANO</dc:creator>
  <cp:lastModifiedBy>ELIZABETH CANO</cp:lastModifiedBy>
  <cp:revision>1</cp:revision>
  <dcterms:modified xsi:type="dcterms:W3CDTF">2022-04-09T23:59:41Z</dcterms:modified>
</cp:coreProperties>
</file>