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6128D-C6C2-4FE4-AD07-EA7F42F29EB8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C5BE7-F296-4927-8B6C-4860D9F79ECC}">
      <dgm:prSet/>
      <dgm:spPr/>
      <dgm:t>
        <a:bodyPr/>
        <a:lstStyle/>
        <a:p>
          <a:r>
            <a:rPr lang="en-US"/>
            <a:t>Development </a:t>
          </a:r>
        </a:p>
      </dgm:t>
    </dgm:pt>
    <dgm:pt modelId="{C0BE87BF-8E22-47BB-B1BB-84A721A01274}" type="parTrans" cxnId="{C2BF1906-F806-4D56-8CD7-60630AD83B62}">
      <dgm:prSet/>
      <dgm:spPr/>
      <dgm:t>
        <a:bodyPr/>
        <a:lstStyle/>
        <a:p>
          <a:endParaRPr lang="en-US"/>
        </a:p>
      </dgm:t>
    </dgm:pt>
    <dgm:pt modelId="{484D23E5-2897-4035-A7D3-99AE286DC67A}" type="sibTrans" cxnId="{C2BF1906-F806-4D56-8CD7-60630AD83B62}">
      <dgm:prSet/>
      <dgm:spPr/>
      <dgm:t>
        <a:bodyPr/>
        <a:lstStyle/>
        <a:p>
          <a:endParaRPr lang="en-US"/>
        </a:p>
      </dgm:t>
    </dgm:pt>
    <dgm:pt modelId="{2D14B1A1-6D9F-40E1-A857-D74105E8010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B245A67-AA4C-41E7-B62E-2F8EAAA6D77D}" type="parTrans" cxnId="{E4F6B4C4-6298-4C57-8146-8B4D09D48FDA}">
      <dgm:prSet/>
      <dgm:spPr/>
      <dgm:t>
        <a:bodyPr/>
        <a:lstStyle/>
        <a:p>
          <a:endParaRPr lang="en-US"/>
        </a:p>
      </dgm:t>
    </dgm:pt>
    <dgm:pt modelId="{C54014D1-9E84-404B-A411-D6515C107591}" type="sibTrans" cxnId="{E4F6B4C4-6298-4C57-8146-8B4D09D48FDA}">
      <dgm:prSet/>
      <dgm:spPr/>
      <dgm:t>
        <a:bodyPr/>
        <a:lstStyle/>
        <a:p>
          <a:endParaRPr lang="en-US"/>
        </a:p>
      </dgm:t>
    </dgm:pt>
    <dgm:pt modelId="{423C7B56-23AE-4194-AF5F-7BD8D2EEBD15}">
      <dgm:prSet/>
      <dgm:spPr/>
      <dgm:t>
        <a:bodyPr/>
        <a:lstStyle/>
        <a:p>
          <a:r>
            <a:rPr lang="en-US"/>
            <a:t>Growth</a:t>
          </a:r>
        </a:p>
      </dgm:t>
    </dgm:pt>
    <dgm:pt modelId="{87CD99DD-AEA6-4E08-B6B1-5C7F7075DF8A}" type="parTrans" cxnId="{BD5EEC63-0C83-4A31-B440-247A7DE5EE65}">
      <dgm:prSet/>
      <dgm:spPr/>
      <dgm:t>
        <a:bodyPr/>
        <a:lstStyle/>
        <a:p>
          <a:endParaRPr lang="en-US"/>
        </a:p>
      </dgm:t>
    </dgm:pt>
    <dgm:pt modelId="{9B0625C8-5663-4B18-ACE9-08D586CCB6C7}" type="sibTrans" cxnId="{BD5EEC63-0C83-4A31-B440-247A7DE5EE65}">
      <dgm:prSet/>
      <dgm:spPr/>
      <dgm:t>
        <a:bodyPr/>
        <a:lstStyle/>
        <a:p>
          <a:endParaRPr lang="en-US"/>
        </a:p>
      </dgm:t>
    </dgm:pt>
    <dgm:pt modelId="{C3CDA680-76F1-4586-8742-A77AFEBCBCEB}">
      <dgm:prSet/>
      <dgm:spPr/>
      <dgm:t>
        <a:bodyPr/>
        <a:lstStyle/>
        <a:p>
          <a:r>
            <a:rPr lang="en-US"/>
            <a:t>Maturity</a:t>
          </a:r>
        </a:p>
      </dgm:t>
    </dgm:pt>
    <dgm:pt modelId="{7E85114F-9B19-4947-99D0-54E131D83D11}" type="parTrans" cxnId="{0169FD18-8958-417E-8E4A-37259D3B0D17}">
      <dgm:prSet/>
      <dgm:spPr/>
      <dgm:t>
        <a:bodyPr/>
        <a:lstStyle/>
        <a:p>
          <a:endParaRPr lang="en-US"/>
        </a:p>
      </dgm:t>
    </dgm:pt>
    <dgm:pt modelId="{6BF65EF4-237B-4A3E-B127-7D10322396D7}" type="sibTrans" cxnId="{0169FD18-8958-417E-8E4A-37259D3B0D17}">
      <dgm:prSet/>
      <dgm:spPr/>
      <dgm:t>
        <a:bodyPr/>
        <a:lstStyle/>
        <a:p>
          <a:endParaRPr lang="en-US"/>
        </a:p>
      </dgm:t>
    </dgm:pt>
    <dgm:pt modelId="{2A02C687-B021-4464-86C2-AF00E26B1AA2}">
      <dgm:prSet/>
      <dgm:spPr/>
      <dgm:t>
        <a:bodyPr/>
        <a:lstStyle/>
        <a:p>
          <a:r>
            <a:rPr lang="en-US"/>
            <a:t>Saturation</a:t>
          </a:r>
        </a:p>
      </dgm:t>
    </dgm:pt>
    <dgm:pt modelId="{1E5CEAA6-9226-4B8F-A339-77F49C8404C7}" type="parTrans" cxnId="{38DAF625-281F-409F-8AAE-6F688A612002}">
      <dgm:prSet/>
      <dgm:spPr/>
      <dgm:t>
        <a:bodyPr/>
        <a:lstStyle/>
        <a:p>
          <a:endParaRPr lang="en-US"/>
        </a:p>
      </dgm:t>
    </dgm:pt>
    <dgm:pt modelId="{6E1DA925-0CFF-4349-9C73-5BE8734E2C63}" type="sibTrans" cxnId="{38DAF625-281F-409F-8AAE-6F688A612002}">
      <dgm:prSet/>
      <dgm:spPr/>
      <dgm:t>
        <a:bodyPr/>
        <a:lstStyle/>
        <a:p>
          <a:endParaRPr lang="en-US"/>
        </a:p>
      </dgm:t>
    </dgm:pt>
    <dgm:pt modelId="{0FBAD8CF-6BA3-4AA4-8BCA-3FB2793B2201}">
      <dgm:prSet/>
      <dgm:spPr/>
      <dgm:t>
        <a:bodyPr/>
        <a:lstStyle/>
        <a:p>
          <a:r>
            <a:rPr lang="en-US"/>
            <a:t>Extension </a:t>
          </a:r>
        </a:p>
      </dgm:t>
    </dgm:pt>
    <dgm:pt modelId="{4409CD82-2276-4ADD-8A76-5DE96303B40B}" type="parTrans" cxnId="{36A64CF0-A873-403C-A088-FF3DF5AD259A}">
      <dgm:prSet/>
      <dgm:spPr/>
      <dgm:t>
        <a:bodyPr/>
        <a:lstStyle/>
        <a:p>
          <a:endParaRPr lang="en-US"/>
        </a:p>
      </dgm:t>
    </dgm:pt>
    <dgm:pt modelId="{243CE629-6A98-43B3-AE58-B9F7250BDCB8}" type="sibTrans" cxnId="{36A64CF0-A873-403C-A088-FF3DF5AD259A}">
      <dgm:prSet/>
      <dgm:spPr/>
      <dgm:t>
        <a:bodyPr/>
        <a:lstStyle/>
        <a:p>
          <a:endParaRPr lang="en-US"/>
        </a:p>
      </dgm:t>
    </dgm:pt>
    <dgm:pt modelId="{8CEB2649-8487-467C-A390-26FDA0A53608}">
      <dgm:prSet/>
      <dgm:spPr/>
      <dgm:t>
        <a:bodyPr/>
        <a:lstStyle/>
        <a:p>
          <a:r>
            <a:rPr lang="en-US" dirty="0"/>
            <a:t>Decline</a:t>
          </a:r>
        </a:p>
      </dgm:t>
    </dgm:pt>
    <dgm:pt modelId="{D36006CA-7A9C-4E3D-A935-C6F5AAF0CF3D}" type="parTrans" cxnId="{32FB3EA0-57B1-4EAA-BD1F-75E939CCE9E6}">
      <dgm:prSet/>
      <dgm:spPr/>
      <dgm:t>
        <a:bodyPr/>
        <a:lstStyle/>
        <a:p>
          <a:endParaRPr lang="en-US"/>
        </a:p>
      </dgm:t>
    </dgm:pt>
    <dgm:pt modelId="{F70F5765-F40D-4EBE-BA5E-F4231CA88138}" type="sibTrans" cxnId="{32FB3EA0-57B1-4EAA-BD1F-75E939CCE9E6}">
      <dgm:prSet/>
      <dgm:spPr/>
      <dgm:t>
        <a:bodyPr/>
        <a:lstStyle/>
        <a:p>
          <a:endParaRPr lang="en-US"/>
        </a:p>
      </dgm:t>
    </dgm:pt>
    <dgm:pt modelId="{C475C870-AB16-4335-8C06-BE25412504A8}" type="pres">
      <dgm:prSet presAssocID="{DBC6128D-C6C2-4FE4-AD07-EA7F42F29EB8}" presName="Name0" presStyleCnt="0">
        <dgm:presLayoutVars>
          <dgm:dir/>
          <dgm:resizeHandles val="exact"/>
        </dgm:presLayoutVars>
      </dgm:prSet>
      <dgm:spPr/>
    </dgm:pt>
    <dgm:pt modelId="{84884985-C1D2-4981-86D4-13B4E38E0DCA}" type="pres">
      <dgm:prSet presAssocID="{100C5BE7-F296-4927-8B6C-4860D9F79ECC}" presName="node" presStyleLbl="node1" presStyleIdx="0" presStyleCnt="7">
        <dgm:presLayoutVars>
          <dgm:bulletEnabled val="1"/>
        </dgm:presLayoutVars>
      </dgm:prSet>
      <dgm:spPr/>
    </dgm:pt>
    <dgm:pt modelId="{735A0C22-E341-4332-857A-5DA59016FA53}" type="pres">
      <dgm:prSet presAssocID="{484D23E5-2897-4035-A7D3-99AE286DC67A}" presName="sibTrans" presStyleLbl="sibTrans1D1" presStyleIdx="0" presStyleCnt="6"/>
      <dgm:spPr/>
    </dgm:pt>
    <dgm:pt modelId="{B111AAA3-241F-4D44-940E-39D331BCB1BF}" type="pres">
      <dgm:prSet presAssocID="{484D23E5-2897-4035-A7D3-99AE286DC67A}" presName="connectorText" presStyleLbl="sibTrans1D1" presStyleIdx="0" presStyleCnt="6"/>
      <dgm:spPr/>
    </dgm:pt>
    <dgm:pt modelId="{889DC2DC-8D54-4B2D-BCB7-47F02FCF967B}" type="pres">
      <dgm:prSet presAssocID="{2D14B1A1-6D9F-40E1-A857-D74105E80107}" presName="node" presStyleLbl="node1" presStyleIdx="1" presStyleCnt="7">
        <dgm:presLayoutVars>
          <dgm:bulletEnabled val="1"/>
        </dgm:presLayoutVars>
      </dgm:prSet>
      <dgm:spPr/>
    </dgm:pt>
    <dgm:pt modelId="{27D5C903-A0B2-4794-9C6B-24749DFD062C}" type="pres">
      <dgm:prSet presAssocID="{C54014D1-9E84-404B-A411-D6515C107591}" presName="sibTrans" presStyleLbl="sibTrans1D1" presStyleIdx="1" presStyleCnt="6"/>
      <dgm:spPr/>
    </dgm:pt>
    <dgm:pt modelId="{5D513621-1A86-4E52-9776-6410EDDB5809}" type="pres">
      <dgm:prSet presAssocID="{C54014D1-9E84-404B-A411-D6515C107591}" presName="connectorText" presStyleLbl="sibTrans1D1" presStyleIdx="1" presStyleCnt="6"/>
      <dgm:spPr/>
    </dgm:pt>
    <dgm:pt modelId="{F0E00634-BBB8-455F-8CB8-E12AFB84510B}" type="pres">
      <dgm:prSet presAssocID="{423C7B56-23AE-4194-AF5F-7BD8D2EEBD15}" presName="node" presStyleLbl="node1" presStyleIdx="2" presStyleCnt="7">
        <dgm:presLayoutVars>
          <dgm:bulletEnabled val="1"/>
        </dgm:presLayoutVars>
      </dgm:prSet>
      <dgm:spPr/>
    </dgm:pt>
    <dgm:pt modelId="{7273E191-272D-4B72-BE4A-0FFC7CD818AA}" type="pres">
      <dgm:prSet presAssocID="{9B0625C8-5663-4B18-ACE9-08D586CCB6C7}" presName="sibTrans" presStyleLbl="sibTrans1D1" presStyleIdx="2" presStyleCnt="6"/>
      <dgm:spPr/>
    </dgm:pt>
    <dgm:pt modelId="{99AF9271-3DD0-46F6-9E02-E14E32446133}" type="pres">
      <dgm:prSet presAssocID="{9B0625C8-5663-4B18-ACE9-08D586CCB6C7}" presName="connectorText" presStyleLbl="sibTrans1D1" presStyleIdx="2" presStyleCnt="6"/>
      <dgm:spPr/>
    </dgm:pt>
    <dgm:pt modelId="{50ED57C1-DF13-4291-8AE8-357EA9683804}" type="pres">
      <dgm:prSet presAssocID="{C3CDA680-76F1-4586-8742-A77AFEBCBCEB}" presName="node" presStyleLbl="node1" presStyleIdx="3" presStyleCnt="7">
        <dgm:presLayoutVars>
          <dgm:bulletEnabled val="1"/>
        </dgm:presLayoutVars>
      </dgm:prSet>
      <dgm:spPr/>
    </dgm:pt>
    <dgm:pt modelId="{9DCD9706-E42B-488F-819D-C683EC563FB8}" type="pres">
      <dgm:prSet presAssocID="{6BF65EF4-237B-4A3E-B127-7D10322396D7}" presName="sibTrans" presStyleLbl="sibTrans1D1" presStyleIdx="3" presStyleCnt="6"/>
      <dgm:spPr/>
    </dgm:pt>
    <dgm:pt modelId="{6122CECF-5E09-4821-A7C1-50B1260B4404}" type="pres">
      <dgm:prSet presAssocID="{6BF65EF4-237B-4A3E-B127-7D10322396D7}" presName="connectorText" presStyleLbl="sibTrans1D1" presStyleIdx="3" presStyleCnt="6"/>
      <dgm:spPr/>
    </dgm:pt>
    <dgm:pt modelId="{80563639-606F-4275-A029-7F9EE37959CE}" type="pres">
      <dgm:prSet presAssocID="{2A02C687-B021-4464-86C2-AF00E26B1AA2}" presName="node" presStyleLbl="node1" presStyleIdx="4" presStyleCnt="7">
        <dgm:presLayoutVars>
          <dgm:bulletEnabled val="1"/>
        </dgm:presLayoutVars>
      </dgm:prSet>
      <dgm:spPr/>
    </dgm:pt>
    <dgm:pt modelId="{BCC386F0-B2B3-4BD9-8BE2-990BD7F543A1}" type="pres">
      <dgm:prSet presAssocID="{6E1DA925-0CFF-4349-9C73-5BE8734E2C63}" presName="sibTrans" presStyleLbl="sibTrans1D1" presStyleIdx="4" presStyleCnt="6"/>
      <dgm:spPr/>
    </dgm:pt>
    <dgm:pt modelId="{A76E8CD6-47C4-4EBB-A3EA-F9C13A101200}" type="pres">
      <dgm:prSet presAssocID="{6E1DA925-0CFF-4349-9C73-5BE8734E2C63}" presName="connectorText" presStyleLbl="sibTrans1D1" presStyleIdx="4" presStyleCnt="6"/>
      <dgm:spPr/>
    </dgm:pt>
    <dgm:pt modelId="{FA5956D9-C682-4E6F-9CD4-482B7D834FC4}" type="pres">
      <dgm:prSet presAssocID="{0FBAD8CF-6BA3-4AA4-8BCA-3FB2793B2201}" presName="node" presStyleLbl="node1" presStyleIdx="5" presStyleCnt="7">
        <dgm:presLayoutVars>
          <dgm:bulletEnabled val="1"/>
        </dgm:presLayoutVars>
      </dgm:prSet>
      <dgm:spPr/>
    </dgm:pt>
    <dgm:pt modelId="{3E8A4F6F-EE2C-4BD6-8211-999E69093BBC}" type="pres">
      <dgm:prSet presAssocID="{243CE629-6A98-43B3-AE58-B9F7250BDCB8}" presName="sibTrans" presStyleLbl="sibTrans1D1" presStyleIdx="5" presStyleCnt="6"/>
      <dgm:spPr/>
    </dgm:pt>
    <dgm:pt modelId="{7E085AE8-EFC3-4923-A335-3F62FE84D1B5}" type="pres">
      <dgm:prSet presAssocID="{243CE629-6A98-43B3-AE58-B9F7250BDCB8}" presName="connectorText" presStyleLbl="sibTrans1D1" presStyleIdx="5" presStyleCnt="6"/>
      <dgm:spPr/>
    </dgm:pt>
    <dgm:pt modelId="{81BBAFAE-246B-412E-8C29-2CEAB8901269}" type="pres">
      <dgm:prSet presAssocID="{8CEB2649-8487-467C-A390-26FDA0A53608}" presName="node" presStyleLbl="node1" presStyleIdx="6" presStyleCnt="7">
        <dgm:presLayoutVars>
          <dgm:bulletEnabled val="1"/>
        </dgm:presLayoutVars>
      </dgm:prSet>
      <dgm:spPr/>
    </dgm:pt>
  </dgm:ptLst>
  <dgm:cxnLst>
    <dgm:cxn modelId="{C2BF1906-F806-4D56-8CD7-60630AD83B62}" srcId="{DBC6128D-C6C2-4FE4-AD07-EA7F42F29EB8}" destId="{100C5BE7-F296-4927-8B6C-4860D9F79ECC}" srcOrd="0" destOrd="0" parTransId="{C0BE87BF-8E22-47BB-B1BB-84A721A01274}" sibTransId="{484D23E5-2897-4035-A7D3-99AE286DC67A}"/>
    <dgm:cxn modelId="{0169FD18-8958-417E-8E4A-37259D3B0D17}" srcId="{DBC6128D-C6C2-4FE4-AD07-EA7F42F29EB8}" destId="{C3CDA680-76F1-4586-8742-A77AFEBCBCEB}" srcOrd="3" destOrd="0" parTransId="{7E85114F-9B19-4947-99D0-54E131D83D11}" sibTransId="{6BF65EF4-237B-4A3E-B127-7D10322396D7}"/>
    <dgm:cxn modelId="{D18B1320-BBA2-4119-90BD-F05AA2939AC8}" type="presOf" srcId="{0FBAD8CF-6BA3-4AA4-8BCA-3FB2793B2201}" destId="{FA5956D9-C682-4E6F-9CD4-482B7D834FC4}" srcOrd="0" destOrd="0" presId="urn:microsoft.com/office/officeart/2016/7/layout/RepeatingBendingProcessNew"/>
    <dgm:cxn modelId="{38DAF625-281F-409F-8AAE-6F688A612002}" srcId="{DBC6128D-C6C2-4FE4-AD07-EA7F42F29EB8}" destId="{2A02C687-B021-4464-86C2-AF00E26B1AA2}" srcOrd="4" destOrd="0" parTransId="{1E5CEAA6-9226-4B8F-A339-77F49C8404C7}" sibTransId="{6E1DA925-0CFF-4349-9C73-5BE8734E2C63}"/>
    <dgm:cxn modelId="{0135562D-2D92-42A5-9DA0-726B0BFCA754}" type="presOf" srcId="{8CEB2649-8487-467C-A390-26FDA0A53608}" destId="{81BBAFAE-246B-412E-8C29-2CEAB8901269}" srcOrd="0" destOrd="0" presId="urn:microsoft.com/office/officeart/2016/7/layout/RepeatingBendingProcessNew"/>
    <dgm:cxn modelId="{72CCCE32-E5CE-4D39-A57B-0D5D65191D7F}" type="presOf" srcId="{C54014D1-9E84-404B-A411-D6515C107591}" destId="{5D513621-1A86-4E52-9776-6410EDDB5809}" srcOrd="1" destOrd="0" presId="urn:microsoft.com/office/officeart/2016/7/layout/RepeatingBendingProcessNew"/>
    <dgm:cxn modelId="{9721313B-F064-471A-A1CF-9136D6BD8F4A}" type="presOf" srcId="{484D23E5-2897-4035-A7D3-99AE286DC67A}" destId="{B111AAA3-241F-4D44-940E-39D331BCB1BF}" srcOrd="1" destOrd="0" presId="urn:microsoft.com/office/officeart/2016/7/layout/RepeatingBendingProcessNew"/>
    <dgm:cxn modelId="{BD5EEC63-0C83-4A31-B440-247A7DE5EE65}" srcId="{DBC6128D-C6C2-4FE4-AD07-EA7F42F29EB8}" destId="{423C7B56-23AE-4194-AF5F-7BD8D2EEBD15}" srcOrd="2" destOrd="0" parTransId="{87CD99DD-AEA6-4E08-B6B1-5C7F7075DF8A}" sibTransId="{9B0625C8-5663-4B18-ACE9-08D586CCB6C7}"/>
    <dgm:cxn modelId="{73D58D69-A0F7-42A6-A817-888C42161321}" type="presOf" srcId="{100C5BE7-F296-4927-8B6C-4860D9F79ECC}" destId="{84884985-C1D2-4981-86D4-13B4E38E0DCA}" srcOrd="0" destOrd="0" presId="urn:microsoft.com/office/officeart/2016/7/layout/RepeatingBendingProcessNew"/>
    <dgm:cxn modelId="{D59DA651-8129-4E55-A5B8-8F766D0149DF}" type="presOf" srcId="{6E1DA925-0CFF-4349-9C73-5BE8734E2C63}" destId="{BCC386F0-B2B3-4BD9-8BE2-990BD7F543A1}" srcOrd="0" destOrd="0" presId="urn:microsoft.com/office/officeart/2016/7/layout/RepeatingBendingProcessNew"/>
    <dgm:cxn modelId="{CC07767D-7DD2-47C9-BB95-5C49BFDE4944}" type="presOf" srcId="{6E1DA925-0CFF-4349-9C73-5BE8734E2C63}" destId="{A76E8CD6-47C4-4EBB-A3EA-F9C13A101200}" srcOrd="1" destOrd="0" presId="urn:microsoft.com/office/officeart/2016/7/layout/RepeatingBendingProcessNew"/>
    <dgm:cxn modelId="{95AC5F81-3CCB-4DDF-9903-21C83ED146B6}" type="presOf" srcId="{423C7B56-23AE-4194-AF5F-7BD8D2EEBD15}" destId="{F0E00634-BBB8-455F-8CB8-E12AFB84510B}" srcOrd="0" destOrd="0" presId="urn:microsoft.com/office/officeart/2016/7/layout/RepeatingBendingProcessNew"/>
    <dgm:cxn modelId="{2369CC87-CC8C-411A-BBD3-A1CED903D9BB}" type="presOf" srcId="{2A02C687-B021-4464-86C2-AF00E26B1AA2}" destId="{80563639-606F-4275-A029-7F9EE37959CE}" srcOrd="0" destOrd="0" presId="urn:microsoft.com/office/officeart/2016/7/layout/RepeatingBendingProcessNew"/>
    <dgm:cxn modelId="{CE988D91-1092-4412-BA12-CE0CB2D58C7A}" type="presOf" srcId="{243CE629-6A98-43B3-AE58-B9F7250BDCB8}" destId="{3E8A4F6F-EE2C-4BD6-8211-999E69093BBC}" srcOrd="0" destOrd="0" presId="urn:microsoft.com/office/officeart/2016/7/layout/RepeatingBendingProcessNew"/>
    <dgm:cxn modelId="{32FB3EA0-57B1-4EAA-BD1F-75E939CCE9E6}" srcId="{DBC6128D-C6C2-4FE4-AD07-EA7F42F29EB8}" destId="{8CEB2649-8487-467C-A390-26FDA0A53608}" srcOrd="6" destOrd="0" parTransId="{D36006CA-7A9C-4E3D-A935-C6F5AAF0CF3D}" sibTransId="{F70F5765-F40D-4EBE-BA5E-F4231CA88138}"/>
    <dgm:cxn modelId="{F43225AA-1CE9-4CBD-A3A2-B2D3875DC8DA}" type="presOf" srcId="{9B0625C8-5663-4B18-ACE9-08D586CCB6C7}" destId="{99AF9271-3DD0-46F6-9E02-E14E32446133}" srcOrd="1" destOrd="0" presId="urn:microsoft.com/office/officeart/2016/7/layout/RepeatingBendingProcessNew"/>
    <dgm:cxn modelId="{011DD4B2-7A17-4374-AADD-D83A5CFE2025}" type="presOf" srcId="{DBC6128D-C6C2-4FE4-AD07-EA7F42F29EB8}" destId="{C475C870-AB16-4335-8C06-BE25412504A8}" srcOrd="0" destOrd="0" presId="urn:microsoft.com/office/officeart/2016/7/layout/RepeatingBendingProcessNew"/>
    <dgm:cxn modelId="{71ECEFBA-AA04-4D9A-B1D8-88BEA9C55805}" type="presOf" srcId="{6BF65EF4-237B-4A3E-B127-7D10322396D7}" destId="{9DCD9706-E42B-488F-819D-C683EC563FB8}" srcOrd="0" destOrd="0" presId="urn:microsoft.com/office/officeart/2016/7/layout/RepeatingBendingProcessNew"/>
    <dgm:cxn modelId="{95BB0BC3-D8EA-403B-925E-F5C94EECF01E}" type="presOf" srcId="{2D14B1A1-6D9F-40E1-A857-D74105E80107}" destId="{889DC2DC-8D54-4B2D-BCB7-47F02FCF967B}" srcOrd="0" destOrd="0" presId="urn:microsoft.com/office/officeart/2016/7/layout/RepeatingBendingProcessNew"/>
    <dgm:cxn modelId="{E4F6B4C4-6298-4C57-8146-8B4D09D48FDA}" srcId="{DBC6128D-C6C2-4FE4-AD07-EA7F42F29EB8}" destId="{2D14B1A1-6D9F-40E1-A857-D74105E80107}" srcOrd="1" destOrd="0" parTransId="{BB245A67-AA4C-41E7-B62E-2F8EAAA6D77D}" sibTransId="{C54014D1-9E84-404B-A411-D6515C107591}"/>
    <dgm:cxn modelId="{5F26B3D5-3338-4F29-B7B5-A4F7E0DC4944}" type="presOf" srcId="{243CE629-6A98-43B3-AE58-B9F7250BDCB8}" destId="{7E085AE8-EFC3-4923-A335-3F62FE84D1B5}" srcOrd="1" destOrd="0" presId="urn:microsoft.com/office/officeart/2016/7/layout/RepeatingBendingProcessNew"/>
    <dgm:cxn modelId="{E2EC3CDB-CA11-4C8F-B22D-697EBCF510CD}" type="presOf" srcId="{484D23E5-2897-4035-A7D3-99AE286DC67A}" destId="{735A0C22-E341-4332-857A-5DA59016FA53}" srcOrd="0" destOrd="0" presId="urn:microsoft.com/office/officeart/2016/7/layout/RepeatingBendingProcessNew"/>
    <dgm:cxn modelId="{55C27DE1-29BA-4844-9E45-53A868607DD2}" type="presOf" srcId="{C3CDA680-76F1-4586-8742-A77AFEBCBCEB}" destId="{50ED57C1-DF13-4291-8AE8-357EA9683804}" srcOrd="0" destOrd="0" presId="urn:microsoft.com/office/officeart/2016/7/layout/RepeatingBendingProcessNew"/>
    <dgm:cxn modelId="{36A64CF0-A873-403C-A088-FF3DF5AD259A}" srcId="{DBC6128D-C6C2-4FE4-AD07-EA7F42F29EB8}" destId="{0FBAD8CF-6BA3-4AA4-8BCA-3FB2793B2201}" srcOrd="5" destOrd="0" parTransId="{4409CD82-2276-4ADD-8A76-5DE96303B40B}" sibTransId="{243CE629-6A98-43B3-AE58-B9F7250BDCB8}"/>
    <dgm:cxn modelId="{C958B3F0-2DF4-4053-9F5B-92CBD53E7E44}" type="presOf" srcId="{C54014D1-9E84-404B-A411-D6515C107591}" destId="{27D5C903-A0B2-4794-9C6B-24749DFD062C}" srcOrd="0" destOrd="0" presId="urn:microsoft.com/office/officeart/2016/7/layout/RepeatingBendingProcessNew"/>
    <dgm:cxn modelId="{E7776EF1-10ED-4C33-B512-711B8C705124}" type="presOf" srcId="{6BF65EF4-237B-4A3E-B127-7D10322396D7}" destId="{6122CECF-5E09-4821-A7C1-50B1260B4404}" srcOrd="1" destOrd="0" presId="urn:microsoft.com/office/officeart/2016/7/layout/RepeatingBendingProcessNew"/>
    <dgm:cxn modelId="{28D7CDFD-F7A0-472E-8DE5-C5DCFA402B76}" type="presOf" srcId="{9B0625C8-5663-4B18-ACE9-08D586CCB6C7}" destId="{7273E191-272D-4B72-BE4A-0FFC7CD818AA}" srcOrd="0" destOrd="0" presId="urn:microsoft.com/office/officeart/2016/7/layout/RepeatingBendingProcessNew"/>
    <dgm:cxn modelId="{59EEA706-226E-4ADC-B5A0-2771F83B6C61}" type="presParOf" srcId="{C475C870-AB16-4335-8C06-BE25412504A8}" destId="{84884985-C1D2-4981-86D4-13B4E38E0DCA}" srcOrd="0" destOrd="0" presId="urn:microsoft.com/office/officeart/2016/7/layout/RepeatingBendingProcessNew"/>
    <dgm:cxn modelId="{08759EF2-E76F-4E8F-AF00-AE6DF91A9ADB}" type="presParOf" srcId="{C475C870-AB16-4335-8C06-BE25412504A8}" destId="{735A0C22-E341-4332-857A-5DA59016FA53}" srcOrd="1" destOrd="0" presId="urn:microsoft.com/office/officeart/2016/7/layout/RepeatingBendingProcessNew"/>
    <dgm:cxn modelId="{8ED52763-4499-40DF-9788-C16239E10545}" type="presParOf" srcId="{735A0C22-E341-4332-857A-5DA59016FA53}" destId="{B111AAA3-241F-4D44-940E-39D331BCB1BF}" srcOrd="0" destOrd="0" presId="urn:microsoft.com/office/officeart/2016/7/layout/RepeatingBendingProcessNew"/>
    <dgm:cxn modelId="{F0010507-CE1C-46D0-B3D1-D96A91D398F3}" type="presParOf" srcId="{C475C870-AB16-4335-8C06-BE25412504A8}" destId="{889DC2DC-8D54-4B2D-BCB7-47F02FCF967B}" srcOrd="2" destOrd="0" presId="urn:microsoft.com/office/officeart/2016/7/layout/RepeatingBendingProcessNew"/>
    <dgm:cxn modelId="{95D40D32-19D8-41A0-95FA-AE820D346C3F}" type="presParOf" srcId="{C475C870-AB16-4335-8C06-BE25412504A8}" destId="{27D5C903-A0B2-4794-9C6B-24749DFD062C}" srcOrd="3" destOrd="0" presId="urn:microsoft.com/office/officeart/2016/7/layout/RepeatingBendingProcessNew"/>
    <dgm:cxn modelId="{00C18486-B5E3-4627-A5FD-2B72C0F1B25B}" type="presParOf" srcId="{27D5C903-A0B2-4794-9C6B-24749DFD062C}" destId="{5D513621-1A86-4E52-9776-6410EDDB5809}" srcOrd="0" destOrd="0" presId="urn:microsoft.com/office/officeart/2016/7/layout/RepeatingBendingProcessNew"/>
    <dgm:cxn modelId="{85FFD148-DCB0-4C83-A264-7224396D2B0E}" type="presParOf" srcId="{C475C870-AB16-4335-8C06-BE25412504A8}" destId="{F0E00634-BBB8-455F-8CB8-E12AFB84510B}" srcOrd="4" destOrd="0" presId="urn:microsoft.com/office/officeart/2016/7/layout/RepeatingBendingProcessNew"/>
    <dgm:cxn modelId="{C6BB6D36-0B62-41D0-8343-DDD9F44161E5}" type="presParOf" srcId="{C475C870-AB16-4335-8C06-BE25412504A8}" destId="{7273E191-272D-4B72-BE4A-0FFC7CD818AA}" srcOrd="5" destOrd="0" presId="urn:microsoft.com/office/officeart/2016/7/layout/RepeatingBendingProcessNew"/>
    <dgm:cxn modelId="{FA59FC6B-3F4D-4B77-AEEE-82978625CBF8}" type="presParOf" srcId="{7273E191-272D-4B72-BE4A-0FFC7CD818AA}" destId="{99AF9271-3DD0-46F6-9E02-E14E32446133}" srcOrd="0" destOrd="0" presId="urn:microsoft.com/office/officeart/2016/7/layout/RepeatingBendingProcessNew"/>
    <dgm:cxn modelId="{9835B7F7-8233-46D0-8027-8BD061CE54D5}" type="presParOf" srcId="{C475C870-AB16-4335-8C06-BE25412504A8}" destId="{50ED57C1-DF13-4291-8AE8-357EA9683804}" srcOrd="6" destOrd="0" presId="urn:microsoft.com/office/officeart/2016/7/layout/RepeatingBendingProcessNew"/>
    <dgm:cxn modelId="{6CEDC714-FF6A-46A4-B346-5DF8353271A3}" type="presParOf" srcId="{C475C870-AB16-4335-8C06-BE25412504A8}" destId="{9DCD9706-E42B-488F-819D-C683EC563FB8}" srcOrd="7" destOrd="0" presId="urn:microsoft.com/office/officeart/2016/7/layout/RepeatingBendingProcessNew"/>
    <dgm:cxn modelId="{9222BCA3-63EF-439B-8203-6417E4F08081}" type="presParOf" srcId="{9DCD9706-E42B-488F-819D-C683EC563FB8}" destId="{6122CECF-5E09-4821-A7C1-50B1260B4404}" srcOrd="0" destOrd="0" presId="urn:microsoft.com/office/officeart/2016/7/layout/RepeatingBendingProcessNew"/>
    <dgm:cxn modelId="{D394CDA2-A00E-4AF2-A3DD-962175B21C18}" type="presParOf" srcId="{C475C870-AB16-4335-8C06-BE25412504A8}" destId="{80563639-606F-4275-A029-7F9EE37959CE}" srcOrd="8" destOrd="0" presId="urn:microsoft.com/office/officeart/2016/7/layout/RepeatingBendingProcessNew"/>
    <dgm:cxn modelId="{D4B89E9C-499D-46D1-BD2C-996FA4CAE29F}" type="presParOf" srcId="{C475C870-AB16-4335-8C06-BE25412504A8}" destId="{BCC386F0-B2B3-4BD9-8BE2-990BD7F543A1}" srcOrd="9" destOrd="0" presId="urn:microsoft.com/office/officeart/2016/7/layout/RepeatingBendingProcessNew"/>
    <dgm:cxn modelId="{8B02AC26-39DE-4DFF-90A2-C0EE46BB0260}" type="presParOf" srcId="{BCC386F0-B2B3-4BD9-8BE2-990BD7F543A1}" destId="{A76E8CD6-47C4-4EBB-A3EA-F9C13A101200}" srcOrd="0" destOrd="0" presId="urn:microsoft.com/office/officeart/2016/7/layout/RepeatingBendingProcessNew"/>
    <dgm:cxn modelId="{6F4C33C7-C4EB-4E1A-812B-CDCD0DB798A0}" type="presParOf" srcId="{C475C870-AB16-4335-8C06-BE25412504A8}" destId="{FA5956D9-C682-4E6F-9CD4-482B7D834FC4}" srcOrd="10" destOrd="0" presId="urn:microsoft.com/office/officeart/2016/7/layout/RepeatingBendingProcessNew"/>
    <dgm:cxn modelId="{BAB46F53-5D01-4225-86BC-2E5FFDC2EFCE}" type="presParOf" srcId="{C475C870-AB16-4335-8C06-BE25412504A8}" destId="{3E8A4F6F-EE2C-4BD6-8211-999E69093BBC}" srcOrd="11" destOrd="0" presId="urn:microsoft.com/office/officeart/2016/7/layout/RepeatingBendingProcessNew"/>
    <dgm:cxn modelId="{C1717CD5-29AB-4713-A6D5-80D1EC45E683}" type="presParOf" srcId="{3E8A4F6F-EE2C-4BD6-8211-999E69093BBC}" destId="{7E085AE8-EFC3-4923-A335-3F62FE84D1B5}" srcOrd="0" destOrd="0" presId="urn:microsoft.com/office/officeart/2016/7/layout/RepeatingBendingProcessNew"/>
    <dgm:cxn modelId="{C79E6C1E-8F91-405F-A886-2818F56BBAE9}" type="presParOf" srcId="{C475C870-AB16-4335-8C06-BE25412504A8}" destId="{81BBAFAE-246B-412E-8C29-2CEAB890126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0C22-E341-4332-857A-5DA59016FA53}">
      <dsp:nvSpPr>
        <dsp:cNvPr id="0" name=""/>
        <dsp:cNvSpPr/>
      </dsp:nvSpPr>
      <dsp:spPr>
        <a:xfrm>
          <a:off x="2206988" y="691397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734580"/>
        <a:ext cx="25377" cy="5075"/>
      </dsp:txXfrm>
    </dsp:sp>
    <dsp:sp modelId="{84884985-C1D2-4981-86D4-13B4E38E0DCA}">
      <dsp:nvSpPr>
        <dsp:cNvPr id="0" name=""/>
        <dsp:cNvSpPr/>
      </dsp:nvSpPr>
      <dsp:spPr>
        <a:xfrm>
          <a:off x="2060" y="75099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Development </a:t>
          </a:r>
        </a:p>
      </dsp:txBody>
      <dsp:txXfrm>
        <a:off x="2060" y="75099"/>
        <a:ext cx="2206728" cy="1324036"/>
      </dsp:txXfrm>
    </dsp:sp>
    <dsp:sp modelId="{27D5C903-A0B2-4794-9C6B-24749DFD062C}">
      <dsp:nvSpPr>
        <dsp:cNvPr id="0" name=""/>
        <dsp:cNvSpPr/>
      </dsp:nvSpPr>
      <dsp:spPr>
        <a:xfrm>
          <a:off x="4921263" y="691397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734580"/>
        <a:ext cx="25377" cy="5075"/>
      </dsp:txXfrm>
    </dsp:sp>
    <dsp:sp modelId="{889DC2DC-8D54-4B2D-BCB7-47F02FCF967B}">
      <dsp:nvSpPr>
        <dsp:cNvPr id="0" name=""/>
        <dsp:cNvSpPr/>
      </dsp:nvSpPr>
      <dsp:spPr>
        <a:xfrm>
          <a:off x="2716335" y="75099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3071576"/>
                <a:satOff val="3438"/>
                <a:lumOff val="196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3071576"/>
                <a:satOff val="3438"/>
                <a:lumOff val="196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</a:t>
          </a:r>
        </a:p>
      </dsp:txBody>
      <dsp:txXfrm>
        <a:off x="2716335" y="75099"/>
        <a:ext cx="2206728" cy="1324036"/>
      </dsp:txXfrm>
    </dsp:sp>
    <dsp:sp modelId="{7273E191-272D-4B72-BE4A-0FFC7CD818AA}">
      <dsp:nvSpPr>
        <dsp:cNvPr id="0" name=""/>
        <dsp:cNvSpPr/>
      </dsp:nvSpPr>
      <dsp:spPr>
        <a:xfrm>
          <a:off x="7635539" y="691397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734580"/>
        <a:ext cx="25377" cy="5075"/>
      </dsp:txXfrm>
    </dsp:sp>
    <dsp:sp modelId="{F0E00634-BBB8-455F-8CB8-E12AFB84510B}">
      <dsp:nvSpPr>
        <dsp:cNvPr id="0" name=""/>
        <dsp:cNvSpPr/>
      </dsp:nvSpPr>
      <dsp:spPr>
        <a:xfrm>
          <a:off x="5430611" y="75099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Growth</a:t>
          </a:r>
        </a:p>
      </dsp:txBody>
      <dsp:txXfrm>
        <a:off x="5430611" y="75099"/>
        <a:ext cx="2206728" cy="1324036"/>
      </dsp:txXfrm>
    </dsp:sp>
    <dsp:sp modelId="{9DCD9706-E42B-488F-819D-C683EC563FB8}">
      <dsp:nvSpPr>
        <dsp:cNvPr id="0" name=""/>
        <dsp:cNvSpPr/>
      </dsp:nvSpPr>
      <dsp:spPr>
        <a:xfrm>
          <a:off x="1105424" y="1397336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1270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1633272"/>
        <a:ext cx="407931" cy="5075"/>
      </dsp:txXfrm>
    </dsp:sp>
    <dsp:sp modelId="{50ED57C1-DF13-4291-8AE8-357EA9683804}">
      <dsp:nvSpPr>
        <dsp:cNvPr id="0" name=""/>
        <dsp:cNvSpPr/>
      </dsp:nvSpPr>
      <dsp:spPr>
        <a:xfrm>
          <a:off x="8144886" y="75099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Maturity</a:t>
          </a:r>
        </a:p>
      </dsp:txBody>
      <dsp:txXfrm>
        <a:off x="8144886" y="75099"/>
        <a:ext cx="2206728" cy="1324036"/>
      </dsp:txXfrm>
    </dsp:sp>
    <dsp:sp modelId="{BCC386F0-B2B3-4BD9-8BE2-990BD7F543A1}">
      <dsp:nvSpPr>
        <dsp:cNvPr id="0" name=""/>
        <dsp:cNvSpPr/>
      </dsp:nvSpPr>
      <dsp:spPr>
        <a:xfrm>
          <a:off x="2206988" y="2522982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566164"/>
        <a:ext cx="25377" cy="5075"/>
      </dsp:txXfrm>
    </dsp:sp>
    <dsp:sp modelId="{80563639-606F-4275-A029-7F9EE37959CE}">
      <dsp:nvSpPr>
        <dsp:cNvPr id="0" name=""/>
        <dsp:cNvSpPr/>
      </dsp:nvSpPr>
      <dsp:spPr>
        <a:xfrm>
          <a:off x="2060" y="190668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Saturation</a:t>
          </a:r>
        </a:p>
      </dsp:txBody>
      <dsp:txXfrm>
        <a:off x="2060" y="1906683"/>
        <a:ext cx="2206728" cy="1324036"/>
      </dsp:txXfrm>
    </dsp:sp>
    <dsp:sp modelId="{3E8A4F6F-EE2C-4BD6-8211-999E69093BBC}">
      <dsp:nvSpPr>
        <dsp:cNvPr id="0" name=""/>
        <dsp:cNvSpPr/>
      </dsp:nvSpPr>
      <dsp:spPr>
        <a:xfrm>
          <a:off x="4921263" y="2522982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566164"/>
        <a:ext cx="25377" cy="5075"/>
      </dsp:txXfrm>
    </dsp:sp>
    <dsp:sp modelId="{FA5956D9-C682-4E6F-9CD4-482B7D834FC4}">
      <dsp:nvSpPr>
        <dsp:cNvPr id="0" name=""/>
        <dsp:cNvSpPr/>
      </dsp:nvSpPr>
      <dsp:spPr>
        <a:xfrm>
          <a:off x="2716335" y="190668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15357881"/>
                <a:satOff val="17188"/>
                <a:lumOff val="981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5357881"/>
                <a:satOff val="17188"/>
                <a:lumOff val="981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Extension </a:t>
          </a:r>
        </a:p>
      </dsp:txBody>
      <dsp:txXfrm>
        <a:off x="2716335" y="1906683"/>
        <a:ext cx="2206728" cy="1324036"/>
      </dsp:txXfrm>
    </dsp:sp>
    <dsp:sp modelId="{81BBAFAE-246B-412E-8C29-2CEAB8901269}">
      <dsp:nvSpPr>
        <dsp:cNvPr id="0" name=""/>
        <dsp:cNvSpPr/>
      </dsp:nvSpPr>
      <dsp:spPr>
        <a:xfrm>
          <a:off x="5430611" y="190668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Decline</a:t>
          </a:r>
        </a:p>
      </dsp:txBody>
      <dsp:txXfrm>
        <a:off x="5430611" y="1906683"/>
        <a:ext cx="2206728" cy="132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87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9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3E6C-FB43-41FA-9C1E-FB164C798067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86FE-D290-49E6-A22F-77D40B0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2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F0BB8C-8C08-44AD-9EBB-B43BE66A5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6646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9063" y="1060110"/>
            <a:ext cx="6801998" cy="4737780"/>
          </a:xfrm>
        </p:spPr>
        <p:txBody>
          <a:bodyPr anchor="ctr">
            <a:normAutofit/>
          </a:bodyPr>
          <a:lstStyle/>
          <a:p>
            <a:pPr algn="l"/>
            <a:r>
              <a:rPr lang="en-US" sz="5400"/>
              <a:t>Fruity Fruits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075" y="1060110"/>
            <a:ext cx="2540787" cy="4737780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Ready for the future of real </a:t>
            </a:r>
            <a:r>
              <a:rPr lang="en-US" sz="2000" dirty="0" err="1">
                <a:solidFill>
                  <a:schemeClr val="bg1"/>
                </a:solidFill>
              </a:rPr>
              <a:t>ceREAL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Ash </a:t>
            </a:r>
            <a:r>
              <a:rPr lang="en-US" sz="2000" dirty="0">
                <a:solidFill>
                  <a:schemeClr val="bg1"/>
                </a:solidFill>
              </a:rPr>
              <a:t>&amp; Khalid</a:t>
            </a:r>
          </a:p>
        </p:txBody>
      </p:sp>
    </p:spTree>
    <p:extLst>
      <p:ext uri="{BB962C8B-B14F-4D97-AF65-F5344CB8AC3E}">
        <p14:creationId xmlns:p14="http://schemas.microsoft.com/office/powerpoint/2010/main" val="342355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0464-723A-4D7D-A653-35D13E92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8305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27DC-F02B-4448-8995-CAD9EFF0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306179"/>
            <a:ext cx="9600217" cy="99075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595959"/>
                </a:solidFill>
              </a:rPr>
              <a:t>The Best Cereal for the most nutrition!</a:t>
            </a:r>
          </a:p>
        </p:txBody>
      </p:sp>
    </p:spTree>
    <p:extLst>
      <p:ext uri="{BB962C8B-B14F-4D97-AF65-F5344CB8AC3E}">
        <p14:creationId xmlns:p14="http://schemas.microsoft.com/office/powerpoint/2010/main" val="256636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440" y="2823159"/>
            <a:ext cx="3909734" cy="87263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55" y="1336396"/>
            <a:ext cx="7206872" cy="3846158"/>
          </a:xfrm>
        </p:spPr>
        <p:txBody>
          <a:bodyPr>
            <a:noAutofit/>
          </a:bodyPr>
          <a:lstStyle/>
          <a:p>
            <a:r>
              <a:rPr lang="en-US" sz="2400" dirty="0"/>
              <a:t>Fruity nutritious cereal</a:t>
            </a:r>
          </a:p>
          <a:p>
            <a:r>
              <a:rPr lang="en-US" sz="2400" dirty="0"/>
              <a:t>Replaces added sugar</a:t>
            </a:r>
          </a:p>
          <a:p>
            <a:r>
              <a:rPr lang="en-US" sz="2400" dirty="0"/>
              <a:t>Healthy option for people that don’t want to eat fruits</a:t>
            </a:r>
          </a:p>
          <a:p>
            <a:r>
              <a:rPr lang="en-US" sz="2400" dirty="0"/>
              <a:t>All the best breakfast needs in one cereal</a:t>
            </a:r>
          </a:p>
          <a:p>
            <a:r>
              <a:rPr lang="en-US" sz="2400" dirty="0"/>
              <a:t>All the goodness of a fruit bowl in a cereal!</a:t>
            </a:r>
          </a:p>
        </p:txBody>
      </p:sp>
      <p:pic>
        <p:nvPicPr>
          <p:cNvPr id="1030" name="Picture 6" descr="Image result for cinnamon toast crun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12" y="3869520"/>
            <a:ext cx="2313305" cy="29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V="1">
            <a:off x="9966369" y="3031839"/>
            <a:ext cx="1867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Sugary Badness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0" y="4961027"/>
            <a:ext cx="2619375" cy="1743075"/>
          </a:xfrm>
          <a:prstGeom prst="rect">
            <a:avLst/>
          </a:prstGeom>
        </p:spPr>
      </p:pic>
      <p:pic>
        <p:nvPicPr>
          <p:cNvPr id="1026" name="Picture 2" descr="Image result for lucky charms png">
            <a:extLst>
              <a:ext uri="{FF2B5EF4-FFF2-40B4-BE49-F238E27FC236}">
                <a16:creationId xmlns:a16="http://schemas.microsoft.com/office/drawing/2014/main" id="{F291334F-DE2A-45FC-8989-34ADC78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42" y="203142"/>
            <a:ext cx="3771595" cy="28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4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039 -0.4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8F256D8-35E2-41F0-BCEA-F68192CBD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" y="1266636"/>
            <a:ext cx="5591364" cy="559136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1" name="Picture 10" descr="A picture containing red, ball&#10;&#10;Description generated with high confidence">
            <a:extLst>
              <a:ext uri="{FF2B5EF4-FFF2-40B4-BE49-F238E27FC236}">
                <a16:creationId xmlns:a16="http://schemas.microsoft.com/office/drawing/2014/main" id="{88A01DEF-20EC-4FC1-864C-81C90019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760">
            <a:off x="8445520" y="160195"/>
            <a:ext cx="2938278" cy="19171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D0ACA48-BEDC-419F-9C0E-E005C7418790}"/>
              </a:ext>
            </a:extLst>
          </p:cNvPr>
          <p:cNvSpPr txBox="1">
            <a:spLocks/>
          </p:cNvSpPr>
          <p:nvPr/>
        </p:nvSpPr>
        <p:spPr>
          <a:xfrm>
            <a:off x="699129" y="2797629"/>
            <a:ext cx="10353762" cy="6313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Montserrat Medium" panose="00000600000000000000" pitchFamily="2" charset="0"/>
              </a:rPr>
              <a:t>Target Market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531E32-6F7F-405B-A2CD-D67A78911ED6}"/>
              </a:ext>
            </a:extLst>
          </p:cNvPr>
          <p:cNvSpPr txBox="1">
            <a:spLocks/>
          </p:cNvSpPr>
          <p:nvPr/>
        </p:nvSpPr>
        <p:spPr>
          <a:xfrm>
            <a:off x="7065513" y="1594881"/>
            <a:ext cx="4854442" cy="453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effectLst/>
                <a:latin typeface="Montserrat Medium" panose="00000600000000000000" pitchFamily="2" charset="0"/>
              </a:rPr>
              <a:t>Secondary:</a:t>
            </a:r>
          </a:p>
          <a:p>
            <a:pPr marL="342900" indent="-342900"/>
            <a:r>
              <a:rPr lang="en-US" dirty="0">
                <a:latin typeface="Montserrat Medium" panose="00000600000000000000" pitchFamily="2" charset="0"/>
              </a:rPr>
              <a:t>Age – 18 – 30 </a:t>
            </a:r>
          </a:p>
          <a:p>
            <a:pPr marL="342900" indent="-342900"/>
            <a:r>
              <a:rPr lang="en-US" dirty="0">
                <a:latin typeface="Montserrat Medium" panose="00000600000000000000" pitchFamily="2" charset="0"/>
              </a:rPr>
              <a:t>Gender – All</a:t>
            </a:r>
          </a:p>
          <a:p>
            <a:pPr marL="342900" indent="-342900"/>
            <a:r>
              <a:rPr lang="en-US" dirty="0">
                <a:latin typeface="Montserrat Medium" panose="00000600000000000000" pitchFamily="2" charset="0"/>
              </a:rPr>
              <a:t>Middle and Upper Class</a:t>
            </a:r>
          </a:p>
          <a:p>
            <a:pPr marL="342900" indent="-342900"/>
            <a:r>
              <a:rPr lang="en-US" dirty="0">
                <a:latin typeface="Montserrat Medium" panose="00000600000000000000" pitchFamily="2" charset="0"/>
              </a:rPr>
              <a:t>Family size from 1-5</a:t>
            </a:r>
          </a:p>
          <a:p>
            <a:pPr marL="342900" indent="-342900"/>
            <a:r>
              <a:rPr lang="en-US" dirty="0">
                <a:latin typeface="Montserrat Medium" panose="00000600000000000000" pitchFamily="2" charset="0"/>
              </a:rPr>
              <a:t>Working People</a:t>
            </a:r>
          </a:p>
          <a:p>
            <a:endParaRPr lang="en-US" b="1" u="sng" dirty="0">
              <a:effectLst/>
              <a:latin typeface="Montserrat Medium" panose="00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EA303-D07A-43BC-92F4-28144CCF6807}"/>
              </a:ext>
            </a:extLst>
          </p:cNvPr>
          <p:cNvSpPr txBox="1"/>
          <p:nvPr/>
        </p:nvSpPr>
        <p:spPr>
          <a:xfrm>
            <a:off x="960188" y="1475275"/>
            <a:ext cx="5603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Montserrat Medium" panose="00000600000000000000" pitchFamily="2" charset="0"/>
              </a:rPr>
              <a:t>Primary:</a:t>
            </a:r>
          </a:p>
          <a:p>
            <a:endParaRPr lang="en-US" sz="2400" b="1" u="sng" dirty="0">
              <a:latin typeface="Montserrat Medium" panose="000006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Medium" panose="00000600000000000000" pitchFamily="2" charset="0"/>
              </a:rPr>
              <a:t>Age – 5 to 17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Medium" panose="00000600000000000000" pitchFamily="2" charset="0"/>
              </a:rPr>
              <a:t>Gender – 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Medium" panose="00000600000000000000" pitchFamily="2" charset="0"/>
              </a:rPr>
              <a:t>Middle and Upper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Medium" panose="00000600000000000000" pitchFamily="2" charset="0"/>
              </a:rPr>
              <a:t>Family size from 1-5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Medium" panose="00000600000000000000" pitchFamily="2" charset="0"/>
              </a:rPr>
              <a:t>People in School</a:t>
            </a:r>
          </a:p>
          <a:p>
            <a:endParaRPr lang="en-US" sz="24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4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44713 0.26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57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0026 -0.38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CFB7D9-2846-4014-80A1-3765EDA3E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" b="3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Where We Fit</a:t>
            </a:r>
          </a:p>
        </p:txBody>
      </p:sp>
    </p:spTree>
    <p:extLst>
      <p:ext uri="{BB962C8B-B14F-4D97-AF65-F5344CB8AC3E}">
        <p14:creationId xmlns:p14="http://schemas.microsoft.com/office/powerpoint/2010/main" val="188636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7B0D-9B20-4EBA-AA21-93F193B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8F05CD-DC45-4F86-A89B-2593B7215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47078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91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05AE076-B6BB-4392-806A-C3880BAE9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47" y="1044387"/>
            <a:ext cx="1290918" cy="1290918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085FE90-6F0B-45CE-A423-27DB3831D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17" y="2293097"/>
            <a:ext cx="1290918" cy="1290918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4DC2DB-7BC4-4685-98B0-A09C87788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17" y="3609415"/>
            <a:ext cx="1290918" cy="1290918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3942BD-03A4-4970-B48E-C7F86D61A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17" y="5066553"/>
            <a:ext cx="1290918" cy="1290918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0B8914-539E-4A3E-9303-B84F4336AE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5066553"/>
            <a:ext cx="1290918" cy="1290918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D5225E-73A5-4256-B0DD-5AAB4A6A9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3623235"/>
            <a:ext cx="1290918" cy="1290918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B23DC2-672B-4A5E-8A2E-7266332FB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9" y="2335305"/>
            <a:ext cx="1290918" cy="1290918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27CEE4-490E-47B6-BAC2-51361A7F8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9" y="1133102"/>
            <a:ext cx="1290918" cy="1290918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96DDAC-9813-4A01-9EA9-2A417E335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9" y="-63126"/>
            <a:ext cx="1290918" cy="1290918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A81A65-A8E5-4C2C-BD0E-0FFB63525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62" y="-63126"/>
            <a:ext cx="1290918" cy="1290918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598D07-AD9F-4BB9-9DA3-AAA41C289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59" y="1065508"/>
            <a:ext cx="1290918" cy="1290918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1A541F-E04A-479F-BEA4-EDF059C92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13" y="5066553"/>
            <a:ext cx="1290918" cy="1290918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CB543BE-F571-4E39-81FF-57A5A7E15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95" y="5066553"/>
            <a:ext cx="1290918" cy="129091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3D40D80-364B-47F3-986F-827F1E97C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95" y="3623235"/>
            <a:ext cx="1290918" cy="1290918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EA7A93-A39E-421A-A364-F4FD93302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07" y="2356426"/>
            <a:ext cx="1290918" cy="1290918"/>
          </a:xfrm>
          <a:prstGeom prst="rect">
            <a:avLst/>
          </a:prstGeom>
        </p:spPr>
      </p:pic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4F21E1-75CB-4E1E-AEF0-9B5A5BA91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01" y="1002359"/>
            <a:ext cx="1290918" cy="1290918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1E07C8-997E-4287-A51B-B621854F4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25" y="-63126"/>
            <a:ext cx="1290918" cy="1290918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75232E-9B8A-4768-BB2F-A2C9051EE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58" y="-63126"/>
            <a:ext cx="1290918" cy="1290918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89B38D-F995-4DA2-ACBF-882483D52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37" y="1044387"/>
            <a:ext cx="1290918" cy="1290918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9A4E55-3618-462B-884B-22C354F0D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34" y="2295484"/>
            <a:ext cx="1290918" cy="1290918"/>
          </a:xfrm>
          <a:prstGeom prst="rect">
            <a:avLst/>
          </a:prstGeom>
        </p:spPr>
      </p:pic>
      <p:pic>
        <p:nvPicPr>
          <p:cNvPr id="31" name="Picture 3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D88AF7-A99C-4A5E-ACBC-30F62B1C0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52" y="3658388"/>
            <a:ext cx="1290918" cy="1290918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15045A-E624-49CA-B8C7-B478438C5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07" y="5066553"/>
            <a:ext cx="1290918" cy="1290918"/>
          </a:xfrm>
          <a:prstGeom prst="rect">
            <a:avLst/>
          </a:prstGeom>
        </p:spPr>
      </p:pic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314A3F-DBB0-4C52-9540-73AD741FB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89" y="5066553"/>
            <a:ext cx="1290918" cy="1290918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03FB0F-628B-4B23-8A63-C2B9129C1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19" y="1133102"/>
            <a:ext cx="1290918" cy="1290918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5D3CD4-3751-46DD-B267-73AE2878D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19" y="-63126"/>
            <a:ext cx="1290918" cy="1290918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C9CA9D-86E3-4900-B82D-AE88F675F0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52" y="-63126"/>
            <a:ext cx="1290918" cy="1290918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8D6ED0-8BC7-4DE0-9719-868EF83C7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15" y="1058207"/>
            <a:ext cx="1290918" cy="1290918"/>
          </a:xfrm>
          <a:prstGeom prst="rect">
            <a:avLst/>
          </a:prstGeom>
        </p:spPr>
      </p:pic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7B6D37-5C06-433E-A746-551612DF7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52" y="2356426"/>
            <a:ext cx="1290918" cy="1290918"/>
          </a:xfrm>
          <a:prstGeom prst="rect">
            <a:avLst/>
          </a:prstGeom>
        </p:spPr>
      </p:pic>
      <p:pic>
        <p:nvPicPr>
          <p:cNvPr id="41" name="Picture 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682885-E9B3-4E27-A951-BD51D7161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285" y="3623235"/>
            <a:ext cx="1290918" cy="1290918"/>
          </a:xfrm>
          <a:prstGeom prst="rect">
            <a:avLst/>
          </a:prstGeom>
        </p:spPr>
      </p:pic>
      <p:pic>
        <p:nvPicPr>
          <p:cNvPr id="42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E1ABDF-3732-46CA-AEA2-2EB7A872C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02" y="5014307"/>
            <a:ext cx="1290918" cy="1290918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E8AF1C-1B21-42ED-AA12-AB2E012C7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30" y="-49306"/>
            <a:ext cx="1290918" cy="129091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1AC55DC-8591-490E-9331-EB7B367B9E9C}"/>
              </a:ext>
            </a:extLst>
          </p:cNvPr>
          <p:cNvSpPr/>
          <p:nvPr/>
        </p:nvSpPr>
        <p:spPr>
          <a:xfrm>
            <a:off x="5072705" y="2686379"/>
            <a:ext cx="844951" cy="8091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9CF6CC9-0CD4-4B90-A646-E757C147A4B9}"/>
              </a:ext>
            </a:extLst>
          </p:cNvPr>
          <p:cNvSpPr/>
          <p:nvPr/>
        </p:nvSpPr>
        <p:spPr>
          <a:xfrm>
            <a:off x="5071396" y="3899260"/>
            <a:ext cx="844951" cy="8091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AA0E33-011F-41A6-A9AA-3AED4F6AE6DF}"/>
              </a:ext>
            </a:extLst>
          </p:cNvPr>
          <p:cNvSpPr/>
          <p:nvPr/>
        </p:nvSpPr>
        <p:spPr>
          <a:xfrm>
            <a:off x="6382137" y="3899261"/>
            <a:ext cx="844951" cy="8091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69C8BC-884A-4C1C-8374-81632F94864E}"/>
              </a:ext>
            </a:extLst>
          </p:cNvPr>
          <p:cNvSpPr/>
          <p:nvPr/>
        </p:nvSpPr>
        <p:spPr>
          <a:xfrm>
            <a:off x="6402871" y="2637187"/>
            <a:ext cx="844951" cy="8091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263B42-78C0-49E9-B491-828905F0C55A}"/>
              </a:ext>
            </a:extLst>
          </p:cNvPr>
          <p:cNvSpPr txBox="1"/>
          <p:nvPr/>
        </p:nvSpPr>
        <p:spPr>
          <a:xfrm>
            <a:off x="1391035" y="1033993"/>
            <a:ext cx="334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Product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7FF82B-A137-4D4D-A6BC-984961E55B99}"/>
              </a:ext>
            </a:extLst>
          </p:cNvPr>
          <p:cNvSpPr txBox="1"/>
          <p:nvPr/>
        </p:nvSpPr>
        <p:spPr>
          <a:xfrm>
            <a:off x="1386931" y="2482455"/>
            <a:ext cx="334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F15FD-99B1-4BDC-BF24-34829C8211C8}"/>
              </a:ext>
            </a:extLst>
          </p:cNvPr>
          <p:cNvSpPr txBox="1"/>
          <p:nvPr/>
        </p:nvSpPr>
        <p:spPr>
          <a:xfrm>
            <a:off x="1386931" y="3843204"/>
            <a:ext cx="334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Place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84C46-BFE0-4A99-8258-58BB043506BE}"/>
              </a:ext>
            </a:extLst>
          </p:cNvPr>
          <p:cNvSpPr txBox="1"/>
          <p:nvPr/>
        </p:nvSpPr>
        <p:spPr>
          <a:xfrm>
            <a:off x="1343020" y="5328998"/>
            <a:ext cx="334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Promotion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2F4CCE0-4EE0-4275-8E75-C86519FB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425" y="728869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Marketing Mix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606560-2278-4D80-91B1-B1833D67A428}"/>
              </a:ext>
            </a:extLst>
          </p:cNvPr>
          <p:cNvSpPr/>
          <p:nvPr/>
        </p:nvSpPr>
        <p:spPr>
          <a:xfrm>
            <a:off x="3252695" y="967206"/>
            <a:ext cx="8176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Fruit shaped cereal that includes the same nutrition as the fruits they are based off of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B4EB8E-A46E-4090-BAE4-F4FD2B43D65E}"/>
              </a:ext>
            </a:extLst>
          </p:cNvPr>
          <p:cNvSpPr/>
          <p:nvPr/>
        </p:nvSpPr>
        <p:spPr>
          <a:xfrm>
            <a:off x="2677849" y="2131989"/>
            <a:ext cx="9437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$4.95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Average price for a Kellogg’s cereal is $3.95 but since we are using fruit nutrient in the Cereal the cost is more, so we have to increase the price in order to make a reasonable profit.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225048-CD03-4A02-BCD9-7F39C7D8ED69}"/>
              </a:ext>
            </a:extLst>
          </p:cNvPr>
          <p:cNvSpPr/>
          <p:nvPr/>
        </p:nvSpPr>
        <p:spPr>
          <a:xfrm>
            <a:off x="2577161" y="4009156"/>
            <a:ext cx="943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Cereal will be sold at the top retail stores in Major cities along with surrounding suburbs.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63DDF-7E3B-4EEC-88A9-386A6EA54881}"/>
              </a:ext>
            </a:extLst>
          </p:cNvPr>
          <p:cNvSpPr/>
          <p:nvPr/>
        </p:nvSpPr>
        <p:spPr>
          <a:xfrm>
            <a:off x="4193259" y="5534428"/>
            <a:ext cx="691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Medium" panose="000006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have our promotional team develop an Ad Campaign for the cereal.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76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7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250"/>
                            </p:stCondLst>
                            <p:childTnLst>
                              <p:par>
                                <p:cTn id="21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-0.37904 -0.25069 " pathEditMode="relative" rAng="0" ptsTypes="AA">
                                      <p:cBhvr>
                                        <p:cTn id="2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750"/>
                            </p:stCondLst>
                            <p:childTnLst>
                              <p:par>
                                <p:cTn id="21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37995 -0.20486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250"/>
                            </p:stCondLst>
                            <p:childTnLst>
                              <p:par>
                                <p:cTn id="21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48698 0.18356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49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750"/>
                            </p:stCondLst>
                            <p:childTnLst>
                              <p:par>
                                <p:cTn id="22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48633 0.20717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10347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1719 -0.42592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8750"/>
                            </p:stCondLst>
                            <p:childTnLst>
                              <p:par>
                                <p:cTn id="2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2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9750"/>
                            </p:stCondLst>
                            <p:childTnLst>
                              <p:par>
                                <p:cTn id="2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250"/>
                            </p:stCondLst>
                            <p:childTnLst>
                              <p:par>
                                <p:cTn id="2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750"/>
                            </p:stCondLst>
                            <p:childTnLst>
                              <p:par>
                                <p:cTn id="2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2" grpId="0"/>
      <p:bldP spid="52" grpId="1"/>
      <p:bldP spid="54" grpId="0"/>
      <p:bldP spid="55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C29-C7BF-4CA3-80E2-CB1D8FE8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5287"/>
            <a:ext cx="10353761" cy="630115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65695A-8AF8-404E-9D1E-16408F3AD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75428"/>
              </p:ext>
            </p:extLst>
          </p:nvPr>
        </p:nvGraphicFramePr>
        <p:xfrm>
          <a:off x="730267" y="1080689"/>
          <a:ext cx="1073146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32">
                  <a:extLst>
                    <a:ext uri="{9D8B030D-6E8A-4147-A177-3AD203B41FA5}">
                      <a16:colId xmlns:a16="http://schemas.microsoft.com/office/drawing/2014/main" val="1471798696"/>
                    </a:ext>
                  </a:extLst>
                </a:gridCol>
                <a:gridCol w="5365732">
                  <a:extLst>
                    <a:ext uri="{9D8B030D-6E8A-4147-A177-3AD203B41FA5}">
                      <a16:colId xmlns:a16="http://schemas.microsoft.com/office/drawing/2014/main" val="345436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Montserrat Medium" panose="00000600000000000000" pitchFamily="2" charset="0"/>
                        </a:rPr>
                        <a:t>Strength</a:t>
                      </a: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Montserrat Medium" panose="00000600000000000000" pitchFamily="2" charset="0"/>
                        </a:rPr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5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 receive same amount of fruit nutrition in your everyday breakfast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Everything fruits offer just in a more fun way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 a good calorie intake for boosting energy especially with Fruit nutrition in the Cereal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 offer a better supply of vitamins and minerals than any other cereal</a:t>
                      </a:r>
                      <a:endParaRPr lang="en-US" b="0" dirty="0">
                        <a:latin typeface="Montserrat Medium" panose="00000600000000000000" pitchFamily="2" charset="0"/>
                      </a:endParaRP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Kellogg’s already produces many cereal brands.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They already have a great grasp on the market that will take a bit of marketing magic and cereal innovation, that we have with our current idea, to break into. </a:t>
                      </a:r>
                      <a:endParaRPr lang="en-US" b="0" dirty="0">
                        <a:latin typeface="Montserrat Medium" panose="00000600000000000000" pitchFamily="2" charset="0"/>
                      </a:endParaRP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cereal to implement all the nutrition fruit without added sugar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lvl="0">
                        <a:buSzPts val="1000"/>
                        <a:buFont typeface="Symbol" panose="05050102010706020507" pitchFamily="18" charset="2"/>
                        <a:buChar char=""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Competition</a:t>
                      </a:r>
                      <a:endParaRPr lang="en-US" b="0" dirty="0">
                        <a:latin typeface="Montserrat Medium" panose="00000600000000000000" pitchFamily="2" charset="0"/>
                      </a:endParaRP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Montserrat Medium" panose="00000600000000000000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cereal market is big, and a lot of people offer sugary cereals that people like and want to buy.</a:t>
                      </a:r>
                      <a:endParaRPr lang="en-US" b="0" dirty="0">
                        <a:latin typeface="Montserrat Medium" panose="00000600000000000000" pitchFamily="2" charset="0"/>
                      </a:endParaRP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6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Montserrat Medium" panose="00000600000000000000" pitchFamily="2" charset="0"/>
                        </a:rPr>
                        <a:t>Opportunity</a:t>
                      </a: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Montserrat Medium" panose="00000600000000000000" pitchFamily="2" charset="0"/>
                        </a:rPr>
                        <a:t>Threat</a:t>
                      </a:r>
                    </a:p>
                    <a:p>
                      <a:endParaRPr lang="en-US" b="0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4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5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4DA-41CA-4076-83DF-3D20782C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29" y="4346713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F9CD-40BD-4CB5-98D4-E89BCA8A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Montserrat Medium"/>
              </a:rPr>
              <a:t>1)      Nutritional Value of fruits in an everyday food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ontserrat Medium"/>
              </a:rPr>
              <a:t>2)      No Added sugar only what’s in the fruits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ontserrat Medium"/>
              </a:rPr>
              <a:t>3) </a:t>
            </a:r>
            <a:r>
              <a:rPr lang="en-US" sz="1800" i="1" dirty="0">
                <a:effectLst/>
                <a:latin typeface="Montserrat Medium"/>
              </a:rPr>
              <a:t>     </a:t>
            </a:r>
            <a:r>
              <a:rPr lang="en-US" sz="1800" dirty="0">
                <a:effectLst/>
                <a:latin typeface="Montserrat Medium"/>
              </a:rPr>
              <a:t>No artificial flavors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ontserrat Medium"/>
              </a:rPr>
              <a:t>4)      Easy way to enjoy food you love while getting the breakfast fruit nutrition.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53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FF9-448F-4ECB-A3E0-7A47DB3B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100C-8A04-4941-B31D-49C38B1F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Montserrat Medium"/>
              </a:rPr>
              <a:t>1)      Will receive same amount of fruit nutrition in your everyday breakfast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Montserrat Medium"/>
              </a:rPr>
              <a:t>2)      Everything fruits offer just without the fruit!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Montserrat Medium"/>
              </a:rPr>
              <a:t>3)      Provide a good calorie intake for boosting energy especially with Fruit      nutrition in the Cereal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Montserrat Medium"/>
              </a:rPr>
              <a:t>4)     Will offer a better supply of vitamins and minerals than any other cereal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96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617</TotalTime>
  <Words>292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Montserrat Medium</vt:lpstr>
      <vt:lpstr>Rockwell</vt:lpstr>
      <vt:lpstr>Symbol</vt:lpstr>
      <vt:lpstr>Times New Roman</vt:lpstr>
      <vt:lpstr>Damask</vt:lpstr>
      <vt:lpstr>Fruity Fruits</vt:lpstr>
      <vt:lpstr>Our Product</vt:lpstr>
      <vt:lpstr>PowerPoint Presentation</vt:lpstr>
      <vt:lpstr>Where We Fit</vt:lpstr>
      <vt:lpstr>Product Life Cycle</vt:lpstr>
      <vt:lpstr>Marketing Mix</vt:lpstr>
      <vt:lpstr>SWOT Analysis</vt:lpstr>
      <vt:lpstr>Features</vt:lpstr>
      <vt:lpstr>Benefits</vt:lpstr>
      <vt:lpstr>Thank you</vt:lpstr>
    </vt:vector>
  </TitlesOfParts>
  <Company>Northshore School District No.417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Fruity Fruits</dc:title>
  <dc:creator>Ash Arora</dc:creator>
  <cp:lastModifiedBy>Khalid Rany</cp:lastModifiedBy>
  <cp:revision>30</cp:revision>
  <dcterms:created xsi:type="dcterms:W3CDTF">2018-03-19T17:47:38Z</dcterms:created>
  <dcterms:modified xsi:type="dcterms:W3CDTF">2018-04-02T04:05:31Z</dcterms:modified>
</cp:coreProperties>
</file>