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61" r:id="rId6"/>
    <p:sldId id="264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2323"/>
    <a:srgbClr val="FF0000"/>
    <a:srgbClr val="D22E2E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488E-3484-4D75-9407-C22E38B51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2ACCA-CCE2-4CC7-8323-65B0A3FD1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6BA45-D8C4-4281-B853-647858EA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5A93-EB62-49F9-A673-47D15E2F4D5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9FBFE-FBDE-475A-B16F-D355E555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65AF6-7030-4A1B-B019-EE67481A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AE84-FE4D-4296-8AEF-DF7D89FB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04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74C2-2466-4557-A524-6A1108CD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ADBF9-D95A-4507-BF03-90560450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2BA17-D133-47E2-A0D1-68D332C9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5A93-EB62-49F9-A673-47D15E2F4D5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8813A-15DA-4F2A-AEAD-9BB67B2B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0199B-157B-4FE6-9CB8-335106E9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AE84-FE4D-4296-8AEF-DF7D89FB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77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6EEBF-C8BD-45E7-9BAF-E14187348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C68B6-1C16-4B81-9AEF-5FA21BC17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F7E87-802F-432D-80BF-25013046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5A93-EB62-49F9-A673-47D15E2F4D5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E7161-9D5F-4005-AD42-D58E6F06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DDF63-7276-449A-9040-F82E1437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AE84-FE4D-4296-8AEF-DF7D89FB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72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8925-5BAB-4CFC-810D-C1138CAF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EDF4-5177-4891-B4C3-9E8598A65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AEA11-4B50-4F60-AC26-33706055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5A93-EB62-49F9-A673-47D15E2F4D5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A87EA-94F9-4296-9994-99F8A838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F8CB2-CB6E-40CF-9547-DB8A7BBD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AE84-FE4D-4296-8AEF-DF7D89FB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52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E604-BDEC-4B9B-8378-4D332FFB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BB858-D3E7-459B-90F4-802A64A06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C736B-1D35-4A06-99BE-019F03EA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5A93-EB62-49F9-A673-47D15E2F4D5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DC758-A257-47D0-9ABC-957EE358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2948-E926-4F50-B39C-B66B8BE5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AE84-FE4D-4296-8AEF-DF7D89FB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84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54AB-832D-4FD5-A787-659B3109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8A1D6-9FE5-4502-97E6-32935685E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491B0-DF76-43D8-ADD4-90ADA7A37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3514C-40EE-40B5-ADC8-34BF71C3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5A93-EB62-49F9-A673-47D15E2F4D5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960CB-1A4F-4F53-B0D6-BDEAFC21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D6BDB-2C8D-4817-B9AC-B54F6F36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AE84-FE4D-4296-8AEF-DF7D89FB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74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5346-BA39-4FD3-BD02-B81B8F07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94196-9915-4094-BBE4-43654404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B27C5-191E-4CD5-89ED-EB8C00B43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D5436-705A-47B2-8357-5928B9158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17B9E-3DE8-4AF4-B2F7-134C59C2E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A38A8-FDF9-4A5D-B855-352D3080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5A93-EB62-49F9-A673-47D15E2F4D5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07B1C-D9AD-4D9D-A719-26E436F4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0F87C-6C46-4C74-8DBF-BDCDE203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AE84-FE4D-4296-8AEF-DF7D89FB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92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BB40-4AA1-4F72-80AD-7CA9AA83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A29E9-0F24-4D4C-9E0B-9CE11B01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5A93-EB62-49F9-A673-47D15E2F4D5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45DD6-7A3C-4AD3-81C2-470BAD1B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EA8C4-F62B-4711-9A8C-5586C66D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AE84-FE4D-4296-8AEF-DF7D89FB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17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DDC65-F66F-4CBF-A734-26EB01E4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5A93-EB62-49F9-A673-47D15E2F4D5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8353D-D735-4AB2-9F06-14C0A021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73B3E-AE68-4BA2-B5E2-380FAA2A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AE84-FE4D-4296-8AEF-DF7D89FB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2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F9E8-74F6-411A-AEBE-49CC5B41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9A6BC-6488-4AD5-8244-D17F7AE86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E21FB-52B6-485C-ABEC-A656A5D46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EA95D-9B8E-44AF-9B8C-D46B0D67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5A93-EB62-49F9-A673-47D15E2F4D5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6A3C7-44EA-4AA4-B8F8-311308C4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57730-BB5C-43B9-8C42-EC7558D6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AE84-FE4D-4296-8AEF-DF7D89FB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4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25D7-9F2F-49E6-BAD4-0C5EFB48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64A0C-BA1A-4B8D-9412-C2B9DE497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D4EDB-94D5-4A27-A1B8-7E4623BE9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A5F85-0150-45E7-B261-A5ED5A26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5A93-EB62-49F9-A673-47D15E2F4D5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EB089-41FA-42C3-85DA-A418F8FA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C243C-AA60-47A7-A77F-83E8E6B4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AE84-FE4D-4296-8AEF-DF7D89FB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83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72671-E370-4215-8EF8-CA280E5C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899A6-F86E-4426-9A2C-EA1E696C5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CFE5-FC5E-42E0-BF8E-F48B56D79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5A93-EB62-49F9-A673-47D15E2F4D5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41E20-7CF2-4504-A669-1FA071106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EF67C-64AF-48E3-A13F-B05E24F16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BAE84-FE4D-4296-8AEF-DF7D89FB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9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9F3B52E-4A62-4302-A350-3EAB4CEF2FDF}"/>
              </a:ext>
            </a:extLst>
          </p:cNvPr>
          <p:cNvSpPr/>
          <p:nvPr/>
        </p:nvSpPr>
        <p:spPr>
          <a:xfrm>
            <a:off x="8526122" y="0"/>
            <a:ext cx="3665878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754B0-9C14-4B86-B568-596D8717A092}"/>
              </a:ext>
            </a:extLst>
          </p:cNvPr>
          <p:cNvSpPr/>
          <p:nvPr/>
        </p:nvSpPr>
        <p:spPr>
          <a:xfrm>
            <a:off x="3665878" y="0"/>
            <a:ext cx="4860246" cy="6858000"/>
          </a:xfrm>
          <a:prstGeom prst="rect">
            <a:avLst/>
          </a:prstGeom>
          <a:solidFill>
            <a:srgbClr val="D2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733BDC-F9CD-4920-8F1A-29C538339605}"/>
              </a:ext>
            </a:extLst>
          </p:cNvPr>
          <p:cNvSpPr/>
          <p:nvPr/>
        </p:nvSpPr>
        <p:spPr>
          <a:xfrm>
            <a:off x="0" y="0"/>
            <a:ext cx="3665878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DF9339-1E7C-46DA-84AD-533AF2B14398}"/>
              </a:ext>
            </a:extLst>
          </p:cNvPr>
          <p:cNvSpPr txBox="1"/>
          <p:nvPr/>
        </p:nvSpPr>
        <p:spPr>
          <a:xfrm>
            <a:off x="-508416" y="2508333"/>
            <a:ext cx="4562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Montserrat ExtraLight" panose="00000300000000000000" pitchFamily="2" charset="0"/>
              </a:rPr>
              <a:t>Project Timeline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71B8C1-52F9-4367-9403-717406800CC1}"/>
              </a:ext>
            </a:extLst>
          </p:cNvPr>
          <p:cNvSpPr txBox="1"/>
          <p:nvPr/>
        </p:nvSpPr>
        <p:spPr>
          <a:xfrm>
            <a:off x="3814968" y="2921822"/>
            <a:ext cx="456206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Montserrat ExtraLight" panose="00000300000000000000" pitchFamily="2" charset="0"/>
              </a:rPr>
              <a:t>Organization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22D8D0-7820-4A3A-BCF6-64DCE3E5D415}"/>
              </a:ext>
            </a:extLst>
          </p:cNvPr>
          <p:cNvSpPr txBox="1"/>
          <p:nvPr/>
        </p:nvSpPr>
        <p:spPr>
          <a:xfrm>
            <a:off x="8034670" y="2969996"/>
            <a:ext cx="4562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Montserrat ExtraLight" panose="00000300000000000000" pitchFamily="2" charset="0"/>
              </a:rPr>
              <a:t>Meetings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70D4BC-28BD-4509-8F64-BDFE6CB2FFD8}"/>
              </a:ext>
            </a:extLst>
          </p:cNvPr>
          <p:cNvSpPr txBox="1"/>
          <p:nvPr/>
        </p:nvSpPr>
        <p:spPr>
          <a:xfrm>
            <a:off x="69306" y="1906158"/>
            <a:ext cx="7321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Montserrat ExtraLight" panose="00000300000000000000" pitchFamily="2" charset="0"/>
              </a:rPr>
              <a:t>1.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6DEFB-CEBB-4ED6-97C2-638707B878FB}"/>
              </a:ext>
            </a:extLst>
          </p:cNvPr>
          <p:cNvSpPr txBox="1"/>
          <p:nvPr/>
        </p:nvSpPr>
        <p:spPr>
          <a:xfrm>
            <a:off x="3772859" y="1917255"/>
            <a:ext cx="923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Montserrat ExtraLight" panose="00000300000000000000" pitchFamily="2" charset="0"/>
              </a:rPr>
              <a:t>2.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853CA6-CA12-49F1-A91B-40E32BFB868C}"/>
              </a:ext>
            </a:extLst>
          </p:cNvPr>
          <p:cNvSpPr txBox="1"/>
          <p:nvPr/>
        </p:nvSpPr>
        <p:spPr>
          <a:xfrm>
            <a:off x="8633105" y="2000501"/>
            <a:ext cx="923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Montserrat ExtraLight" panose="00000300000000000000" pitchFamily="2" charset="0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113500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BDE8EE-6993-4D0B-9A18-1928976E2C91}"/>
              </a:ext>
            </a:extLst>
          </p:cNvPr>
          <p:cNvSpPr txBox="1"/>
          <p:nvPr/>
        </p:nvSpPr>
        <p:spPr>
          <a:xfrm>
            <a:off x="65431" y="1954412"/>
            <a:ext cx="12061137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atin typeface="Montserrat ExtraLight" panose="00000300000000000000" pitchFamily="2" charset="0"/>
              </a:rPr>
              <a:t>Meetings</a:t>
            </a:r>
          </a:p>
        </p:txBody>
      </p:sp>
    </p:spTree>
    <p:extLst>
      <p:ext uri="{BB962C8B-B14F-4D97-AF65-F5344CB8AC3E}">
        <p14:creationId xmlns:p14="http://schemas.microsoft.com/office/powerpoint/2010/main" val="394131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04CEB0-9FF4-4A2D-8DB5-D316F12ACFEB}"/>
              </a:ext>
            </a:extLst>
          </p:cNvPr>
          <p:cNvGrpSpPr/>
          <p:nvPr/>
        </p:nvGrpSpPr>
        <p:grpSpPr>
          <a:xfrm>
            <a:off x="2705587" y="415205"/>
            <a:ext cx="2088497" cy="2027584"/>
            <a:chOff x="-334101" y="-245508"/>
            <a:chExt cx="3180521" cy="3087757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75DB5C24-F0CA-4D84-A25D-3CD50CE63502}"/>
                </a:ext>
              </a:extLst>
            </p:cNvPr>
            <p:cNvSpPr/>
            <p:nvPr/>
          </p:nvSpPr>
          <p:spPr>
            <a:xfrm>
              <a:off x="-334101" y="-245508"/>
              <a:ext cx="3180521" cy="3087757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A1560D-CC1F-4C84-833B-F8D36481842B}"/>
                </a:ext>
              </a:extLst>
            </p:cNvPr>
            <p:cNvSpPr txBox="1"/>
            <p:nvPr/>
          </p:nvSpPr>
          <p:spPr>
            <a:xfrm>
              <a:off x="890066" y="525006"/>
              <a:ext cx="732185" cy="1546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Montserrat ExtraLight" panose="00000300000000000000" pitchFamily="2" charset="0"/>
                </a:rPr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3C1AA43-575E-47A7-91ED-45320A57F252}"/>
              </a:ext>
            </a:extLst>
          </p:cNvPr>
          <p:cNvGrpSpPr/>
          <p:nvPr/>
        </p:nvGrpSpPr>
        <p:grpSpPr>
          <a:xfrm>
            <a:off x="2817024" y="3855349"/>
            <a:ext cx="2088497" cy="2027584"/>
            <a:chOff x="4505738" y="2027581"/>
            <a:chExt cx="3180521" cy="3087757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BF9C4B23-BF56-4C7B-8E30-139A3B3C133B}"/>
                </a:ext>
              </a:extLst>
            </p:cNvPr>
            <p:cNvSpPr/>
            <p:nvPr/>
          </p:nvSpPr>
          <p:spPr>
            <a:xfrm>
              <a:off x="4505738" y="2027581"/>
              <a:ext cx="3180521" cy="3087757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22BA91-7D06-4DE4-AA4C-8A050ABE461C}"/>
                </a:ext>
              </a:extLst>
            </p:cNvPr>
            <p:cNvSpPr txBox="1"/>
            <p:nvPr/>
          </p:nvSpPr>
          <p:spPr>
            <a:xfrm>
              <a:off x="5657411" y="2781704"/>
              <a:ext cx="1041956" cy="1546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Montserrat ExtraLight" panose="00000300000000000000" pitchFamily="2" charset="0"/>
                </a:rPr>
                <a:t>2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BDD6591-0704-4B48-B8B2-B5E8DF16C60B}"/>
              </a:ext>
            </a:extLst>
          </p:cNvPr>
          <p:cNvSpPr txBox="1"/>
          <p:nvPr/>
        </p:nvSpPr>
        <p:spPr>
          <a:xfrm>
            <a:off x="349228" y="828832"/>
            <a:ext cx="12061137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Montserrat Light" panose="00000400000000000000" pitchFamily="2" charset="0"/>
              </a:rPr>
              <a:t>Sprint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FDEA7-A950-47D9-A76F-34361777702E}"/>
              </a:ext>
            </a:extLst>
          </p:cNvPr>
          <p:cNvSpPr txBox="1"/>
          <p:nvPr/>
        </p:nvSpPr>
        <p:spPr>
          <a:xfrm>
            <a:off x="524702" y="4315143"/>
            <a:ext cx="12061137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Montserrat Light" panose="00000400000000000000" pitchFamily="2" charset="0"/>
              </a:rPr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2581875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FC15B-FB93-46E5-A8EA-2A8928AB0D30}"/>
              </a:ext>
            </a:extLst>
          </p:cNvPr>
          <p:cNvGrpSpPr/>
          <p:nvPr/>
        </p:nvGrpSpPr>
        <p:grpSpPr>
          <a:xfrm>
            <a:off x="3988477" y="87267"/>
            <a:ext cx="1146791" cy="1113344"/>
            <a:chOff x="-334101" y="-245508"/>
            <a:chExt cx="3180521" cy="3087757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FA15D367-9CA1-4868-8139-FB48113CCD78}"/>
                </a:ext>
              </a:extLst>
            </p:cNvPr>
            <p:cNvSpPr/>
            <p:nvPr/>
          </p:nvSpPr>
          <p:spPr>
            <a:xfrm>
              <a:off x="-334101" y="-245508"/>
              <a:ext cx="3180521" cy="3087757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856D9B-CBF4-4092-9C89-40F964D88109}"/>
                </a:ext>
              </a:extLst>
            </p:cNvPr>
            <p:cNvSpPr txBox="1"/>
            <p:nvPr/>
          </p:nvSpPr>
          <p:spPr>
            <a:xfrm>
              <a:off x="890065" y="525000"/>
              <a:ext cx="732186" cy="1451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Montserrat ExtraLight" panose="00000300000000000000" pitchFamily="2" charset="0"/>
                </a:rPr>
                <a:t>1</a:t>
              </a:r>
              <a:endParaRPr lang="en-US" sz="6000" dirty="0">
                <a:latin typeface="Montserrat ExtraLight" panose="00000300000000000000" pitchFamily="2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7EB04BE-849D-4DF1-B0EB-D63D22963103}"/>
              </a:ext>
            </a:extLst>
          </p:cNvPr>
          <p:cNvSpPr txBox="1"/>
          <p:nvPr/>
        </p:nvSpPr>
        <p:spPr>
          <a:xfrm>
            <a:off x="0" y="272553"/>
            <a:ext cx="1206113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Montserrat Light" panose="00000400000000000000" pitchFamily="2" charset="0"/>
              </a:rPr>
              <a:t>Sprint</a:t>
            </a:r>
            <a:endParaRPr lang="en-US" sz="6600" dirty="0">
              <a:latin typeface="Montserrat Light" panose="00000400000000000000" pitchFamily="2" charset="0"/>
            </a:endParaRP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40389081-C926-4144-B487-CA54E155730B}"/>
              </a:ext>
            </a:extLst>
          </p:cNvPr>
          <p:cNvSpPr/>
          <p:nvPr/>
        </p:nvSpPr>
        <p:spPr>
          <a:xfrm>
            <a:off x="327546" y="1487606"/>
            <a:ext cx="2320120" cy="996287"/>
          </a:xfrm>
          <a:prstGeom prst="snip1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B2597-1B17-4310-84BE-F781430CF5EA}"/>
              </a:ext>
            </a:extLst>
          </p:cNvPr>
          <p:cNvSpPr txBox="1"/>
          <p:nvPr/>
        </p:nvSpPr>
        <p:spPr>
          <a:xfrm>
            <a:off x="805218" y="1724139"/>
            <a:ext cx="136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ontserrat ExtraLight" panose="00000300000000000000" pitchFamily="2" charset="0"/>
              </a:rPr>
              <a:t>Plan</a:t>
            </a:r>
            <a:endParaRPr lang="en-US" dirty="0">
              <a:latin typeface="Montserrat ExtraLight" panose="00000300000000000000" pitchFamily="2" charset="0"/>
            </a:endParaRP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DE45C255-9FC3-4B6C-9720-8BA14639B79B}"/>
              </a:ext>
            </a:extLst>
          </p:cNvPr>
          <p:cNvSpPr/>
          <p:nvPr/>
        </p:nvSpPr>
        <p:spPr>
          <a:xfrm>
            <a:off x="327546" y="2720426"/>
            <a:ext cx="2320120" cy="996287"/>
          </a:xfrm>
          <a:prstGeom prst="snip1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18695-AA88-4C51-A7FC-FD312816A433}"/>
              </a:ext>
            </a:extLst>
          </p:cNvPr>
          <p:cNvSpPr txBox="1"/>
          <p:nvPr/>
        </p:nvSpPr>
        <p:spPr>
          <a:xfrm>
            <a:off x="805218" y="2956959"/>
            <a:ext cx="136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ontserrat ExtraLight" panose="00000300000000000000" pitchFamily="2" charset="0"/>
              </a:rPr>
              <a:t>Build</a:t>
            </a:r>
            <a:endParaRPr lang="en-US" dirty="0">
              <a:latin typeface="Montserrat ExtraLight" panose="00000300000000000000" pitchFamily="2" charset="0"/>
            </a:endParaRP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1235FB53-1345-497E-A3A5-BD5DE0B6E1EB}"/>
              </a:ext>
            </a:extLst>
          </p:cNvPr>
          <p:cNvSpPr/>
          <p:nvPr/>
        </p:nvSpPr>
        <p:spPr>
          <a:xfrm>
            <a:off x="327546" y="3953246"/>
            <a:ext cx="2320120" cy="996287"/>
          </a:xfrm>
          <a:prstGeom prst="snip1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28AD21-B48A-4F99-BE1E-3FC89889F66B}"/>
              </a:ext>
            </a:extLst>
          </p:cNvPr>
          <p:cNvSpPr txBox="1"/>
          <p:nvPr/>
        </p:nvSpPr>
        <p:spPr>
          <a:xfrm>
            <a:off x="805218" y="4189779"/>
            <a:ext cx="136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ontserrat ExtraLight" panose="00000300000000000000" pitchFamily="2" charset="0"/>
              </a:rPr>
              <a:t>Test</a:t>
            </a:r>
            <a:endParaRPr lang="en-US" dirty="0">
              <a:latin typeface="Montserrat ExtraLight" panose="00000300000000000000" pitchFamily="2" charset="0"/>
            </a:endParaRP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D3BF496E-78D6-4B61-9805-BDDB50564374}"/>
              </a:ext>
            </a:extLst>
          </p:cNvPr>
          <p:cNvSpPr/>
          <p:nvPr/>
        </p:nvSpPr>
        <p:spPr>
          <a:xfrm>
            <a:off x="327546" y="5186066"/>
            <a:ext cx="2320120" cy="996287"/>
          </a:xfrm>
          <a:prstGeom prst="snip1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BB11E2-47BE-4EC3-9A3E-D1FAD8E0D547}"/>
              </a:ext>
            </a:extLst>
          </p:cNvPr>
          <p:cNvSpPr txBox="1"/>
          <p:nvPr/>
        </p:nvSpPr>
        <p:spPr>
          <a:xfrm>
            <a:off x="730155" y="5422599"/>
            <a:ext cx="1514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ontserrat ExtraLight" panose="00000300000000000000" pitchFamily="2" charset="0"/>
              </a:rPr>
              <a:t>Review</a:t>
            </a:r>
            <a:endParaRPr lang="en-US" dirty="0">
              <a:latin typeface="Montserrat ExtraLight" panose="00000300000000000000" pitchFamily="2" charset="0"/>
            </a:endParaRPr>
          </a:p>
        </p:txBody>
      </p: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3BDA4A79-1A3A-4871-9FA7-9111BF3A8E75}"/>
              </a:ext>
            </a:extLst>
          </p:cNvPr>
          <p:cNvSpPr/>
          <p:nvPr/>
        </p:nvSpPr>
        <p:spPr>
          <a:xfrm>
            <a:off x="3481316" y="1487606"/>
            <a:ext cx="2320120" cy="996287"/>
          </a:xfrm>
          <a:prstGeom prst="snip1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A8CC9-A1B4-45D2-9151-8D28676DF807}"/>
              </a:ext>
            </a:extLst>
          </p:cNvPr>
          <p:cNvSpPr txBox="1"/>
          <p:nvPr/>
        </p:nvSpPr>
        <p:spPr>
          <a:xfrm>
            <a:off x="3958988" y="1724139"/>
            <a:ext cx="136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ontserrat ExtraLight" panose="00000300000000000000" pitchFamily="2" charset="0"/>
              </a:rPr>
              <a:t>Plan</a:t>
            </a:r>
            <a:endParaRPr lang="en-US" dirty="0">
              <a:latin typeface="Montserrat ExtraLight" panose="00000300000000000000" pitchFamily="2" charset="0"/>
            </a:endParaRPr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91E7C9EF-ADC0-46DF-BBD7-C5B477B69467}"/>
              </a:ext>
            </a:extLst>
          </p:cNvPr>
          <p:cNvSpPr/>
          <p:nvPr/>
        </p:nvSpPr>
        <p:spPr>
          <a:xfrm>
            <a:off x="3481316" y="2720426"/>
            <a:ext cx="2320120" cy="996287"/>
          </a:xfrm>
          <a:prstGeom prst="snip1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62D868-5416-4340-840D-ABB269CB51E8}"/>
              </a:ext>
            </a:extLst>
          </p:cNvPr>
          <p:cNvSpPr txBox="1"/>
          <p:nvPr/>
        </p:nvSpPr>
        <p:spPr>
          <a:xfrm>
            <a:off x="3958988" y="2956959"/>
            <a:ext cx="136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ontserrat ExtraLight" panose="00000300000000000000" pitchFamily="2" charset="0"/>
              </a:rPr>
              <a:t>Build</a:t>
            </a:r>
            <a:endParaRPr lang="en-US" dirty="0">
              <a:latin typeface="Montserrat ExtraLight" panose="00000300000000000000" pitchFamily="2" charset="0"/>
            </a:endParaRP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54037786-7572-4EAE-9C40-F665C48C95D2}"/>
              </a:ext>
            </a:extLst>
          </p:cNvPr>
          <p:cNvSpPr/>
          <p:nvPr/>
        </p:nvSpPr>
        <p:spPr>
          <a:xfrm>
            <a:off x="3481316" y="3953246"/>
            <a:ext cx="2320120" cy="996287"/>
          </a:xfrm>
          <a:prstGeom prst="snip1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4DB420-E429-494B-881E-7F9EBC3948FF}"/>
              </a:ext>
            </a:extLst>
          </p:cNvPr>
          <p:cNvSpPr txBox="1"/>
          <p:nvPr/>
        </p:nvSpPr>
        <p:spPr>
          <a:xfrm>
            <a:off x="3958988" y="4189779"/>
            <a:ext cx="136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ontserrat ExtraLight" panose="00000300000000000000" pitchFamily="2" charset="0"/>
              </a:rPr>
              <a:t>Test</a:t>
            </a:r>
            <a:endParaRPr lang="en-US" dirty="0">
              <a:latin typeface="Montserrat ExtraLight" panose="00000300000000000000" pitchFamily="2" charset="0"/>
            </a:endParaRP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D3A2145C-24EF-4173-B88A-EBC230B9132A}"/>
              </a:ext>
            </a:extLst>
          </p:cNvPr>
          <p:cNvSpPr/>
          <p:nvPr/>
        </p:nvSpPr>
        <p:spPr>
          <a:xfrm>
            <a:off x="3481316" y="5186066"/>
            <a:ext cx="2320120" cy="996287"/>
          </a:xfrm>
          <a:prstGeom prst="snip1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75071E-A155-4AEC-9DED-F478D6258657}"/>
              </a:ext>
            </a:extLst>
          </p:cNvPr>
          <p:cNvSpPr txBox="1"/>
          <p:nvPr/>
        </p:nvSpPr>
        <p:spPr>
          <a:xfrm>
            <a:off x="3883925" y="5422599"/>
            <a:ext cx="1514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ontserrat ExtraLight" panose="00000300000000000000" pitchFamily="2" charset="0"/>
              </a:rPr>
              <a:t>Review</a:t>
            </a:r>
            <a:endParaRPr lang="en-US" dirty="0">
              <a:latin typeface="Montserrat ExtraLight" panose="00000300000000000000" pitchFamily="2" charset="0"/>
            </a:endParaRP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DCA450F0-D02F-4031-96F0-C5C1EF4D0D12}"/>
              </a:ext>
            </a:extLst>
          </p:cNvPr>
          <p:cNvSpPr/>
          <p:nvPr/>
        </p:nvSpPr>
        <p:spPr>
          <a:xfrm>
            <a:off x="6635087" y="1487606"/>
            <a:ext cx="2320120" cy="996287"/>
          </a:xfrm>
          <a:prstGeom prst="snip1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C6A487-49AD-4617-AE31-DAD920345F2F}"/>
              </a:ext>
            </a:extLst>
          </p:cNvPr>
          <p:cNvSpPr txBox="1"/>
          <p:nvPr/>
        </p:nvSpPr>
        <p:spPr>
          <a:xfrm>
            <a:off x="7112759" y="1724139"/>
            <a:ext cx="136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ontserrat ExtraLight" panose="00000300000000000000" pitchFamily="2" charset="0"/>
              </a:rPr>
              <a:t>Plan</a:t>
            </a:r>
            <a:endParaRPr lang="en-US" dirty="0">
              <a:latin typeface="Montserrat ExtraLight" panose="00000300000000000000" pitchFamily="2" charset="0"/>
            </a:endParaRPr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E4DB0750-E129-4BB3-B0E6-D3887016C67E}"/>
              </a:ext>
            </a:extLst>
          </p:cNvPr>
          <p:cNvSpPr/>
          <p:nvPr/>
        </p:nvSpPr>
        <p:spPr>
          <a:xfrm>
            <a:off x="6635087" y="2720426"/>
            <a:ext cx="2320120" cy="996287"/>
          </a:xfrm>
          <a:prstGeom prst="snip1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B3EBE1-B4EB-4D7D-9988-B4BC7F19550C}"/>
              </a:ext>
            </a:extLst>
          </p:cNvPr>
          <p:cNvSpPr txBox="1"/>
          <p:nvPr/>
        </p:nvSpPr>
        <p:spPr>
          <a:xfrm>
            <a:off x="7112759" y="2956959"/>
            <a:ext cx="136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ontserrat ExtraLight" panose="00000300000000000000" pitchFamily="2" charset="0"/>
              </a:rPr>
              <a:t>Build</a:t>
            </a:r>
            <a:endParaRPr lang="en-US" dirty="0">
              <a:latin typeface="Montserrat ExtraLight" panose="00000300000000000000" pitchFamily="2" charset="0"/>
            </a:endParaRPr>
          </a:p>
        </p:txBody>
      </p:sp>
      <p:sp>
        <p:nvSpPr>
          <p:cNvPr id="27" name="Rectangle: Single Corner Snipped 26">
            <a:extLst>
              <a:ext uri="{FF2B5EF4-FFF2-40B4-BE49-F238E27FC236}">
                <a16:creationId xmlns:a16="http://schemas.microsoft.com/office/drawing/2014/main" id="{57ECB3C6-1E09-495D-896D-555F4AC0EB98}"/>
              </a:ext>
            </a:extLst>
          </p:cNvPr>
          <p:cNvSpPr/>
          <p:nvPr/>
        </p:nvSpPr>
        <p:spPr>
          <a:xfrm>
            <a:off x="6635087" y="3953246"/>
            <a:ext cx="2320120" cy="996287"/>
          </a:xfrm>
          <a:prstGeom prst="snip1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DCC8E4-7179-4A53-AFB3-2C28C2CEFCC5}"/>
              </a:ext>
            </a:extLst>
          </p:cNvPr>
          <p:cNvSpPr txBox="1"/>
          <p:nvPr/>
        </p:nvSpPr>
        <p:spPr>
          <a:xfrm>
            <a:off x="7112759" y="4189779"/>
            <a:ext cx="136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ontserrat ExtraLight" panose="00000300000000000000" pitchFamily="2" charset="0"/>
              </a:rPr>
              <a:t>Test</a:t>
            </a:r>
            <a:endParaRPr lang="en-US" dirty="0">
              <a:latin typeface="Montserrat ExtraLight" panose="00000300000000000000" pitchFamily="2" charset="0"/>
            </a:endParaRPr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78B6E961-F31F-4EDB-B59A-F3815D1AFE5B}"/>
              </a:ext>
            </a:extLst>
          </p:cNvPr>
          <p:cNvSpPr/>
          <p:nvPr/>
        </p:nvSpPr>
        <p:spPr>
          <a:xfrm>
            <a:off x="6635087" y="5186066"/>
            <a:ext cx="2320120" cy="996287"/>
          </a:xfrm>
          <a:prstGeom prst="snip1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3071AD-E8E9-4EDF-9EB9-2D4F25B82B88}"/>
              </a:ext>
            </a:extLst>
          </p:cNvPr>
          <p:cNvSpPr txBox="1"/>
          <p:nvPr/>
        </p:nvSpPr>
        <p:spPr>
          <a:xfrm>
            <a:off x="7037696" y="5422599"/>
            <a:ext cx="1514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ontserrat ExtraLight" panose="00000300000000000000" pitchFamily="2" charset="0"/>
              </a:rPr>
              <a:t>Review</a:t>
            </a:r>
            <a:endParaRPr lang="en-US" dirty="0">
              <a:latin typeface="Montserrat ExtraLight" panose="00000300000000000000" pitchFamily="2" charset="0"/>
            </a:endParaRPr>
          </a:p>
        </p:txBody>
      </p:sp>
      <p:sp>
        <p:nvSpPr>
          <p:cNvPr id="31" name="Rectangle: Single Corner Snipped 30">
            <a:extLst>
              <a:ext uri="{FF2B5EF4-FFF2-40B4-BE49-F238E27FC236}">
                <a16:creationId xmlns:a16="http://schemas.microsoft.com/office/drawing/2014/main" id="{BEB5A0D0-E0F1-4F4B-A638-C7BB4E8220FF}"/>
              </a:ext>
            </a:extLst>
          </p:cNvPr>
          <p:cNvSpPr/>
          <p:nvPr/>
        </p:nvSpPr>
        <p:spPr>
          <a:xfrm>
            <a:off x="9544334" y="1487606"/>
            <a:ext cx="2320120" cy="996287"/>
          </a:xfrm>
          <a:prstGeom prst="snip1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9975A8-BE9B-4671-A012-5C13A265AF5E}"/>
              </a:ext>
            </a:extLst>
          </p:cNvPr>
          <p:cNvSpPr txBox="1"/>
          <p:nvPr/>
        </p:nvSpPr>
        <p:spPr>
          <a:xfrm>
            <a:off x="10022006" y="1724139"/>
            <a:ext cx="136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ontserrat ExtraLight" panose="00000300000000000000" pitchFamily="2" charset="0"/>
              </a:rPr>
              <a:t>Plan</a:t>
            </a:r>
            <a:endParaRPr lang="en-US" dirty="0">
              <a:latin typeface="Montserrat ExtraLight" panose="00000300000000000000" pitchFamily="2" charset="0"/>
            </a:endParaRPr>
          </a:p>
        </p:txBody>
      </p: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2F852954-3CAF-4721-8B62-31415302F494}"/>
              </a:ext>
            </a:extLst>
          </p:cNvPr>
          <p:cNvSpPr/>
          <p:nvPr/>
        </p:nvSpPr>
        <p:spPr>
          <a:xfrm>
            <a:off x="9544334" y="2720426"/>
            <a:ext cx="2320120" cy="996287"/>
          </a:xfrm>
          <a:prstGeom prst="snip1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BD6B1F-F4F8-4D7D-86CA-9E8CDC3F69DB}"/>
              </a:ext>
            </a:extLst>
          </p:cNvPr>
          <p:cNvSpPr txBox="1"/>
          <p:nvPr/>
        </p:nvSpPr>
        <p:spPr>
          <a:xfrm>
            <a:off x="10022006" y="2956959"/>
            <a:ext cx="136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ontserrat ExtraLight" panose="00000300000000000000" pitchFamily="2" charset="0"/>
              </a:rPr>
              <a:t>Build</a:t>
            </a:r>
            <a:endParaRPr lang="en-US" dirty="0">
              <a:latin typeface="Montserrat ExtraLight" panose="00000300000000000000" pitchFamily="2" charset="0"/>
            </a:endParaRP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83103ADC-C34D-42A4-9411-C559A9E7A512}"/>
              </a:ext>
            </a:extLst>
          </p:cNvPr>
          <p:cNvSpPr/>
          <p:nvPr/>
        </p:nvSpPr>
        <p:spPr>
          <a:xfrm>
            <a:off x="9544334" y="3953246"/>
            <a:ext cx="2320120" cy="996287"/>
          </a:xfrm>
          <a:prstGeom prst="snip1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A59124-8FAE-4158-A038-0BAC95716C25}"/>
              </a:ext>
            </a:extLst>
          </p:cNvPr>
          <p:cNvSpPr txBox="1"/>
          <p:nvPr/>
        </p:nvSpPr>
        <p:spPr>
          <a:xfrm>
            <a:off x="10022006" y="4189779"/>
            <a:ext cx="136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ontserrat ExtraLight" panose="00000300000000000000" pitchFamily="2" charset="0"/>
              </a:rPr>
              <a:t>Test</a:t>
            </a:r>
            <a:endParaRPr lang="en-US" dirty="0">
              <a:latin typeface="Montserrat ExtraLight" panose="00000300000000000000" pitchFamily="2" charset="0"/>
            </a:endParaRP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E451D119-BAFE-45D8-850D-2E8601888AD9}"/>
              </a:ext>
            </a:extLst>
          </p:cNvPr>
          <p:cNvSpPr/>
          <p:nvPr/>
        </p:nvSpPr>
        <p:spPr>
          <a:xfrm>
            <a:off x="9544334" y="5186066"/>
            <a:ext cx="2320120" cy="996287"/>
          </a:xfrm>
          <a:prstGeom prst="snip1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B955A8-D78A-4418-A08B-61879C984119}"/>
              </a:ext>
            </a:extLst>
          </p:cNvPr>
          <p:cNvSpPr txBox="1"/>
          <p:nvPr/>
        </p:nvSpPr>
        <p:spPr>
          <a:xfrm>
            <a:off x="9946943" y="5422599"/>
            <a:ext cx="1514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ontserrat ExtraLight" panose="00000300000000000000" pitchFamily="2" charset="0"/>
              </a:rPr>
              <a:t>Review</a:t>
            </a:r>
            <a:endParaRPr lang="en-US" dirty="0">
              <a:latin typeface="Montserrat ExtraLight" panose="00000300000000000000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F9CC24-3626-4842-B373-2BA526C7B73D}"/>
              </a:ext>
            </a:extLst>
          </p:cNvPr>
          <p:cNvSpPr/>
          <p:nvPr/>
        </p:nvSpPr>
        <p:spPr>
          <a:xfrm>
            <a:off x="139889" y="1289652"/>
            <a:ext cx="2619232" cy="5327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1D1549-57B5-44BB-A0CC-E317902C7E8F}"/>
              </a:ext>
            </a:extLst>
          </p:cNvPr>
          <p:cNvSpPr/>
          <p:nvPr/>
        </p:nvSpPr>
        <p:spPr>
          <a:xfrm>
            <a:off x="3376186" y="1289652"/>
            <a:ext cx="2619232" cy="5327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62D7B1F-1697-4F10-AE0A-72215A798E07}"/>
              </a:ext>
            </a:extLst>
          </p:cNvPr>
          <p:cNvSpPr/>
          <p:nvPr/>
        </p:nvSpPr>
        <p:spPr>
          <a:xfrm>
            <a:off x="6583553" y="1289652"/>
            <a:ext cx="2619232" cy="5327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9EA164-6489-447F-A1E8-CDCD8E948C2A}"/>
              </a:ext>
            </a:extLst>
          </p:cNvPr>
          <p:cNvSpPr/>
          <p:nvPr/>
        </p:nvSpPr>
        <p:spPr>
          <a:xfrm>
            <a:off x="9432879" y="1314053"/>
            <a:ext cx="2619232" cy="5327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9E27D1-8E65-49DD-9A39-0C76A3C14224}"/>
              </a:ext>
            </a:extLst>
          </p:cNvPr>
          <p:cNvSpPr txBox="1"/>
          <p:nvPr/>
        </p:nvSpPr>
        <p:spPr>
          <a:xfrm>
            <a:off x="28433" y="3300552"/>
            <a:ext cx="261923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Montserrat Light" panose="00000400000000000000" pitchFamily="2" charset="0"/>
              </a:rPr>
              <a:t>Sprint</a:t>
            </a:r>
            <a:endParaRPr lang="en-US" sz="6600" dirty="0">
              <a:latin typeface="Montserrat Light" panose="000004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3544EB-DF78-4142-AD44-C6DC82493C3B}"/>
              </a:ext>
            </a:extLst>
          </p:cNvPr>
          <p:cNvSpPr txBox="1"/>
          <p:nvPr/>
        </p:nvSpPr>
        <p:spPr>
          <a:xfrm>
            <a:off x="3331758" y="3262955"/>
            <a:ext cx="261923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Montserrat Light" panose="00000400000000000000" pitchFamily="2" charset="0"/>
              </a:rPr>
              <a:t>Sprint</a:t>
            </a:r>
            <a:endParaRPr lang="en-US" sz="6600" dirty="0">
              <a:latin typeface="Montserrat Light" panose="00000400000000000000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E3ABE1-6AD5-4724-9D95-799537DE4432}"/>
              </a:ext>
            </a:extLst>
          </p:cNvPr>
          <p:cNvSpPr txBox="1"/>
          <p:nvPr/>
        </p:nvSpPr>
        <p:spPr>
          <a:xfrm>
            <a:off x="6585683" y="3300552"/>
            <a:ext cx="261923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Montserrat Light" panose="00000400000000000000" pitchFamily="2" charset="0"/>
              </a:rPr>
              <a:t>Sprint</a:t>
            </a:r>
            <a:endParaRPr lang="en-US" sz="6600" dirty="0">
              <a:latin typeface="Montserrat Light" panose="00000400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F3EFD2-6C68-4857-AC42-A8D34978DAA3}"/>
              </a:ext>
            </a:extLst>
          </p:cNvPr>
          <p:cNvSpPr txBox="1"/>
          <p:nvPr/>
        </p:nvSpPr>
        <p:spPr>
          <a:xfrm>
            <a:off x="9441904" y="3362769"/>
            <a:ext cx="261923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Montserrat Light" panose="00000400000000000000" pitchFamily="2" charset="0"/>
              </a:rPr>
              <a:t>Sprint</a:t>
            </a:r>
            <a:endParaRPr lang="en-US" sz="6600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216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49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FCE768-C397-49E9-A23F-AD27262C1B48}"/>
              </a:ext>
            </a:extLst>
          </p:cNvPr>
          <p:cNvGrpSpPr/>
          <p:nvPr/>
        </p:nvGrpSpPr>
        <p:grpSpPr>
          <a:xfrm>
            <a:off x="3988477" y="87267"/>
            <a:ext cx="1146791" cy="1113344"/>
            <a:chOff x="-334101" y="-245508"/>
            <a:chExt cx="3180521" cy="3087757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B052351A-D743-4743-8AFE-18624A5B5E3E}"/>
                </a:ext>
              </a:extLst>
            </p:cNvPr>
            <p:cNvSpPr/>
            <p:nvPr/>
          </p:nvSpPr>
          <p:spPr>
            <a:xfrm>
              <a:off x="-334101" y="-245508"/>
              <a:ext cx="3180521" cy="3087757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F685CA-F77B-4B71-9655-8D73746E42B0}"/>
                </a:ext>
              </a:extLst>
            </p:cNvPr>
            <p:cNvSpPr txBox="1"/>
            <p:nvPr/>
          </p:nvSpPr>
          <p:spPr>
            <a:xfrm>
              <a:off x="890065" y="525000"/>
              <a:ext cx="732186" cy="1451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Montserrat ExtraLight" panose="00000300000000000000" pitchFamily="2" charset="0"/>
                </a:rPr>
                <a:t>1</a:t>
              </a:r>
              <a:endParaRPr lang="en-US" sz="6000" dirty="0">
                <a:latin typeface="Montserrat ExtraLight" panose="00000300000000000000" pitchFamily="2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B8A301C-626B-4130-9B14-670CF1B5D219}"/>
              </a:ext>
            </a:extLst>
          </p:cNvPr>
          <p:cNvSpPr txBox="1"/>
          <p:nvPr/>
        </p:nvSpPr>
        <p:spPr>
          <a:xfrm>
            <a:off x="0" y="272553"/>
            <a:ext cx="1206113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Montserrat Light" panose="00000400000000000000" pitchFamily="2" charset="0"/>
              </a:rPr>
              <a:t>Sprint</a:t>
            </a:r>
            <a:endParaRPr lang="en-US" sz="6600" dirty="0">
              <a:latin typeface="Montserrat Light" panose="000004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A1A92-FE9C-4392-8FC2-36A7580DF04C}"/>
              </a:ext>
            </a:extLst>
          </p:cNvPr>
          <p:cNvSpPr/>
          <p:nvPr/>
        </p:nvSpPr>
        <p:spPr>
          <a:xfrm>
            <a:off x="3735993" y="1982758"/>
            <a:ext cx="3589361" cy="326181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E2147-ABCE-41B5-B6AA-B8197C73EB5E}"/>
              </a:ext>
            </a:extLst>
          </p:cNvPr>
          <p:cNvSpPr txBox="1"/>
          <p:nvPr/>
        </p:nvSpPr>
        <p:spPr>
          <a:xfrm>
            <a:off x="3988477" y="3244334"/>
            <a:ext cx="308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First Friday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3774353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89827E-BC0E-4283-8505-81A8AFDAF0B7}"/>
              </a:ext>
            </a:extLst>
          </p:cNvPr>
          <p:cNvGrpSpPr/>
          <p:nvPr/>
        </p:nvGrpSpPr>
        <p:grpSpPr>
          <a:xfrm>
            <a:off x="3988477" y="87267"/>
            <a:ext cx="1146791" cy="1113344"/>
            <a:chOff x="-334101" y="-245508"/>
            <a:chExt cx="3180521" cy="3087757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854A1EF8-BC5E-4BB7-A0D2-74683D15B7F2}"/>
                </a:ext>
              </a:extLst>
            </p:cNvPr>
            <p:cNvSpPr/>
            <p:nvPr/>
          </p:nvSpPr>
          <p:spPr>
            <a:xfrm>
              <a:off x="-334101" y="-245508"/>
              <a:ext cx="3180521" cy="3087757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39FC80-604A-4D4E-A277-F7E8E143569E}"/>
                </a:ext>
              </a:extLst>
            </p:cNvPr>
            <p:cNvSpPr txBox="1"/>
            <p:nvPr/>
          </p:nvSpPr>
          <p:spPr>
            <a:xfrm>
              <a:off x="814362" y="525000"/>
              <a:ext cx="732186" cy="1451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Montserrat ExtraLight" panose="00000300000000000000" pitchFamily="2" charset="0"/>
                </a:rPr>
                <a:t>2</a:t>
              </a:r>
              <a:endParaRPr lang="en-US" sz="6000" dirty="0">
                <a:latin typeface="Montserrat ExtraLight" panose="00000300000000000000" pitchFamily="2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1A1FE1B-B627-495C-83A9-AF14B3093932}"/>
              </a:ext>
            </a:extLst>
          </p:cNvPr>
          <p:cNvSpPr txBox="1"/>
          <p:nvPr/>
        </p:nvSpPr>
        <p:spPr>
          <a:xfrm>
            <a:off x="5135267" y="272754"/>
            <a:ext cx="193798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Montserrat Light" panose="00000400000000000000" pitchFamily="2" charset="0"/>
              </a:rPr>
              <a:t>Scrum</a:t>
            </a:r>
            <a:endParaRPr lang="en-US" sz="6600" dirty="0">
              <a:latin typeface="Montserrat Light" panose="000004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EC370-024F-445F-BC3B-E285D6852902}"/>
              </a:ext>
            </a:extLst>
          </p:cNvPr>
          <p:cNvSpPr txBox="1"/>
          <p:nvPr/>
        </p:nvSpPr>
        <p:spPr>
          <a:xfrm>
            <a:off x="3447041" y="3413353"/>
            <a:ext cx="5398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Montserrat" panose="00000500000000000000" pitchFamily="2" charset="0"/>
              </a:rPr>
              <a:t>3 Questions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EC36D3-8483-4A25-BE2D-731B3C7AD5C6}"/>
              </a:ext>
            </a:extLst>
          </p:cNvPr>
          <p:cNvGrpSpPr/>
          <p:nvPr/>
        </p:nvGrpSpPr>
        <p:grpSpPr>
          <a:xfrm>
            <a:off x="1670633" y="2236155"/>
            <a:ext cx="1146791" cy="1113344"/>
            <a:chOff x="-334101" y="-245508"/>
            <a:chExt cx="3180521" cy="3087757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82AE7575-7503-491F-92B9-6865D391A086}"/>
                </a:ext>
              </a:extLst>
            </p:cNvPr>
            <p:cNvSpPr/>
            <p:nvPr/>
          </p:nvSpPr>
          <p:spPr>
            <a:xfrm>
              <a:off x="-334101" y="-245508"/>
              <a:ext cx="3180521" cy="3087757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093C61-25E5-4060-A1C5-7A063AA78C62}"/>
                </a:ext>
              </a:extLst>
            </p:cNvPr>
            <p:cNvSpPr txBox="1"/>
            <p:nvPr/>
          </p:nvSpPr>
          <p:spPr>
            <a:xfrm>
              <a:off x="890065" y="525000"/>
              <a:ext cx="732186" cy="1451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Montserrat ExtraLight" panose="00000300000000000000" pitchFamily="2" charset="0"/>
                </a:rPr>
                <a:t>1</a:t>
              </a:r>
              <a:endParaRPr lang="en-US" sz="6000" dirty="0">
                <a:latin typeface="Montserrat ExtraLight" panose="00000300000000000000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64BD26-58A7-4C70-AD7E-A501E7E99836}"/>
              </a:ext>
            </a:extLst>
          </p:cNvPr>
          <p:cNvGrpSpPr/>
          <p:nvPr/>
        </p:nvGrpSpPr>
        <p:grpSpPr>
          <a:xfrm>
            <a:off x="836643" y="3627319"/>
            <a:ext cx="3442945" cy="685374"/>
            <a:chOff x="836643" y="3627319"/>
            <a:chExt cx="3442945" cy="6853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22027A-5EA8-4F35-8845-7F03E2C9A67C}"/>
                </a:ext>
              </a:extLst>
            </p:cNvPr>
            <p:cNvSpPr/>
            <p:nvPr/>
          </p:nvSpPr>
          <p:spPr>
            <a:xfrm>
              <a:off x="836643" y="3627319"/>
              <a:ext cx="2861900" cy="6853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019CC5-F0C0-4BF3-BB26-C01BE38A801A}"/>
                </a:ext>
              </a:extLst>
            </p:cNvPr>
            <p:cNvSpPr txBox="1"/>
            <p:nvPr/>
          </p:nvSpPr>
          <p:spPr>
            <a:xfrm>
              <a:off x="836643" y="3785340"/>
              <a:ext cx="344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tserrat" panose="00000500000000000000" pitchFamily="2" charset="0"/>
                </a:rPr>
                <a:t>What did you work on?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641735-4AB7-49B7-A7FF-7604DE1394DB}"/>
              </a:ext>
            </a:extLst>
          </p:cNvPr>
          <p:cNvGrpSpPr/>
          <p:nvPr/>
        </p:nvGrpSpPr>
        <p:grpSpPr>
          <a:xfrm>
            <a:off x="5513695" y="2300009"/>
            <a:ext cx="1146791" cy="1113344"/>
            <a:chOff x="-334101" y="-245508"/>
            <a:chExt cx="3180521" cy="3087757"/>
          </a:xfrm>
        </p:grpSpPr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678631EF-5124-4CEE-B3E0-4B6A970FD4C9}"/>
                </a:ext>
              </a:extLst>
            </p:cNvPr>
            <p:cNvSpPr/>
            <p:nvPr/>
          </p:nvSpPr>
          <p:spPr>
            <a:xfrm>
              <a:off x="-334101" y="-245508"/>
              <a:ext cx="3180521" cy="3087757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425FB5-84D2-4E44-94A0-87832932A72B}"/>
                </a:ext>
              </a:extLst>
            </p:cNvPr>
            <p:cNvSpPr txBox="1"/>
            <p:nvPr/>
          </p:nvSpPr>
          <p:spPr>
            <a:xfrm>
              <a:off x="738659" y="525000"/>
              <a:ext cx="732186" cy="1451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Montserrat ExtraLight" panose="00000300000000000000" pitchFamily="2" charset="0"/>
                </a:rPr>
                <a:t>2</a:t>
              </a:r>
              <a:endParaRPr lang="en-US" sz="6000" dirty="0">
                <a:latin typeface="Montserrat ExtraLight" panose="00000300000000000000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8A9DF1-3E65-4397-A23F-FE63F823E740}"/>
              </a:ext>
            </a:extLst>
          </p:cNvPr>
          <p:cNvGrpSpPr/>
          <p:nvPr/>
        </p:nvGrpSpPr>
        <p:grpSpPr>
          <a:xfrm>
            <a:off x="4338045" y="3625209"/>
            <a:ext cx="3887846" cy="685374"/>
            <a:chOff x="4338045" y="3625209"/>
            <a:chExt cx="3887846" cy="68537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F76100-A869-434D-91D6-DADCCF8FE35C}"/>
                </a:ext>
              </a:extLst>
            </p:cNvPr>
            <p:cNvSpPr/>
            <p:nvPr/>
          </p:nvSpPr>
          <p:spPr>
            <a:xfrm>
              <a:off x="4338045" y="3625209"/>
              <a:ext cx="3796819" cy="6853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2AFF30-2820-492D-9849-B3ADF7A43115}"/>
                </a:ext>
              </a:extLst>
            </p:cNvPr>
            <p:cNvSpPr txBox="1"/>
            <p:nvPr/>
          </p:nvSpPr>
          <p:spPr>
            <a:xfrm>
              <a:off x="4338045" y="3783230"/>
              <a:ext cx="3887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tserrat" panose="00000500000000000000" pitchFamily="2" charset="0"/>
                </a:rPr>
                <a:t>What are you going to work on?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69767A-1847-4D1A-97B5-666FDEA40359}"/>
              </a:ext>
            </a:extLst>
          </p:cNvPr>
          <p:cNvGrpSpPr/>
          <p:nvPr/>
        </p:nvGrpSpPr>
        <p:grpSpPr>
          <a:xfrm>
            <a:off x="9615434" y="2315656"/>
            <a:ext cx="1146791" cy="1113344"/>
            <a:chOff x="-334101" y="-245508"/>
            <a:chExt cx="3180521" cy="3087757"/>
          </a:xfrm>
        </p:grpSpPr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6C33082A-41A1-42F8-90EB-E9FE89611E4B}"/>
                </a:ext>
              </a:extLst>
            </p:cNvPr>
            <p:cNvSpPr/>
            <p:nvPr/>
          </p:nvSpPr>
          <p:spPr>
            <a:xfrm>
              <a:off x="-334101" y="-245508"/>
              <a:ext cx="3180521" cy="3087757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71A6A8-A9B3-4AB1-A97E-06FEB0BA00A6}"/>
                </a:ext>
              </a:extLst>
            </p:cNvPr>
            <p:cNvSpPr txBox="1"/>
            <p:nvPr/>
          </p:nvSpPr>
          <p:spPr>
            <a:xfrm>
              <a:off x="738659" y="525000"/>
              <a:ext cx="732186" cy="1451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Montserrat ExtraLight" panose="00000300000000000000" pitchFamily="2" charset="0"/>
                </a:rPr>
                <a:t>3</a:t>
              </a:r>
              <a:endParaRPr lang="en-US" sz="6000" dirty="0">
                <a:latin typeface="Montserrat ExtraLight" panose="00000300000000000000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EB4EF2-22ED-48D4-BA60-4170698CC5B6}"/>
              </a:ext>
            </a:extLst>
          </p:cNvPr>
          <p:cNvGrpSpPr/>
          <p:nvPr/>
        </p:nvGrpSpPr>
        <p:grpSpPr>
          <a:xfrm>
            <a:off x="8865393" y="3625209"/>
            <a:ext cx="2730697" cy="685374"/>
            <a:chOff x="8865393" y="3625209"/>
            <a:chExt cx="2730697" cy="6853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5E629A-E18E-4930-A9A2-C8A1E3B56E91}"/>
                </a:ext>
              </a:extLst>
            </p:cNvPr>
            <p:cNvSpPr/>
            <p:nvPr/>
          </p:nvSpPr>
          <p:spPr>
            <a:xfrm>
              <a:off x="8865393" y="3625209"/>
              <a:ext cx="2730697" cy="6853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EBD205-3F54-4C30-B20F-11158411AC6B}"/>
                </a:ext>
              </a:extLst>
            </p:cNvPr>
            <p:cNvSpPr txBox="1"/>
            <p:nvPr/>
          </p:nvSpPr>
          <p:spPr>
            <a:xfrm>
              <a:off x="8865393" y="3783230"/>
              <a:ext cx="2730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tserrat" panose="00000500000000000000" pitchFamily="2" charset="0"/>
                </a:rPr>
                <a:t>What is blocking you?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D24975E-37F2-4FB5-8DD5-1E97C10153E4}"/>
              </a:ext>
            </a:extLst>
          </p:cNvPr>
          <p:cNvSpPr txBox="1"/>
          <p:nvPr/>
        </p:nvSpPr>
        <p:spPr>
          <a:xfrm>
            <a:off x="3333454" y="1258184"/>
            <a:ext cx="5398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Montserrat" panose="00000500000000000000" pitchFamily="2" charset="0"/>
              </a:rPr>
              <a:t>3 Questions</a:t>
            </a:r>
          </a:p>
        </p:txBody>
      </p:sp>
    </p:spTree>
    <p:extLst>
      <p:ext uri="{BB962C8B-B14F-4D97-AF65-F5344CB8AC3E}">
        <p14:creationId xmlns:p14="http://schemas.microsoft.com/office/powerpoint/2010/main" val="323608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0.00156 -0.297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148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6" grpId="0"/>
      <p:bldP spid="2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86E20F-5C35-47D1-A157-F2FA7F6EF4BA}"/>
              </a:ext>
            </a:extLst>
          </p:cNvPr>
          <p:cNvGrpSpPr/>
          <p:nvPr/>
        </p:nvGrpSpPr>
        <p:grpSpPr>
          <a:xfrm>
            <a:off x="3988477" y="87267"/>
            <a:ext cx="1146791" cy="1113344"/>
            <a:chOff x="-334101" y="-245508"/>
            <a:chExt cx="3180521" cy="3087757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C1BE706B-1CA4-4BE4-B50F-28348E1B4766}"/>
                </a:ext>
              </a:extLst>
            </p:cNvPr>
            <p:cNvSpPr/>
            <p:nvPr/>
          </p:nvSpPr>
          <p:spPr>
            <a:xfrm>
              <a:off x="-334101" y="-245508"/>
              <a:ext cx="3180521" cy="3087757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1C034-5A7D-46EA-8B09-28B0A54774F8}"/>
                </a:ext>
              </a:extLst>
            </p:cNvPr>
            <p:cNvSpPr txBox="1"/>
            <p:nvPr/>
          </p:nvSpPr>
          <p:spPr>
            <a:xfrm>
              <a:off x="814362" y="525000"/>
              <a:ext cx="732186" cy="1451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Montserrat ExtraLight" panose="00000300000000000000" pitchFamily="2" charset="0"/>
                </a:rPr>
                <a:t>2</a:t>
              </a:r>
              <a:endParaRPr lang="en-US" sz="6000" dirty="0">
                <a:latin typeface="Montserrat ExtraLight" panose="00000300000000000000" pitchFamily="2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88D5271-9D02-4DB0-8DA0-C1F2F47A58C1}"/>
              </a:ext>
            </a:extLst>
          </p:cNvPr>
          <p:cNvSpPr txBox="1"/>
          <p:nvPr/>
        </p:nvSpPr>
        <p:spPr>
          <a:xfrm>
            <a:off x="5135267" y="272754"/>
            <a:ext cx="193798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Montserrat Light" panose="00000400000000000000" pitchFamily="2" charset="0"/>
              </a:rPr>
              <a:t>Scrum</a:t>
            </a:r>
            <a:endParaRPr lang="en-US" sz="6600" dirty="0">
              <a:latin typeface="Montserrat Light" panose="000004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434BD9-61F9-476F-8CF1-AAB50FE4614E}"/>
              </a:ext>
            </a:extLst>
          </p:cNvPr>
          <p:cNvGrpSpPr/>
          <p:nvPr/>
        </p:nvGrpSpPr>
        <p:grpSpPr>
          <a:xfrm>
            <a:off x="436566" y="2200404"/>
            <a:ext cx="3551911" cy="707887"/>
            <a:chOff x="436566" y="3075056"/>
            <a:chExt cx="3551911" cy="7078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DCEBCD-E87F-4A15-AA10-2FDED644BEB4}"/>
                </a:ext>
              </a:extLst>
            </p:cNvPr>
            <p:cNvSpPr/>
            <p:nvPr/>
          </p:nvSpPr>
          <p:spPr>
            <a:xfrm>
              <a:off x="436566" y="3075056"/>
              <a:ext cx="3551911" cy="7078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6C1CFF-5E3E-41B7-9E69-A0A2F94427FF}"/>
                </a:ext>
              </a:extLst>
            </p:cNvPr>
            <p:cNvSpPr txBox="1"/>
            <p:nvPr/>
          </p:nvSpPr>
          <p:spPr>
            <a:xfrm>
              <a:off x="1350769" y="3244333"/>
              <a:ext cx="1723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ontserrat" panose="00000500000000000000" pitchFamily="2" charset="0"/>
                </a:rPr>
                <a:t>Wednesday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A84047A-33BD-44BE-9507-AC1990A22F2A}"/>
              </a:ext>
            </a:extLst>
          </p:cNvPr>
          <p:cNvSpPr/>
          <p:nvPr/>
        </p:nvSpPr>
        <p:spPr>
          <a:xfrm>
            <a:off x="7576620" y="2200404"/>
            <a:ext cx="3551911" cy="70788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38EFC-D88C-4F1B-A9D2-5B118C9D9DD9}"/>
              </a:ext>
            </a:extLst>
          </p:cNvPr>
          <p:cNvSpPr txBox="1"/>
          <p:nvPr/>
        </p:nvSpPr>
        <p:spPr>
          <a:xfrm>
            <a:off x="8490823" y="2369681"/>
            <a:ext cx="172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Friday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3AB5A3-9535-4D4B-B041-2A8E5710A354}"/>
              </a:ext>
            </a:extLst>
          </p:cNvPr>
          <p:cNvGrpSpPr/>
          <p:nvPr/>
        </p:nvGrpSpPr>
        <p:grpSpPr>
          <a:xfrm>
            <a:off x="436565" y="3772172"/>
            <a:ext cx="3551911" cy="707887"/>
            <a:chOff x="436566" y="3075056"/>
            <a:chExt cx="3551911" cy="70788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5587B2-FC66-4745-A22E-9ED275691AB9}"/>
                </a:ext>
              </a:extLst>
            </p:cNvPr>
            <p:cNvSpPr/>
            <p:nvPr/>
          </p:nvSpPr>
          <p:spPr>
            <a:xfrm>
              <a:off x="436566" y="3075056"/>
              <a:ext cx="3551911" cy="7078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3BE4CA-5884-485C-98BD-FEF8B220AC7D}"/>
                </a:ext>
              </a:extLst>
            </p:cNvPr>
            <p:cNvSpPr txBox="1"/>
            <p:nvPr/>
          </p:nvSpPr>
          <p:spPr>
            <a:xfrm>
              <a:off x="1350769" y="3244333"/>
              <a:ext cx="1723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ontserrat" panose="00000500000000000000" pitchFamily="2" charset="0"/>
                </a:rPr>
                <a:t>Online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0B9C3D8-4ADB-421A-B3F6-2356FDF766EF}"/>
              </a:ext>
            </a:extLst>
          </p:cNvPr>
          <p:cNvSpPr/>
          <p:nvPr/>
        </p:nvSpPr>
        <p:spPr>
          <a:xfrm>
            <a:off x="7635133" y="3772172"/>
            <a:ext cx="3551911" cy="70788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E26B12-8CD2-48D2-82B8-FF9E6BF24D78}"/>
              </a:ext>
            </a:extLst>
          </p:cNvPr>
          <p:cNvSpPr txBox="1"/>
          <p:nvPr/>
        </p:nvSpPr>
        <p:spPr>
          <a:xfrm>
            <a:off x="8490823" y="3833728"/>
            <a:ext cx="184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Friday Meeting</a:t>
            </a:r>
          </a:p>
        </p:txBody>
      </p:sp>
    </p:spTree>
    <p:extLst>
      <p:ext uri="{BB962C8B-B14F-4D97-AF65-F5344CB8AC3E}">
        <p14:creationId xmlns:p14="http://schemas.microsoft.com/office/powerpoint/2010/main" val="1599956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1AE7C7-0BBD-4AA4-A515-C6B2C696CA28}"/>
              </a:ext>
            </a:extLst>
          </p:cNvPr>
          <p:cNvSpPr txBox="1"/>
          <p:nvPr/>
        </p:nvSpPr>
        <p:spPr>
          <a:xfrm>
            <a:off x="513521" y="1298714"/>
            <a:ext cx="1116495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dirty="0">
                <a:latin typeface="Montserrat ExtraLight" panose="00000300000000000000" pitchFamily="2" charset="0"/>
              </a:rPr>
              <a:t>Phases</a:t>
            </a:r>
            <a:endParaRPr lang="en-US" dirty="0">
              <a:latin typeface="Montserrat ExtraLight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372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E2B2F0-584F-44CD-BE5C-C30DDC61DB35}"/>
              </a:ext>
            </a:extLst>
          </p:cNvPr>
          <p:cNvSpPr txBox="1"/>
          <p:nvPr/>
        </p:nvSpPr>
        <p:spPr>
          <a:xfrm>
            <a:off x="513521" y="0"/>
            <a:ext cx="11164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Montserrat ExtraLight" panose="00000300000000000000" pitchFamily="2" charset="0"/>
              </a:rPr>
              <a:t>Phases</a:t>
            </a:r>
            <a:endParaRPr lang="en-US" sz="400" dirty="0">
              <a:latin typeface="Montserrat ExtraLight" panose="000003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FE9D61-40EF-4FC0-9427-4AA21C13DBE3}"/>
              </a:ext>
            </a:extLst>
          </p:cNvPr>
          <p:cNvGrpSpPr/>
          <p:nvPr/>
        </p:nvGrpSpPr>
        <p:grpSpPr>
          <a:xfrm>
            <a:off x="513519" y="2027581"/>
            <a:ext cx="3180521" cy="3087757"/>
            <a:chOff x="513519" y="2027581"/>
            <a:chExt cx="3180521" cy="308775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776D0072-6DF5-45A8-ABBE-9A881EB15001}"/>
                </a:ext>
              </a:extLst>
            </p:cNvPr>
            <p:cNvSpPr/>
            <p:nvPr/>
          </p:nvSpPr>
          <p:spPr>
            <a:xfrm>
              <a:off x="513519" y="2027581"/>
              <a:ext cx="3180521" cy="3087757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CB844A-87E4-498E-BDA6-485FA6DB2818}"/>
                </a:ext>
              </a:extLst>
            </p:cNvPr>
            <p:cNvSpPr txBox="1"/>
            <p:nvPr/>
          </p:nvSpPr>
          <p:spPr>
            <a:xfrm>
              <a:off x="1732719" y="2640435"/>
              <a:ext cx="73218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latin typeface="Montserrat ExtraLight" panose="00000300000000000000" pitchFamily="2" charset="0"/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D4DD62-7C43-4D0B-B9AE-3E56724F1B64}"/>
              </a:ext>
            </a:extLst>
          </p:cNvPr>
          <p:cNvGrpSpPr/>
          <p:nvPr/>
        </p:nvGrpSpPr>
        <p:grpSpPr>
          <a:xfrm>
            <a:off x="4505738" y="2027581"/>
            <a:ext cx="3180521" cy="3087757"/>
            <a:chOff x="4505738" y="2027581"/>
            <a:chExt cx="3180521" cy="3087757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38F1F0ED-8100-49F2-82C5-686AC13FAB26}"/>
                </a:ext>
              </a:extLst>
            </p:cNvPr>
            <p:cNvSpPr/>
            <p:nvPr/>
          </p:nvSpPr>
          <p:spPr>
            <a:xfrm>
              <a:off x="4505738" y="2027581"/>
              <a:ext cx="3180521" cy="3087757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6C27B4-71A2-4AD6-ACF3-F8B2A78AB9E8}"/>
                </a:ext>
              </a:extLst>
            </p:cNvPr>
            <p:cNvSpPr txBox="1"/>
            <p:nvPr/>
          </p:nvSpPr>
          <p:spPr>
            <a:xfrm>
              <a:off x="5575020" y="2640435"/>
              <a:ext cx="104195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latin typeface="Montserrat ExtraLight" panose="00000300000000000000" pitchFamily="2" charset="0"/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0C7B13-816A-4F19-8856-A1E82CCCCCAA}"/>
              </a:ext>
            </a:extLst>
          </p:cNvPr>
          <p:cNvGrpSpPr/>
          <p:nvPr/>
        </p:nvGrpSpPr>
        <p:grpSpPr>
          <a:xfrm>
            <a:off x="8497957" y="2027582"/>
            <a:ext cx="3180521" cy="3087757"/>
            <a:chOff x="8497957" y="2027582"/>
            <a:chExt cx="3180521" cy="3087757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A07C9368-034A-4F06-B2FA-1C4CDE9E4A99}"/>
                </a:ext>
              </a:extLst>
            </p:cNvPr>
            <p:cNvSpPr/>
            <p:nvPr/>
          </p:nvSpPr>
          <p:spPr>
            <a:xfrm>
              <a:off x="8497957" y="2027582"/>
              <a:ext cx="3180521" cy="3087757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A9D4E0-7714-455A-8425-38483001315E}"/>
                </a:ext>
              </a:extLst>
            </p:cNvPr>
            <p:cNvSpPr txBox="1"/>
            <p:nvPr/>
          </p:nvSpPr>
          <p:spPr>
            <a:xfrm>
              <a:off x="9588774" y="2640435"/>
              <a:ext cx="99888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latin typeface="Montserrat ExtraLight" panose="000003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9881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6DA4786-C530-40B0-88F1-72B060843889}"/>
              </a:ext>
            </a:extLst>
          </p:cNvPr>
          <p:cNvGrpSpPr/>
          <p:nvPr/>
        </p:nvGrpSpPr>
        <p:grpSpPr>
          <a:xfrm>
            <a:off x="155710" y="190395"/>
            <a:ext cx="2088497" cy="2027584"/>
            <a:chOff x="-334101" y="-245508"/>
            <a:chExt cx="3180521" cy="308775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9ED7B514-B351-414D-ABB9-E68E91E900B4}"/>
                </a:ext>
              </a:extLst>
            </p:cNvPr>
            <p:cNvSpPr/>
            <p:nvPr/>
          </p:nvSpPr>
          <p:spPr>
            <a:xfrm>
              <a:off x="-334101" y="-245508"/>
              <a:ext cx="3180521" cy="3087757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3D5984-6525-4A60-AD38-AC1BEEC7BE09}"/>
                </a:ext>
              </a:extLst>
            </p:cNvPr>
            <p:cNvSpPr txBox="1"/>
            <p:nvPr/>
          </p:nvSpPr>
          <p:spPr>
            <a:xfrm>
              <a:off x="890066" y="525006"/>
              <a:ext cx="732185" cy="1546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Montserrat ExtraLight" panose="00000300000000000000" pitchFamily="2" charset="0"/>
                </a:rPr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48DB165-A529-43E1-954F-7FDD01923AE4}"/>
              </a:ext>
            </a:extLst>
          </p:cNvPr>
          <p:cNvGrpSpPr/>
          <p:nvPr/>
        </p:nvGrpSpPr>
        <p:grpSpPr>
          <a:xfrm>
            <a:off x="155710" y="2438402"/>
            <a:ext cx="2088497" cy="2027584"/>
            <a:chOff x="4505738" y="2027581"/>
            <a:chExt cx="3180521" cy="3087757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A63E12E6-2147-40D7-9DFA-FC662FCE49E1}"/>
                </a:ext>
              </a:extLst>
            </p:cNvPr>
            <p:cNvSpPr/>
            <p:nvPr/>
          </p:nvSpPr>
          <p:spPr>
            <a:xfrm>
              <a:off x="4505738" y="2027581"/>
              <a:ext cx="3180521" cy="3087757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C018CE-58A8-440C-9FAF-227DAFA9D9C0}"/>
                </a:ext>
              </a:extLst>
            </p:cNvPr>
            <p:cNvSpPr txBox="1"/>
            <p:nvPr/>
          </p:nvSpPr>
          <p:spPr>
            <a:xfrm>
              <a:off x="5657411" y="2781704"/>
              <a:ext cx="1041956" cy="1546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Montserrat ExtraLight" panose="00000300000000000000" pitchFamily="2" charset="0"/>
                </a:rPr>
                <a:t>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02B65C-344D-4199-9C47-7F4B5FFAA49B}"/>
              </a:ext>
            </a:extLst>
          </p:cNvPr>
          <p:cNvGrpSpPr/>
          <p:nvPr/>
        </p:nvGrpSpPr>
        <p:grpSpPr>
          <a:xfrm>
            <a:off x="209811" y="4693030"/>
            <a:ext cx="2088498" cy="2027584"/>
            <a:chOff x="8497957" y="2027582"/>
            <a:chExt cx="3180521" cy="3087757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AB20DED3-98DF-4375-B3F5-CA51E2F57792}"/>
                </a:ext>
              </a:extLst>
            </p:cNvPr>
            <p:cNvSpPr/>
            <p:nvPr/>
          </p:nvSpPr>
          <p:spPr>
            <a:xfrm>
              <a:off x="8497957" y="2027582"/>
              <a:ext cx="3180521" cy="3087757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8A114F-7AB4-4384-A12A-EB7803B4BBC9}"/>
                </a:ext>
              </a:extLst>
            </p:cNvPr>
            <p:cNvSpPr txBox="1"/>
            <p:nvPr/>
          </p:nvSpPr>
          <p:spPr>
            <a:xfrm>
              <a:off x="9588774" y="2798096"/>
              <a:ext cx="998886" cy="1546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Montserrat ExtraLight" panose="00000300000000000000" pitchFamily="2" charset="0"/>
                </a:rPr>
                <a:t>3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E3DCF59-D33F-49CB-A8B0-43D07F3D62F8}"/>
              </a:ext>
            </a:extLst>
          </p:cNvPr>
          <p:cNvSpPr txBox="1"/>
          <p:nvPr/>
        </p:nvSpPr>
        <p:spPr>
          <a:xfrm>
            <a:off x="2491409" y="911798"/>
            <a:ext cx="6785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" panose="00000500000000000000" pitchFamily="2" charset="0"/>
              </a:rPr>
              <a:t>Complete UI-Design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60BAEA-E650-4996-BE5C-083E21FAE0BE}"/>
              </a:ext>
            </a:extLst>
          </p:cNvPr>
          <p:cNvSpPr txBox="1"/>
          <p:nvPr/>
        </p:nvSpPr>
        <p:spPr>
          <a:xfrm>
            <a:off x="2491409" y="3159806"/>
            <a:ext cx="4943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" panose="00000500000000000000" pitchFamily="2" charset="0"/>
              </a:rPr>
              <a:t>Complete Developing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00C59-320F-41ED-A7B6-92A10F69F60D}"/>
              </a:ext>
            </a:extLst>
          </p:cNvPr>
          <p:cNvSpPr txBox="1"/>
          <p:nvPr/>
        </p:nvSpPr>
        <p:spPr>
          <a:xfrm>
            <a:off x="2491409" y="5407814"/>
            <a:ext cx="2372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" panose="00000500000000000000" pitchFamily="2" charset="0"/>
              </a:rPr>
              <a:t>Deploy V-1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CD936-4938-4674-B7F3-FCCF20A4865A}"/>
              </a:ext>
            </a:extLst>
          </p:cNvPr>
          <p:cNvSpPr txBox="1"/>
          <p:nvPr/>
        </p:nvSpPr>
        <p:spPr>
          <a:xfrm>
            <a:off x="8415129" y="1019519"/>
            <a:ext cx="193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January/ 2019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C43DCC-A731-44F4-963C-C1C2A114372E}"/>
              </a:ext>
            </a:extLst>
          </p:cNvPr>
          <p:cNvSpPr txBox="1"/>
          <p:nvPr/>
        </p:nvSpPr>
        <p:spPr>
          <a:xfrm>
            <a:off x="8514521" y="3267527"/>
            <a:ext cx="305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February or March/ 2019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2727B9-1125-44D0-8D30-8B9465348A76}"/>
              </a:ext>
            </a:extLst>
          </p:cNvPr>
          <p:cNvSpPr txBox="1"/>
          <p:nvPr/>
        </p:nvSpPr>
        <p:spPr>
          <a:xfrm>
            <a:off x="8627163" y="5576870"/>
            <a:ext cx="172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April/ 2019</a:t>
            </a:r>
          </a:p>
        </p:txBody>
      </p:sp>
    </p:spTree>
    <p:extLst>
      <p:ext uri="{BB962C8B-B14F-4D97-AF65-F5344CB8AC3E}">
        <p14:creationId xmlns:p14="http://schemas.microsoft.com/office/powerpoint/2010/main" val="1088424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3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BDE8EE-6993-4D0B-9A18-1928976E2C91}"/>
              </a:ext>
            </a:extLst>
          </p:cNvPr>
          <p:cNvSpPr txBox="1"/>
          <p:nvPr/>
        </p:nvSpPr>
        <p:spPr>
          <a:xfrm>
            <a:off x="65431" y="1954412"/>
            <a:ext cx="12061137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atin typeface="Montserrat ExtraLight" panose="00000300000000000000" pitchFamily="2" charset="0"/>
              </a:rPr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4104147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CDBDCF-215B-4474-9C5D-4DD1BB196BDE}"/>
              </a:ext>
            </a:extLst>
          </p:cNvPr>
          <p:cNvSpPr txBox="1"/>
          <p:nvPr/>
        </p:nvSpPr>
        <p:spPr>
          <a:xfrm>
            <a:off x="3597241" y="2995568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tserrat" panose="00000500000000000000" pitchFamily="2" charset="0"/>
              </a:rPr>
              <a:t>Place All Stories in a Backlog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A24DD8-86E6-4FA3-B5FB-D1D5738F08DE}"/>
              </a:ext>
            </a:extLst>
          </p:cNvPr>
          <p:cNvGrpSpPr/>
          <p:nvPr/>
        </p:nvGrpSpPr>
        <p:grpSpPr>
          <a:xfrm>
            <a:off x="1239802" y="2304941"/>
            <a:ext cx="2088497" cy="2027584"/>
            <a:chOff x="-334101" y="-245508"/>
            <a:chExt cx="3180521" cy="3087757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A3E7DD01-9A7C-42F2-B900-337DEDCB4ED9}"/>
                </a:ext>
              </a:extLst>
            </p:cNvPr>
            <p:cNvSpPr/>
            <p:nvPr/>
          </p:nvSpPr>
          <p:spPr>
            <a:xfrm>
              <a:off x="-334101" y="-245508"/>
              <a:ext cx="3180521" cy="3087757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A72ED0-7F82-49CD-8BD6-591346EACD57}"/>
                </a:ext>
              </a:extLst>
            </p:cNvPr>
            <p:cNvSpPr txBox="1"/>
            <p:nvPr/>
          </p:nvSpPr>
          <p:spPr>
            <a:xfrm>
              <a:off x="890066" y="525006"/>
              <a:ext cx="732185" cy="1546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Montserrat ExtraLight" panose="00000300000000000000" pitchFamily="2" charset="0"/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D2D12B-9EEA-4624-8510-46AED05E7CFB}"/>
              </a:ext>
            </a:extLst>
          </p:cNvPr>
          <p:cNvGrpSpPr/>
          <p:nvPr/>
        </p:nvGrpSpPr>
        <p:grpSpPr>
          <a:xfrm>
            <a:off x="1239802" y="2304941"/>
            <a:ext cx="2088497" cy="2027584"/>
            <a:chOff x="4505738" y="2027581"/>
            <a:chExt cx="3180521" cy="3087757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1456BB23-E429-4692-9955-710E66875DB0}"/>
                </a:ext>
              </a:extLst>
            </p:cNvPr>
            <p:cNvSpPr/>
            <p:nvPr/>
          </p:nvSpPr>
          <p:spPr>
            <a:xfrm>
              <a:off x="4505738" y="2027581"/>
              <a:ext cx="3180521" cy="3087757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43F1F6-11A0-4B97-BA50-C7575006371A}"/>
                </a:ext>
              </a:extLst>
            </p:cNvPr>
            <p:cNvSpPr txBox="1"/>
            <p:nvPr/>
          </p:nvSpPr>
          <p:spPr>
            <a:xfrm>
              <a:off x="5657411" y="2781704"/>
              <a:ext cx="1041956" cy="1546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Montserrat ExtraLight" panose="00000300000000000000" pitchFamily="2" charset="0"/>
                </a:rPr>
                <a:t>2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DFAADAA-04CE-4DAB-AA89-E40E3194A0A5}"/>
              </a:ext>
            </a:extLst>
          </p:cNvPr>
          <p:cNvSpPr txBox="1"/>
          <p:nvPr/>
        </p:nvSpPr>
        <p:spPr>
          <a:xfrm>
            <a:off x="3597241" y="2984803"/>
            <a:ext cx="7567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tserrat" panose="00000500000000000000" pitchFamily="2" charset="0"/>
              </a:rPr>
              <a:t>Select Stories from the Backlog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03F78E-F47E-4C22-8025-AC299EDC94F9}"/>
              </a:ext>
            </a:extLst>
          </p:cNvPr>
          <p:cNvGrpSpPr/>
          <p:nvPr/>
        </p:nvGrpSpPr>
        <p:grpSpPr>
          <a:xfrm>
            <a:off x="1239802" y="2304941"/>
            <a:ext cx="2088498" cy="2027584"/>
            <a:chOff x="8497957" y="2027582"/>
            <a:chExt cx="3180521" cy="3087757"/>
          </a:xfrm>
        </p:grpSpPr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071E430E-C50D-4890-9C0F-856209AFCE00}"/>
                </a:ext>
              </a:extLst>
            </p:cNvPr>
            <p:cNvSpPr/>
            <p:nvPr/>
          </p:nvSpPr>
          <p:spPr>
            <a:xfrm>
              <a:off x="8497957" y="2027582"/>
              <a:ext cx="3180521" cy="3087757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1E994F-361C-4199-BEEC-CB03C1D20219}"/>
                </a:ext>
              </a:extLst>
            </p:cNvPr>
            <p:cNvSpPr txBox="1"/>
            <p:nvPr/>
          </p:nvSpPr>
          <p:spPr>
            <a:xfrm>
              <a:off x="9588774" y="2798096"/>
              <a:ext cx="998886" cy="1546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Montserrat ExtraLight" panose="00000300000000000000" pitchFamily="2" charset="0"/>
                </a:rPr>
                <a:t>3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21EBE06-127A-431C-BCC7-7D05947C36F3}"/>
              </a:ext>
            </a:extLst>
          </p:cNvPr>
          <p:cNvSpPr txBox="1"/>
          <p:nvPr/>
        </p:nvSpPr>
        <p:spPr>
          <a:xfrm>
            <a:off x="3597240" y="2974038"/>
            <a:ext cx="7567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tserrat" panose="00000500000000000000" pitchFamily="2" charset="0"/>
              </a:rPr>
              <a:t>Assign Stories to Team</a:t>
            </a:r>
          </a:p>
        </p:txBody>
      </p:sp>
    </p:spTree>
    <p:extLst>
      <p:ext uri="{BB962C8B-B14F-4D97-AF65-F5344CB8AC3E}">
        <p14:creationId xmlns:p14="http://schemas.microsoft.com/office/powerpoint/2010/main" val="781733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0.00013 -0.35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73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-0.00039 -0.327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00078 0.3615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807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-0.00052 0.3576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5" grpId="0"/>
      <p:bldP spid="15" grpId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F016D6-4A52-4352-BEC5-23E3E85705D0}"/>
              </a:ext>
            </a:extLst>
          </p:cNvPr>
          <p:cNvSpPr txBox="1"/>
          <p:nvPr/>
        </p:nvSpPr>
        <p:spPr>
          <a:xfrm>
            <a:off x="3268353" y="196085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tserrat" panose="00000500000000000000" pitchFamily="2" charset="0"/>
              </a:rPr>
              <a:t>Place All Stories in a Backlog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BDEA9-6A9A-4403-AB2B-F7480FA1B494}"/>
              </a:ext>
            </a:extLst>
          </p:cNvPr>
          <p:cNvSpPr txBox="1"/>
          <p:nvPr/>
        </p:nvSpPr>
        <p:spPr>
          <a:xfrm>
            <a:off x="176443" y="1033671"/>
            <a:ext cx="1652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anose="00000500000000000000" pitchFamily="2" charset="0"/>
              </a:rPr>
              <a:t>Tools: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97B4FCA0-1368-4B20-A4AE-A17F03A5F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56" y="1957043"/>
            <a:ext cx="3318427" cy="3318427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D7C7A812-207C-4821-A1D3-4E497EC9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66" y="1434928"/>
            <a:ext cx="4355957" cy="436265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79011C-0662-4928-8376-BC5B16A96526}"/>
              </a:ext>
            </a:extLst>
          </p:cNvPr>
          <p:cNvGrpSpPr/>
          <p:nvPr/>
        </p:nvGrpSpPr>
        <p:grpSpPr>
          <a:xfrm>
            <a:off x="2429302" y="105317"/>
            <a:ext cx="839051" cy="814579"/>
            <a:chOff x="-334101" y="-245508"/>
            <a:chExt cx="3180521" cy="3087757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2123DA1D-B7E7-4457-8181-DD6B07D970B4}"/>
                </a:ext>
              </a:extLst>
            </p:cNvPr>
            <p:cNvSpPr/>
            <p:nvPr/>
          </p:nvSpPr>
          <p:spPr>
            <a:xfrm>
              <a:off x="-334101" y="-245508"/>
              <a:ext cx="3180521" cy="3087757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93FDF0-B069-4327-BEA9-CE318FBAEE83}"/>
                </a:ext>
              </a:extLst>
            </p:cNvPr>
            <p:cNvSpPr txBox="1"/>
            <p:nvPr/>
          </p:nvSpPr>
          <p:spPr>
            <a:xfrm>
              <a:off x="689237" y="281661"/>
              <a:ext cx="1036358" cy="2216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Montserrat ExtraLight" panose="00000300000000000000" pitchFamily="2" charset="0"/>
                </a:rPr>
                <a:t>1</a:t>
              </a:r>
              <a:endParaRPr lang="en-US" sz="2800" dirty="0">
                <a:latin typeface="Montserrat ExtraLight" panose="000003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234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7B47D0-1664-4205-AA00-22EBBD59A74C}"/>
              </a:ext>
            </a:extLst>
          </p:cNvPr>
          <p:cNvSpPr txBox="1"/>
          <p:nvPr/>
        </p:nvSpPr>
        <p:spPr>
          <a:xfrm>
            <a:off x="3043486" y="187979"/>
            <a:ext cx="7567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tserrat" panose="00000500000000000000" pitchFamily="2" charset="0"/>
              </a:rPr>
              <a:t>Select Stories from the Backlog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DAA44-AAEC-44B0-8DA5-5D8C7B3A0D21}"/>
              </a:ext>
            </a:extLst>
          </p:cNvPr>
          <p:cNvSpPr txBox="1"/>
          <p:nvPr/>
        </p:nvSpPr>
        <p:spPr>
          <a:xfrm>
            <a:off x="176443" y="1033671"/>
            <a:ext cx="1652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anose="00000500000000000000" pitchFamily="2" charset="0"/>
              </a:rPr>
              <a:t>Tools: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FF3112-5473-4386-BB32-DE452A21B6BD}"/>
              </a:ext>
            </a:extLst>
          </p:cNvPr>
          <p:cNvGrpSpPr/>
          <p:nvPr/>
        </p:nvGrpSpPr>
        <p:grpSpPr>
          <a:xfrm>
            <a:off x="2204435" y="103854"/>
            <a:ext cx="839051" cy="814579"/>
            <a:chOff x="-334101" y="-245508"/>
            <a:chExt cx="3180521" cy="308775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51546301-3928-4BE8-901C-6DC8A0754ADF}"/>
                </a:ext>
              </a:extLst>
            </p:cNvPr>
            <p:cNvSpPr/>
            <p:nvPr/>
          </p:nvSpPr>
          <p:spPr>
            <a:xfrm>
              <a:off x="-334101" y="-245508"/>
              <a:ext cx="3180521" cy="3087757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BD0F34-662A-464A-8B18-058F9A0F141F}"/>
                </a:ext>
              </a:extLst>
            </p:cNvPr>
            <p:cNvSpPr txBox="1"/>
            <p:nvPr/>
          </p:nvSpPr>
          <p:spPr>
            <a:xfrm>
              <a:off x="488304" y="181194"/>
              <a:ext cx="1036358" cy="2216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Montserrat ExtraLight" panose="00000300000000000000" pitchFamily="2" charset="0"/>
                </a:rPr>
                <a:t>2</a:t>
              </a:r>
              <a:endParaRPr lang="en-US" sz="2800" dirty="0">
                <a:latin typeface="Montserrat ExtraLight" panose="00000300000000000000" pitchFamily="2" charset="0"/>
              </a:endParaRPr>
            </a:p>
          </p:txBody>
        </p:sp>
      </p:grpSp>
      <p:pic>
        <p:nvPicPr>
          <p:cNvPr id="10" name="Picture 9" descr="A picture containing bubble, invertebrate, animal&#10;&#10;Description automatically generated">
            <a:extLst>
              <a:ext uri="{FF2B5EF4-FFF2-40B4-BE49-F238E27FC236}">
                <a16:creationId xmlns:a16="http://schemas.microsoft.com/office/drawing/2014/main" id="{6B98A64C-FCE9-4DAF-A566-165D19268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548" y="1564998"/>
            <a:ext cx="7036904" cy="496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30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99280-6604-40C5-802E-597700BDD236}"/>
              </a:ext>
            </a:extLst>
          </p:cNvPr>
          <p:cNvSpPr txBox="1"/>
          <p:nvPr/>
        </p:nvSpPr>
        <p:spPr>
          <a:xfrm>
            <a:off x="3928894" y="188808"/>
            <a:ext cx="548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tserrat" panose="00000500000000000000" pitchFamily="2" charset="0"/>
              </a:rPr>
              <a:t>Assign Stories to Team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EF789-E2D9-4661-98C7-2CC2BD355DE2}"/>
              </a:ext>
            </a:extLst>
          </p:cNvPr>
          <p:cNvSpPr txBox="1"/>
          <p:nvPr/>
        </p:nvSpPr>
        <p:spPr>
          <a:xfrm>
            <a:off x="176443" y="1033671"/>
            <a:ext cx="1652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anose="00000500000000000000" pitchFamily="2" charset="0"/>
              </a:rPr>
              <a:t>Tools: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0F445C1-60C3-4C28-899D-AF832ABF5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71" y="2194608"/>
            <a:ext cx="3892412" cy="2921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C5E6F6-42CF-41CA-913D-174AF35B1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650" y="3014307"/>
            <a:ext cx="5715000" cy="10477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A995ADD-ED7C-4CC8-B065-7BCB6EBEB6BC}"/>
              </a:ext>
            </a:extLst>
          </p:cNvPr>
          <p:cNvGrpSpPr/>
          <p:nvPr/>
        </p:nvGrpSpPr>
        <p:grpSpPr>
          <a:xfrm>
            <a:off x="2971850" y="104685"/>
            <a:ext cx="839051" cy="814579"/>
            <a:chOff x="-334101" y="-245508"/>
            <a:chExt cx="3180521" cy="3087757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1B19B7CD-5632-49AF-A1BD-25C420BA5E8A}"/>
                </a:ext>
              </a:extLst>
            </p:cNvPr>
            <p:cNvSpPr/>
            <p:nvPr/>
          </p:nvSpPr>
          <p:spPr>
            <a:xfrm>
              <a:off x="-334101" y="-245508"/>
              <a:ext cx="3180521" cy="3087757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07F8FD-554D-438C-9D8E-5B9974D31426}"/>
                </a:ext>
              </a:extLst>
            </p:cNvPr>
            <p:cNvSpPr txBox="1"/>
            <p:nvPr/>
          </p:nvSpPr>
          <p:spPr>
            <a:xfrm>
              <a:off x="587277" y="306705"/>
              <a:ext cx="1036358" cy="1983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Montserrat ExtraLight" panose="000003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3713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147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Montserrat ExtraLight</vt:lpstr>
      <vt:lpstr>Montserrat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Khalid Rany</dc:creator>
  <cp:lastModifiedBy>Khalid Rany</cp:lastModifiedBy>
  <cp:revision>30</cp:revision>
  <dcterms:created xsi:type="dcterms:W3CDTF">2018-12-04T20:08:10Z</dcterms:created>
  <dcterms:modified xsi:type="dcterms:W3CDTF">2018-12-05T19:05:15Z</dcterms:modified>
</cp:coreProperties>
</file>