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2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8F79-EA83-614F-883A-7897BAFC0E1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8D28-9501-1543-B4F6-6FC600BE9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71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F189-A0C7-6848-A4A6-0CDD4A2BF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>
                <a:latin typeface="Helvetica" pitchFamily="2" charset="0"/>
              </a:rPr>
              <a:t>VR Pets</a:t>
            </a:r>
            <a:br>
              <a:rPr lang="en-US" dirty="0">
                <a:latin typeface="Helvetica" pitchFamily="2" charset="0"/>
              </a:rPr>
            </a:br>
            <a:r>
              <a:rPr lang="en-US" sz="4800" dirty="0">
                <a:latin typeface="Helvetica" pitchFamily="2" charset="0"/>
              </a:rPr>
              <a:t>Status Update 4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91D92-1F35-544A-A05A-C61BC2AF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Brought to you by the Code Monkeys</a:t>
            </a:r>
          </a:p>
          <a:p>
            <a:r>
              <a:rPr lang="en-US" sz="2800" dirty="0">
                <a:latin typeface="Helvetica" pitchFamily="2" charset="0"/>
              </a:rPr>
              <a:t>Josh </a:t>
            </a:r>
            <a:r>
              <a:rPr lang="en-US" sz="2800" dirty="0" err="1">
                <a:latin typeface="Helvetica" pitchFamily="2" charset="0"/>
              </a:rPr>
              <a:t>Bartling</a:t>
            </a:r>
            <a:r>
              <a:rPr lang="en-US" sz="2800" dirty="0">
                <a:latin typeface="Helvetica" pitchFamily="2" charset="0"/>
              </a:rPr>
              <a:t>, Elliot Hunt, Kyle Mitchell, and Kurt </a:t>
            </a:r>
            <a:r>
              <a:rPr lang="en-US" sz="2800" dirty="0" err="1">
                <a:latin typeface="Helvetica" pitchFamily="2" charset="0"/>
              </a:rPr>
              <a:t>Risley</a:t>
            </a:r>
            <a:endParaRPr lang="en-US" sz="28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(RIP Kip </a:t>
            </a:r>
            <a:r>
              <a:rPr lang="en-US" sz="1600" dirty="0" err="1">
                <a:latin typeface="Helvetica" pitchFamily="2" charset="0"/>
              </a:rPr>
              <a:t>DeCastro</a:t>
            </a:r>
            <a:r>
              <a:rPr lang="en-US" sz="1600" dirty="0">
                <a:latin typeface="Helvetica" pitchFamily="2" charset="0"/>
              </a:rPr>
              <a:t>)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7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F189-A0C7-6848-A4A6-0CDD4A2B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Last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0AE24C-6561-9B45-BBE8-446544FF7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6312" y="1765300"/>
            <a:ext cx="3810000" cy="3327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03CC-A0B9-5744-87ED-E0C63D63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41586"/>
            <a:ext cx="5390683" cy="33274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Apartment VR environment, fully furnished (utilities not included)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Pathfinding and behavior prototyping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Fox model built, rigged, and animated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Menu interface organized and constructed</a:t>
            </a:r>
          </a:p>
        </p:txBody>
      </p:sp>
    </p:spTree>
    <p:extLst>
      <p:ext uri="{BB962C8B-B14F-4D97-AF65-F5344CB8AC3E}">
        <p14:creationId xmlns:p14="http://schemas.microsoft.com/office/powerpoint/2010/main" val="313551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F189-A0C7-6848-A4A6-0CDD4A2B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Since then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03CC-A0B9-5744-87ED-E0C63D63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541586"/>
            <a:ext cx="4341812" cy="33274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Improved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Swapped in Fox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Implemented Fetch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"Fixed" controller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Corrected some menu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SO MUCH troubleshooting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8131B76-9D47-2C40-BDD4-A99E24982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0079" y="638788"/>
            <a:ext cx="5902132" cy="271042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05F409-5991-A34C-A14D-6ABD8BDD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079" y="3508792"/>
            <a:ext cx="5902132" cy="26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F189-A0C7-6848-A4A6-0CDD4A2B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Current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03CC-A0B9-5744-87ED-E0C63D63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541586"/>
            <a:ext cx="3898568" cy="3327401"/>
          </a:xfrm>
        </p:spPr>
        <p:txBody>
          <a:bodyPr/>
          <a:lstStyle/>
          <a:p>
            <a:r>
              <a:rPr lang="en-US" sz="2000" dirty="0">
                <a:latin typeface="Helvetica" pitchFamily="2" charset="0"/>
              </a:rPr>
              <a:t>Throw a ball, pet will find and return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itchFamily="2" charset="0"/>
            </a:endParaRP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1D143E25-19F8-4248-B52B-9F6FCE96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64" y="1296597"/>
            <a:ext cx="4386193" cy="2489978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4939EE2-B061-2541-91E7-CF9AEE57B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2025" y="2780407"/>
            <a:ext cx="4580125" cy="256644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960416-52CB-4D44-B5D0-BEB65B5E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807" y="3786575"/>
            <a:ext cx="4386193" cy="24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123D5D-C629-D442-9C42-15CEB992C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01" y="1911770"/>
            <a:ext cx="5130202" cy="303446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2B8B1E4-0CCF-8D40-8B9F-27CC43167807}"/>
              </a:ext>
            </a:extLst>
          </p:cNvPr>
          <p:cNvSpPr txBox="1">
            <a:spLocks/>
          </p:cNvSpPr>
          <p:nvPr/>
        </p:nvSpPr>
        <p:spPr>
          <a:xfrm>
            <a:off x="6096000" y="449263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" pitchFamily="2" charset="0"/>
              </a:rPr>
              <a:t>Current work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B9C0635-3259-014F-94D9-66EBF4D1237A}"/>
              </a:ext>
            </a:extLst>
          </p:cNvPr>
          <p:cNvSpPr txBox="1">
            <a:spLocks/>
          </p:cNvSpPr>
          <p:nvPr/>
        </p:nvSpPr>
        <p:spPr>
          <a:xfrm>
            <a:off x="6096001" y="2533649"/>
            <a:ext cx="4343399" cy="332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Debugging and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Improve animation timing and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Adding basic Pet Stats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Round out tutorial and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92D050"/>
                </a:solidFill>
                <a:latin typeface="Helvetica" pitchFamily="2" charset="0"/>
              </a:rPr>
              <a:t>Final presentation, narrative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With a working MVP, we can continue with features and other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F189-A0C7-6848-A4A6-0CDD4A2B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Helvetica" pitchFamily="2" charset="0"/>
              </a:rPr>
              <a:t>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03CC-A0B9-5744-87ED-E0C63D63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541586"/>
            <a:ext cx="4162517" cy="33274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Get to a product we can present to our many stockholders and other investors</a:t>
            </a:r>
          </a:p>
          <a:p>
            <a:endParaRPr lang="en-US" sz="18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Repo tidying,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Testing and polishing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Finish courses, graduate (?)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2C8118-F15D-0941-8AA8-BA3DFA1C79BA}"/>
              </a:ext>
            </a:extLst>
          </p:cNvPr>
          <p:cNvSpPr txBox="1">
            <a:spLocks/>
          </p:cNvSpPr>
          <p:nvPr/>
        </p:nvSpPr>
        <p:spPr>
          <a:xfrm>
            <a:off x="6096000" y="470647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Helvetica" pitchFamily="2" charset="0"/>
              </a:rPr>
              <a:t>Future work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C061444-4184-FA4D-BF77-3738F904FD93}"/>
              </a:ext>
            </a:extLst>
          </p:cNvPr>
          <p:cNvSpPr txBox="1">
            <a:spLocks/>
          </p:cNvSpPr>
          <p:nvPr/>
        </p:nvSpPr>
        <p:spPr>
          <a:xfrm>
            <a:off x="6096001" y="2555033"/>
            <a:ext cx="4162517" cy="332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Get to a product we can actually put in our portfolios and show to potential employers</a:t>
            </a:r>
          </a:p>
          <a:p>
            <a:endParaRPr lang="en-US" sz="18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Polish and test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Look into publishing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" pitchFamily="2" charset="0"/>
              </a:rPr>
              <a:t>Watch for AR developments</a:t>
            </a:r>
          </a:p>
        </p:txBody>
      </p:sp>
    </p:spTree>
    <p:extLst>
      <p:ext uri="{BB962C8B-B14F-4D97-AF65-F5344CB8AC3E}">
        <p14:creationId xmlns:p14="http://schemas.microsoft.com/office/powerpoint/2010/main" val="197507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F189-A0C7-6848-A4A6-0CDD4A2B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022" y="708212"/>
            <a:ext cx="3932237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03CC-A0B9-5744-87ED-E0C63D63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4706" y="2676057"/>
            <a:ext cx="4162517" cy="332740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Any questions?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7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193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VR Pets Status Update 4</vt:lpstr>
      <vt:lpstr>Last time</vt:lpstr>
      <vt:lpstr>Since then</vt:lpstr>
      <vt:lpstr>Current version</vt:lpstr>
      <vt:lpstr>PowerPoint Presentation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Pets Status Update 4</dc:title>
  <dc:creator>Kyle Mitchell</dc:creator>
  <cp:lastModifiedBy>Kyle Mitchell</cp:lastModifiedBy>
  <cp:revision>11</cp:revision>
  <dcterms:created xsi:type="dcterms:W3CDTF">2019-04-17T18:58:10Z</dcterms:created>
  <dcterms:modified xsi:type="dcterms:W3CDTF">2019-04-17T20:47:33Z</dcterms:modified>
</cp:coreProperties>
</file>