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ccf98eb42ea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ccf98eb42ea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33c4169296aaa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33c4169296aaa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0bd86ee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0bd86e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3c4169296aaa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33c4169296aaa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bd86ee8_5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0bd86ee8_5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0bd86ee8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0bd86ee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laying with pets"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2862300" y="2034000"/>
            <a:ext cx="3419400" cy="130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3110251" y="1913225"/>
            <a:ext cx="29235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Pets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28465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Josh, Kip, Elliot, Kyle, Kurt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1252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game-like interface to simulate the possession of a pet using augmented reality technology. This app has multiple uses but the primary is to attempt to give the “player" a pet that they raise that has real time consequen</a:t>
            </a:r>
            <a:r>
              <a:rPr lang="en"/>
              <a:t>ces and rewards.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9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Three-stage life-cycle from child to adolescent to adult.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responsible f</a:t>
            </a:r>
            <a:r>
              <a:rPr lang="en"/>
              <a:t>or care of the pet (feeding, playing,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will be denoted by an affection/joy meter, as it fills the user unlocks different tricks or a stage progression of the pets lifecycle.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Neglect can result in the pet running away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modeling and animation </a:t>
            </a:r>
            <a:endParaRPr/>
          </a:p>
        </p:txBody>
      </p:sp>
      <p:pic>
        <p:nvPicPr>
          <p:cNvPr descr="Image result for puppy to do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75" y="1093450"/>
            <a:ext cx="3285850" cy="353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2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3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VR/AR is the future of human-computer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killer apps yet exist for the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develop an emotional attachment?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interact? - What feels real?</a:t>
            </a:r>
            <a:endParaRPr/>
          </a:p>
        </p:txBody>
      </p:sp>
      <p:pic>
        <p:nvPicPr>
          <p:cNvPr descr="Image result for holograms in real life" id="82" name="Google Shape;82;p16"/>
          <p:cNvPicPr preferRelativeResize="0"/>
          <p:nvPr/>
        </p:nvPicPr>
        <p:blipFill rotWithShape="1">
          <a:blip r:embed="rId3">
            <a:alphaModFix/>
          </a:blip>
          <a:srcRect b="915" l="21507" r="34328" t="4736"/>
          <a:stretch/>
        </p:blipFill>
        <p:spPr>
          <a:xfrm>
            <a:off x="5612225" y="1017725"/>
            <a:ext cx="2956099" cy="3551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Goal: Play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Ball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Animal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Stretch Goal: Your new best friend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 and unique personalities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pet is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tricks and games</a:t>
            </a:r>
            <a:endParaRPr/>
          </a:p>
        </p:txBody>
      </p:sp>
      <p:pic>
        <p:nvPicPr>
          <p:cNvPr descr="Image result for fetch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25" y="1156287"/>
            <a:ext cx="2830924" cy="2830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6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Oculus Rift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Zed Mini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North Star??</a:t>
            </a:r>
            <a:endParaRPr/>
          </a:p>
        </p:txBody>
      </p:sp>
      <p:pic>
        <p:nvPicPr>
          <p:cNvPr descr="Image result for project north star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500" y="2610000"/>
            <a:ext cx="3860800" cy="217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95250">
              <a:srgbClr val="000000">
                <a:alpha val="50000"/>
              </a:srgbClr>
            </a:outerShdw>
          </a:effectLst>
        </p:spPr>
      </p:pic>
      <p:pic>
        <p:nvPicPr>
          <p:cNvPr descr="Image result for zed mini"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825" y="1017725"/>
            <a:ext cx="3183375" cy="2121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Research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273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 Hardware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50" y="661263"/>
            <a:ext cx="5091325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