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605591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25070" y="946546"/>
            <a:ext cx="13722210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898481"/>
            <a:ext cx="7500939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buClrTx/>
              <a:defRPr sz="3800"/>
            </a:lvl1pPr>
            <a:lvl2pPr marL="808264" indent="-465364">
              <a:spcBef>
                <a:spcPts val="4500"/>
              </a:spcBef>
              <a:buClrTx/>
              <a:defRPr sz="3800"/>
            </a:lvl2pPr>
            <a:lvl3pPr marL="1151164" indent="-465364">
              <a:spcBef>
                <a:spcPts val="4500"/>
              </a:spcBef>
              <a:buClrTx/>
              <a:defRPr sz="3800"/>
            </a:lvl3pPr>
            <a:lvl4pPr marL="1494064" indent="-465364">
              <a:spcBef>
                <a:spcPts val="4500"/>
              </a:spcBef>
              <a:buClrTx/>
              <a:defRPr sz="3800"/>
            </a:lvl4pPr>
            <a:lvl5pPr marL="1836964" indent="-465364">
              <a:spcBef>
                <a:spcPts val="4500"/>
              </a:spcBef>
              <a:buClrTx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VR Pe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64024">
              <a:defRPr sz="29388">
                <a:solidFill>
                  <a:srgbClr val="FFA300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VR Pets</a:t>
            </a:r>
          </a:p>
        </p:txBody>
      </p:sp>
      <p:sp>
        <p:nvSpPr>
          <p:cNvPr id="120" name="Joshua Bartling, Kurt Risley, Kyle Mitchell, Elliot Hunt, Kip DeCastro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764024">
              <a:defRPr sz="4836"/>
            </a:lvl1pPr>
          </a:lstStyle>
          <a:p>
            <a:pPr/>
            <a:r>
              <a:t>Joshua Bartling, Kurt Risley, Kyle Mitchell, Elliot Hunt, Kip DeCastro</a:t>
            </a:r>
          </a:p>
        </p:txBody>
      </p:sp>
      <p:sp>
        <p:nvSpPr>
          <p:cNvPr id="121" name="______"/>
          <p:cNvSpPr txBox="1"/>
          <p:nvPr/>
        </p:nvSpPr>
        <p:spPr>
          <a:xfrm>
            <a:off x="11094780" y="6872395"/>
            <a:ext cx="3965576" cy="1618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10000"/>
            </a:lvl1pPr>
          </a:lstStyle>
          <a:p>
            <a:pPr/>
            <a:r>
              <a:t>______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