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9"/>
  </p:normalViewPr>
  <p:slideViewPr>
    <p:cSldViewPr snapToGrid="0" snapToObjects="1">
      <p:cViewPr varScale="1">
        <p:scale>
          <a:sx n="76" d="100"/>
          <a:sy n="76" d="100"/>
        </p:scale>
        <p:origin x="216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43023-FE43-E641-B7BE-A8B6251023DF}" type="datetimeFigureOut">
              <a:rPr lang="en-US" smtClean="0"/>
              <a:t>4/25/19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E1FD9-9C8D-6844-8923-2D6783322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747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43023-FE43-E641-B7BE-A8B6251023DF}" type="datetimeFigureOut">
              <a:rPr lang="en-US" smtClean="0"/>
              <a:t>4/25/19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E1FD9-9C8D-6844-8923-2D6783322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351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43023-FE43-E641-B7BE-A8B6251023DF}" type="datetimeFigureOut">
              <a:rPr lang="en-US" smtClean="0"/>
              <a:t>4/25/19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E1FD9-9C8D-6844-8923-2D6783322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313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43023-FE43-E641-B7BE-A8B6251023DF}" type="datetimeFigureOut">
              <a:rPr lang="en-US" smtClean="0"/>
              <a:t>4/25/19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E1FD9-9C8D-6844-8923-2D6783322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151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43023-FE43-E641-B7BE-A8B6251023DF}" type="datetimeFigureOut">
              <a:rPr lang="en-US" smtClean="0"/>
              <a:t>4/25/19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E1FD9-9C8D-6844-8923-2D6783322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855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43023-FE43-E641-B7BE-A8B6251023DF}" type="datetimeFigureOut">
              <a:rPr lang="en-US" smtClean="0"/>
              <a:t>4/25/19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E1FD9-9C8D-6844-8923-2D6783322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604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43023-FE43-E641-B7BE-A8B6251023DF}" type="datetimeFigureOut">
              <a:rPr lang="en-US" smtClean="0"/>
              <a:t>4/25/19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E1FD9-9C8D-6844-8923-2D6783322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396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43023-FE43-E641-B7BE-A8B6251023DF}" type="datetimeFigureOut">
              <a:rPr lang="en-US" smtClean="0"/>
              <a:t>4/25/19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E1FD9-9C8D-6844-8923-2D6783322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800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43023-FE43-E641-B7BE-A8B6251023DF}" type="datetimeFigureOut">
              <a:rPr lang="en-US" smtClean="0"/>
              <a:t>4/25/19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E1FD9-9C8D-6844-8923-2D6783322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922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43023-FE43-E641-B7BE-A8B6251023DF}" type="datetimeFigureOut">
              <a:rPr lang="en-US" smtClean="0"/>
              <a:t>4/25/19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E1FD9-9C8D-6844-8923-2D6783322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41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43023-FE43-E641-B7BE-A8B6251023DF}" type="datetimeFigureOut">
              <a:rPr lang="en-US" smtClean="0"/>
              <a:t>4/25/19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E1FD9-9C8D-6844-8923-2D6783322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479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43023-FE43-E641-B7BE-A8B6251023DF}" type="datetimeFigureOut">
              <a:rPr lang="en-US" smtClean="0"/>
              <a:t>4/25/19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E1FD9-9C8D-6844-8923-2D6783322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6768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874048FD-3221-5E49-94B6-2055763FE60C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3" r="6196"/>
          <a:stretch/>
        </p:blipFill>
        <p:spPr bwMode="auto">
          <a:xfrm>
            <a:off x="472017" y="440690"/>
            <a:ext cx="5118100" cy="298831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FD68FE2-87B9-4D4F-B4AD-420BA9D90001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4"/>
          <a:stretch/>
        </p:blipFill>
        <p:spPr bwMode="auto">
          <a:xfrm>
            <a:off x="6591300" y="3568277"/>
            <a:ext cx="5143500" cy="286639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40D0722-DBAB-5A4F-9DF7-23A26020AC57}"/>
              </a:ext>
            </a:extLst>
          </p:cNvPr>
          <p:cNvSpPr txBox="1"/>
          <p:nvPr/>
        </p:nvSpPr>
        <p:spPr>
          <a:xfrm>
            <a:off x="6248400" y="593089"/>
            <a:ext cx="5471583" cy="2217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User Interface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Interactions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Loading Scenes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Tutorials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2F8AE6-44C9-3F43-9014-67CE84F1EFF8}"/>
              </a:ext>
            </a:extLst>
          </p:cNvPr>
          <p:cNvSpPr txBox="1"/>
          <p:nvPr/>
        </p:nvSpPr>
        <p:spPr>
          <a:xfrm>
            <a:off x="472017" y="3877731"/>
            <a:ext cx="511810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Issues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Unity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/>
              <a:t>Github and Games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Branching</a:t>
            </a:r>
          </a:p>
        </p:txBody>
      </p:sp>
    </p:spTree>
    <p:extLst>
      <p:ext uri="{BB962C8B-B14F-4D97-AF65-F5344CB8AC3E}">
        <p14:creationId xmlns:p14="http://schemas.microsoft.com/office/powerpoint/2010/main" val="1002412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157</TotalTime>
  <Words>12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Kurt Risley</dc:creator>
  <cp:lastModifiedBy>Kurt Risley</cp:lastModifiedBy>
  <cp:revision>4</cp:revision>
  <dcterms:created xsi:type="dcterms:W3CDTF">2019-04-26T00:34:38Z</dcterms:created>
  <dcterms:modified xsi:type="dcterms:W3CDTF">2019-04-26T03:12:01Z</dcterms:modified>
</cp:coreProperties>
</file>