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c586e779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bc586e779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c586e78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bc586e78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c586e779a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bc586e779a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bc586e779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bc586e779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c586e782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bc586e78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c586e779a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bc586e779a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c586e779a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bc586e779a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bc586e779a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bc586e779a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DataIO 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Katya Liber and Ely Maddox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12800" y="261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Variables and Ride Time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3775" y="1260425"/>
            <a:ext cx="5623200" cy="23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 characteristics of customers impact the time that they ride on Cycle bikes?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can we predict how long a bike will be gone from a dock based on a user’s characteristics?</a:t>
            </a:r>
            <a:endParaRPr sz="20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950" y="1783550"/>
            <a:ext cx="3210550" cy="31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this help Cycle?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By bettering ride-time estimates based on a user’s profile, we can better understand when any given bike will be returned to a dock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Though we did not get to analyze how a bike beginning at any given start dock affects which dock it will end at, we did find that certain characteristics do affect a given customer’s ride time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Process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Clean the data allowed for more accurate averages to draw conclusions from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the ride time of each trip based on the start and end time given to 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Plot the average time against certain customer variables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950" y="629100"/>
            <a:ext cx="5371049" cy="45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7"/>
          <p:cNvSpPr txBox="1"/>
          <p:nvPr/>
        </p:nvSpPr>
        <p:spPr>
          <a:xfrm>
            <a:off x="130300" y="151100"/>
            <a:ext cx="54873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Ride Time vs. Membership Type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130300" y="1719750"/>
            <a:ext cx="31485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we found</a:t>
            </a:r>
            <a:endParaRPr sz="24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average ride time of casual members is greater than the average ride time of members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Mean?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can expect casual users to ride longer than members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Thus, we can assume that they will take longer to return their bike to a dock for another customer to use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301" y="839000"/>
            <a:ext cx="4823702" cy="430450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 txBox="1"/>
          <p:nvPr/>
        </p:nvSpPr>
        <p:spPr>
          <a:xfrm>
            <a:off x="208450" y="88600"/>
            <a:ext cx="62379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Ride Times vs Bike Type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558500" y="1252100"/>
            <a:ext cx="3243000" cy="3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we found</a:t>
            </a:r>
            <a:endParaRPr sz="24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longest average ride time was for docked bikes, and classic bikes averaged a longer ride time than electric bikes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mean?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can find that classic bikes will take longer to reach their next dock than electric bicycles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Thus, if a dock is empty, customers waiting for a classic bicycle will on average have to wait longer for one than a </a:t>
            </a:r>
            <a:r>
              <a:rPr lang="en" sz="2000"/>
              <a:t>customer</a:t>
            </a:r>
            <a:r>
              <a:rPr lang="en" sz="2000"/>
              <a:t> at the same dock </a:t>
            </a:r>
            <a:r>
              <a:rPr lang="en" sz="2000"/>
              <a:t>waiting</a:t>
            </a:r>
            <a:r>
              <a:rPr lang="en" sz="2000"/>
              <a:t> for an electric bicycle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Cycle creates an app that gives customers estimated wait times for a bicycle at a given dock, we can use these insights to better estimate that time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