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solidFill>
                  <a:srgbClr val="0066CC"/>
                </a:solidFill>
              </a:defRPr>
            </a:pPr>
            <a:r>
              <a:t>📊 FT.com Daily Summary</a:t>
            </a:r>
          </a:p>
        </p:txBody>
      </p:sp>
      <p:sp>
        <p:nvSpPr>
          <p:cNvPr id="3" name="Subtitle 2"/>
          <p:cNvSpPr>
            <a:spLocks noGrp="1"/>
          </p:cNvSpPr>
          <p:nvPr>
            <p:ph type="subTitle" idx="1"/>
          </p:nvPr>
        </p:nvSpPr>
        <p:spPr/>
        <p:txBody>
          <a:bodyPr/>
          <a:lstStyle/>
          <a:p>
            <a:r>
              <a:t>Generated: 2025-08-23 21:51:16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Articles</a:t>
            </a:r>
          </a:p>
        </p:txBody>
      </p:sp>
      <p:sp>
        <p:nvSpPr>
          <p:cNvPr id="3" name="Content Placeholder 2"/>
          <p:cNvSpPr>
            <a:spLocks noGrp="1"/>
          </p:cNvSpPr>
          <p:nvPr>
            <p:ph idx="1"/>
          </p:nvPr>
        </p:nvSpPr>
        <p:spPr/>
        <p:txBody>
          <a:bodyPr/>
          <a:lstStyle/>
          <a:p/>
          <a:p>
            <a:pPr>
              <a:defRPr sz="1200"/>
            </a:pPr>
            <a:r>
              <a:t>- Rich economies will need foreign workers to fuel growth, policymakers warn</a:t>
            </a:r>
          </a:p>
          <a:p>
            <a:pPr>
              <a:defRPr sz="1200"/>
            </a:pPr>
            <a:r>
              <a:t>- Can you run a Premier League football club?</a:t>
            </a:r>
          </a:p>
          <a:p>
            <a:pPr>
              <a:defRPr sz="1200"/>
            </a:pPr>
            <a:r>
              <a:t>- How English costs the English</a:t>
            </a:r>
          </a:p>
          <a:p>
            <a:pPr>
              <a:defRPr sz="1200"/>
            </a:pPr>
            <a:r>
              <a:t>- Tech stocks are sending a warning</a:t>
            </a:r>
          </a:p>
          <a:p>
            <a:pPr>
              <a:defRPr sz="1200"/>
            </a:pPr>
            <a:r>
              <a:t>- BCG roiled by internal backlash over Gaza aid work</a:t>
            </a:r>
          </a:p>
          <a:p>
            <a:pPr>
              <a:defRPr sz="1200"/>
            </a:pPr>
            <a:r>
              <a:t>- Robert Jenrick, viral star of the Tory right</a:t>
            </a:r>
          </a:p>
          <a:p>
            <a:pPr>
              <a:defRPr sz="1200"/>
            </a:pPr>
            <a:r>
              <a:t>- Private again: Soho House retreats from public markets after rapid growth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Summaries</a:t>
            </a:r>
          </a:p>
        </p:txBody>
      </p:sp>
      <p:sp>
        <p:nvSpPr>
          <p:cNvPr id="3" name="Content Placeholder 2"/>
          <p:cNvSpPr>
            <a:spLocks noGrp="1"/>
          </p:cNvSpPr>
          <p:nvPr>
            <p:ph idx="1"/>
          </p:nvPr>
        </p:nvSpPr>
        <p:spPr/>
        <p:txBody>
          <a:bodyPr/>
          <a:lstStyle/>
          <a:p/>
          <a:p>
            <a:pPr>
              <a:defRPr b="1" sz="1200"/>
            </a:pPr>
            <a:r>
              <a:t>Rich economies will need foreign workers to fuel growth, policymakers warn:</a:t>
            </a:r>
          </a:p>
          <a:p>
            <a:pPr>
              <a:defRPr sz="1000"/>
            </a:pPr>
            <a:r>
              <a:t>Central bankers have warned that low birth rates in major economies pose a threat to productivity and prices, suggesting a need for foreign workers to fuel growth.</a:t>
            </a:r>
          </a:p>
          <a:p>
            <a:pPr>
              <a:defRPr b="1" sz="1200"/>
            </a:pPr>
            <a:r>
              <a:t>Can you run a Premier League football club?:</a:t>
            </a:r>
          </a:p>
          <a:p>
            <a:pPr>
              <a:defRPr sz="1000"/>
            </a:pPr>
            <a:r>
              <a:t>The article discusses the responsibilities and challenges of managing a Premier League football club, focusing on financial management, adherence to profit and sustainability rules, and striving for success.</a:t>
            </a:r>
          </a:p>
          <a:p>
            <a:pPr>
              <a:defRPr b="1" sz="1200"/>
            </a:pPr>
            <a:r>
              <a:t>How English costs the English:</a:t>
            </a:r>
          </a:p>
          <a:p>
            <a:pPr>
              <a:defRPr sz="1000"/>
            </a:pPr>
            <a:r>
              <a:t>The article discusses several disadvantages that English speakers experience due to the widespread use of their language, such as decreased proficiency in other languages, cultural homogenization, and increased stress from linguistic expectations.</a:t>
            </a:r>
          </a:p>
          <a:p>
            <a:pPr>
              <a:defRPr b="1" sz="1200"/>
            </a:pPr>
            <a:r>
              <a:t>Tech stocks are sending a warning:</a:t>
            </a:r>
          </a:p>
          <a:p>
            <a:pPr>
              <a:defRPr sz="1000"/>
            </a:pPr>
            <a:r>
              <a:t>The article discusses the recent sell-off in tech stocks, reminding investors of the potential risks associated with the sector's significant influence in both public and private markets.</a:t>
            </a:r>
          </a:p>
          <a:p>
            <a:pPr>
              <a:defRPr b="1" sz="1200"/>
            </a:pPr>
            <a:r>
              <a:t>BCG roiled by internal backlash over Gaza aid work:</a:t>
            </a:r>
          </a:p>
          <a:p>
            <a:pPr>
              <a:defRPr sz="1000"/>
            </a:pPr>
            <a:r>
              <a:t>Boston Consulting Group (BCG) is facing an internal backlash due to controversies surrounding its Gaza aid work, with a top Middle East consultant expressing shame over the revelations and a walkout occurring during a CEO's staff meeting in Dubai.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Summaries (Continued)</a:t>
            </a:r>
          </a:p>
        </p:txBody>
      </p:sp>
      <p:sp>
        <p:nvSpPr>
          <p:cNvPr id="3" name="Content Placeholder 2"/>
          <p:cNvSpPr>
            <a:spLocks noGrp="1"/>
          </p:cNvSpPr>
          <p:nvPr>
            <p:ph idx="1"/>
          </p:nvPr>
        </p:nvSpPr>
        <p:spPr/>
        <p:txBody>
          <a:bodyPr/>
          <a:lstStyle/>
          <a:p/>
          <a:p>
            <a:pPr>
              <a:defRPr b="1" sz="1200"/>
            </a:pPr>
            <a:r>
              <a:t>Robert Jenrick, viral star of the Tory right:</a:t>
            </a:r>
          </a:p>
          <a:p>
            <a:pPr>
              <a:defRPr sz="1000"/>
            </a:pPr>
            <a:r>
              <a:t>Robert Jenrick, a prominent figure on the Conservative right, has gained popularity through his social media videos discussing topics such as migrant camps and fare dodgers.</a:t>
            </a:r>
          </a:p>
          <a:p>
            <a:pPr>
              <a:defRPr b="1" sz="1200"/>
            </a:pPr>
            <a:r>
              <a:t>Private again: Soho House retreats from public markets after rapid growth:</a:t>
            </a:r>
          </a:p>
          <a:p>
            <a:pPr>
              <a:defRPr sz="1000"/>
            </a:pPr>
            <a:r>
              <a:t>Soho House, an exclusive members' club operator, is stepping out of public markets following a $2.7bn take-private deal. The company aims to capitalize on the momentum gathered during its rapid growth.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References / Links</a:t>
            </a:r>
          </a:p>
        </p:txBody>
      </p:sp>
      <p:sp>
        <p:nvSpPr>
          <p:cNvPr id="3" name="Content Placeholder 2"/>
          <p:cNvSpPr>
            <a:spLocks noGrp="1"/>
          </p:cNvSpPr>
          <p:nvPr>
            <p:ph idx="1"/>
          </p:nvPr>
        </p:nvSpPr>
        <p:spPr/>
        <p:txBody>
          <a:bodyPr/>
          <a:lstStyle/>
          <a:p/>
          <a:p>
            <a:pPr>
              <a:defRPr sz="1000"/>
            </a:pPr>
            <a:r>
              <a:t>- https://www.ft.com/content/8bfdf5d7-3584-444d-849e-b75adc2e07ed</a:t>
            </a:r>
          </a:p>
          <a:p>
            <a:pPr>
              <a:defRPr sz="1000"/>
            </a:pPr>
            <a:r>
              <a:t>- https://ig.ft.com/football-game</a:t>
            </a:r>
          </a:p>
          <a:p>
            <a:pPr>
              <a:defRPr sz="1000"/>
            </a:pPr>
            <a:r>
              <a:t>- https://www.ft.com/content/bc7cd805-7a66-4860-b16d-7baf921dfe49</a:t>
            </a:r>
          </a:p>
          <a:p>
            <a:pPr>
              <a:defRPr sz="1000"/>
            </a:pPr>
            <a:r>
              <a:t>- https://www.ft.com/content/c44c32cd-da47-4ba6-a67a-30c0059931bb</a:t>
            </a:r>
          </a:p>
          <a:p>
            <a:pPr>
              <a:defRPr sz="1000"/>
            </a:pPr>
            <a:r>
              <a:t>- https://www.ft.com/content/89399790-b349-4112-ad2c-d6b27442889f</a:t>
            </a:r>
          </a:p>
          <a:p>
            <a:pPr>
              <a:defRPr sz="1000"/>
            </a:pPr>
            <a:r>
              <a:t>- https://www.ft.com/content/34aaf230-8e57-464b-be9d-8d3878b69b37</a:t>
            </a:r>
          </a:p>
          <a:p>
            <a:pPr>
              <a:defRPr sz="1000"/>
            </a:pPr>
            <a:r>
              <a:t>- https://www.ft.com/content/6dc11675-5df7-4837-8431-9ae3b5bc7063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