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66CC"/>
                </a:solidFill>
              </a:defRPr>
            </a:pPr>
            <a:r>
              <a:t>📊 FT.com Daily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Generated: 2025-08-24 23:43:14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📰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- Rich economies will need foreign workers to fuel growth, policymakers warn</a:t>
            </a:r>
          </a:p>
          <a:p>
            <a:pPr>
              <a:defRPr sz="1200"/>
            </a:pPr>
            <a:r>
              <a:t>- Can you run a Premier League football club?</a:t>
            </a:r>
          </a:p>
          <a:p>
            <a:pPr>
              <a:defRPr sz="1200"/>
            </a:pPr>
            <a:r>
              <a:t>- How English costs the English</a:t>
            </a:r>
          </a:p>
          <a:p>
            <a:pPr>
              <a:defRPr sz="1200"/>
            </a:pPr>
            <a:r>
              <a:t>- Tech stocks are sending a warning</a:t>
            </a:r>
          </a:p>
          <a:p>
            <a:pPr>
              <a:defRPr sz="1200"/>
            </a:pPr>
            <a:r>
              <a:t>- BCG roiled by internal backlash over Gaza aid work</a:t>
            </a:r>
          </a:p>
          <a:p>
            <a:pPr>
              <a:defRPr sz="1200"/>
            </a:pPr>
            <a:r>
              <a:t>- Robert Jenrick, viral star of the Tory right</a:t>
            </a:r>
          </a:p>
          <a:p>
            <a:pPr>
              <a:defRPr sz="1200"/>
            </a:pPr>
            <a:r>
              <a:t>- Private again: Soho House retreats from public markets after rapid growth</a:t>
            </a:r>
          </a:p>
          <a:p>
            <a:pPr>
              <a:defRPr sz="1200"/>
            </a:pPr>
            <a:r>
              <a:t>- Private equity fundraising slides as sector’s downturn deepens</a:t>
            </a:r>
          </a:p>
          <a:p>
            <a:pPr>
              <a:defRPr sz="1200"/>
            </a:pPr>
            <a:r>
              <a:t>- Brace for the Fed’s Maga makeover</a:t>
            </a:r>
          </a:p>
          <a:p>
            <a:pPr>
              <a:defRPr sz="1200"/>
            </a:pPr>
            <a:r>
              <a:t>- UK sets out overhaul of asylum appeals process as protests continue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200"/>
            </a:pPr>
            <a:r>
              <a:t>Rich economies will need foreign workers to fuel growth, policymakers warn:</a:t>
            </a:r>
          </a:p>
          <a:p>
            <a:pPr>
              <a:defRPr sz="1000"/>
            </a:pPr>
            <a:r>
              <a:t>Central bankers have warned that low birth rates in major economies pose a threat to productivity and prices, indicating a need for foreign workers to fuel growth.</a:t>
            </a:r>
          </a:p>
          <a:p>
            <a:pPr>
              <a:defRPr b="1" sz="1200"/>
            </a:pPr>
            <a:r>
              <a:t>Can you run a Premier League football club?:</a:t>
            </a:r>
          </a:p>
          <a:p>
            <a:pPr>
              <a:defRPr sz="1000"/>
            </a:pPr>
            <a:r>
              <a:t>The article discusses the responsibilities of running a Premier League football club, emphasizing decision-making in financial matters, adherence to profit and sustainability rules, and striving for success on the field.</a:t>
            </a:r>
          </a:p>
          <a:p>
            <a:pPr>
              <a:defRPr b="1" sz="1200"/>
            </a:pPr>
            <a:r>
              <a:t>How English costs the English:</a:t>
            </a:r>
          </a:p>
          <a:p>
            <a:pPr>
              <a:defRPr sz="1000"/>
            </a:pPr>
            <a:r>
              <a:t>The article discusses several drawbacks of English being the world's most widely spoken language, including cultural homogenization, linguistic imperialism, and economic burdens on non-English speakers.</a:t>
            </a:r>
          </a:p>
          <a:p>
            <a:pPr>
              <a:defRPr b="1" sz="1200"/>
            </a:pPr>
            <a:r>
              <a:t>Tech stocks are sending a warning:</a:t>
            </a:r>
          </a:p>
          <a:p>
            <a:pPr>
              <a:defRPr sz="1000"/>
            </a:pPr>
            <a:r>
              <a:t>The sell-off in tech stocks serves as a reminder of the potential risks associated with the sector's extensive influence in both public and private markets.</a:t>
            </a:r>
          </a:p>
          <a:p>
            <a:pPr>
              <a:defRPr b="1" sz="1200"/>
            </a:pPr>
            <a:r>
              <a:t>BCG roiled by internal backlash over Gaza aid work:</a:t>
            </a:r>
          </a:p>
          <a:p>
            <a:pPr>
              <a:defRPr sz="1000"/>
            </a:pPr>
            <a:r>
              <a:t>BCG, a top Middle East consulting firm, is facing an internal backlash due to revelations about their aid work in Gaza, leading to one employee expressing shame. A walkout occurred during a CEO's staff meeting in Dubai.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Summaries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200"/>
            </a:pPr>
            <a:r>
              <a:t>Robert Jenrick, viral star of the Tory right:</a:t>
            </a:r>
          </a:p>
          <a:p>
            <a:pPr>
              <a:defRPr sz="1000"/>
            </a:pPr>
            <a:r>
              <a:t>Robert Jenrick, a member of the Conservative Party, has gained popularity on social media due to his videos discussing migrant camps and fare dodgers.</a:t>
            </a:r>
          </a:p>
          <a:p>
            <a:pPr>
              <a:defRPr b="1" sz="1200"/>
            </a:pPr>
            <a:r>
              <a:t>Private again: Soho House retreats from public markets after rapid growth:</a:t>
            </a:r>
          </a:p>
          <a:p>
            <a:pPr>
              <a:defRPr sz="1000"/>
            </a:pPr>
            <a:r>
              <a:t>Soho House, a members' club operator, is pulling out of public markets following a $2.7bn take-private deal announced this week, with plans to leverage the momentum gained during its growth period.</a:t>
            </a:r>
          </a:p>
          <a:p>
            <a:pPr>
              <a:defRPr b="1" sz="1200"/>
            </a:pPr>
            <a:r>
              <a:t>Private equity fundraising slides as sector’s downturn deepens:</a:t>
            </a:r>
          </a:p>
          <a:p>
            <a:pPr>
              <a:defRPr sz="1000"/>
            </a:pPr>
            <a:r>
              <a:t>The private equity sector is experiencing a downturn, causing firms to have difficulty in fundraising, despite offering discounts to attract new investors.</a:t>
            </a:r>
          </a:p>
          <a:p>
            <a:pPr>
              <a:defRPr b="1" sz="1200"/>
            </a:pPr>
            <a:r>
              <a:t>Brace for the Fed’s Maga makeover:</a:t>
            </a:r>
          </a:p>
          <a:p>
            <a:pPr>
              <a:defRPr sz="1000"/>
            </a:pPr>
            <a:r>
              <a:t>The Jackson Hole speech by Jay Powell indicates that significant changes are imminent at the Federal Reserve, possibly reflecting a shift in strategy or philosophy that could be referred to as a 'Maga makeover'.</a:t>
            </a:r>
          </a:p>
          <a:p>
            <a:pPr>
              <a:defRPr b="1" sz="1200"/>
            </a:pPr>
            <a:r>
              <a:t>UK sets out overhaul of asylum appeals process as protests continue:</a:t>
            </a:r>
          </a:p>
          <a:p>
            <a:pPr>
              <a:defRPr sz="1000"/>
            </a:pPr>
            <a:r>
              <a:t>Home Secretary Yvette Cooper faces pressure to address an asylum appeal backlog, as she proposes an overhaul of the current system following ongoing protests.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🔗 References /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000"/>
            </a:pPr>
            <a:r>
              <a:t>- https://www.ft.com/content/8bfdf5d7-3584-444d-849e-b75adc2e07ed</a:t>
            </a:r>
          </a:p>
          <a:p>
            <a:pPr>
              <a:defRPr sz="1000"/>
            </a:pPr>
            <a:r>
              <a:t>- https://ig.ft.com/football-game</a:t>
            </a:r>
          </a:p>
          <a:p>
            <a:pPr>
              <a:defRPr sz="1000"/>
            </a:pPr>
            <a:r>
              <a:t>- https://www.ft.com/content/bc7cd805-7a66-4860-b16d-7baf921dfe49</a:t>
            </a:r>
          </a:p>
          <a:p>
            <a:pPr>
              <a:defRPr sz="1000"/>
            </a:pPr>
            <a:r>
              <a:t>- https://www.ft.com/content/c44c32cd-da47-4ba6-a67a-30c0059931bb</a:t>
            </a:r>
          </a:p>
          <a:p>
            <a:pPr>
              <a:defRPr sz="1000"/>
            </a:pPr>
            <a:r>
              <a:t>- https://www.ft.com/content/89399790-b349-4112-ad2c-d6b27442889f</a:t>
            </a:r>
          </a:p>
          <a:p>
            <a:pPr>
              <a:defRPr sz="1000"/>
            </a:pPr>
            <a:r>
              <a:t>- https://www.ft.com/content/34aaf230-8e57-464b-be9d-8d3878b69b37</a:t>
            </a:r>
          </a:p>
          <a:p>
            <a:pPr>
              <a:defRPr sz="1000"/>
            </a:pPr>
            <a:r>
              <a:t>- https://www.ft.com/content/6dc11675-5df7-4837-8431-9ae3b5bc7063</a:t>
            </a:r>
          </a:p>
          <a:p>
            <a:pPr>
              <a:defRPr sz="1000"/>
            </a:pPr>
            <a:r>
              <a:t>- https://www.ft.com/content/f7387912-1079-43d4-a9a2-2308989400d4</a:t>
            </a:r>
          </a:p>
          <a:p>
            <a:pPr>
              <a:defRPr sz="1000"/>
            </a:pPr>
            <a:r>
              <a:t>- https://www.ft.com/content/ebf4f2f8-d1e3-4f0f-856a-0a4659d6ca99</a:t>
            </a:r>
          </a:p>
          <a:p>
            <a:pPr>
              <a:defRPr sz="1000"/>
            </a:pPr>
            <a:r>
              <a:t>- https://www.ft.com/content/4aa858c4-54da-4a4d-830e-9be193fd92e5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