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a:solidFill>
                  <a:srgbClr val="0066CC"/>
                </a:solidFill>
              </a:defRPr>
            </a:pPr>
            <a:r>
              <a:t>FT.com Daily Summary</a:t>
            </a:r>
          </a:p>
        </p:txBody>
      </p:sp>
      <p:sp>
        <p:nvSpPr>
          <p:cNvPr id="3" name="Subtitle 2"/>
          <p:cNvSpPr>
            <a:spLocks noGrp="1"/>
          </p:cNvSpPr>
          <p:nvPr>
            <p:ph type="subTitle" idx="1"/>
          </p:nvPr>
        </p:nvSpPr>
        <p:spPr/>
        <p:txBody>
          <a:bodyPr/>
          <a:lstStyle/>
          <a:p>
            <a:r>
              <a:t>Generated: 2025-08-25 14:16:39</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Articles</a:t>
            </a:r>
          </a:p>
        </p:txBody>
      </p:sp>
      <p:sp>
        <p:nvSpPr>
          <p:cNvPr id="3" name="Content Placeholder 2"/>
          <p:cNvSpPr>
            <a:spLocks noGrp="1"/>
          </p:cNvSpPr>
          <p:nvPr>
            <p:ph idx="1"/>
          </p:nvPr>
        </p:nvSpPr>
        <p:spPr/>
        <p:txBody>
          <a:bodyPr/>
          <a:lstStyle/>
          <a:p/>
          <a:p>
            <a:pPr>
              <a:defRPr sz="1200"/>
            </a:pPr>
            <a:r>
              <a:t>- Rich economies will need foreign workers to fuel growth, policymakers warn</a:t>
            </a:r>
          </a:p>
          <a:p>
            <a:pPr>
              <a:defRPr sz="1200"/>
            </a:pPr>
            <a:r>
              <a:t>- Can you run a Premier League football club?</a:t>
            </a:r>
          </a:p>
          <a:p>
            <a:pPr>
              <a:defRPr sz="1200"/>
            </a:pPr>
            <a:r>
              <a:t>- How English costs the English</a:t>
            </a:r>
          </a:p>
          <a:p>
            <a:pPr>
              <a:defRPr sz="1200"/>
            </a:pPr>
            <a:r>
              <a:t>- Tech stocks are sending a warning</a:t>
            </a:r>
          </a:p>
          <a:p>
            <a:pPr>
              <a:defRPr sz="1200"/>
            </a:pPr>
            <a:r>
              <a:t>- BCG roiled by internal backlash over Gaza aid work</a:t>
            </a:r>
          </a:p>
          <a:p>
            <a:pPr>
              <a:defRPr sz="1200"/>
            </a:pPr>
            <a:r>
              <a:t>- Robert Jenrick, viral star of the Tory right</a:t>
            </a:r>
          </a:p>
          <a:p>
            <a:pPr>
              <a:defRPr sz="1200"/>
            </a:pPr>
            <a:r>
              <a:t>- Private again: Soho House retreats from public markets after rapid growth</a:t>
            </a:r>
          </a:p>
          <a:p>
            <a:pPr>
              <a:defRPr sz="1200"/>
            </a:pPr>
            <a:r>
              <a:t>- Private equity fundraising slides as sector’s downturn deepens</a:t>
            </a:r>
          </a:p>
          <a:p>
            <a:pPr>
              <a:defRPr sz="1200"/>
            </a:pPr>
            <a:r>
              <a:t>- Brace for the Fed’s Maga makeover</a:t>
            </a:r>
          </a:p>
          <a:p>
            <a:pPr>
              <a:defRPr sz="1200"/>
            </a:pPr>
            <a:r>
              <a:t>- UK sets out overhaul of asylum appeals process as protests continue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Summaries</a:t>
            </a:r>
          </a:p>
        </p:txBody>
      </p:sp>
      <p:sp>
        <p:nvSpPr>
          <p:cNvPr id="3" name="Content Placeholder 2"/>
          <p:cNvSpPr>
            <a:spLocks noGrp="1"/>
          </p:cNvSpPr>
          <p:nvPr>
            <p:ph idx="1"/>
          </p:nvPr>
        </p:nvSpPr>
        <p:spPr/>
        <p:txBody>
          <a:bodyPr/>
          <a:lstStyle/>
          <a:p/>
          <a:p>
            <a:pPr>
              <a:defRPr b="1" sz="1200"/>
            </a:pPr>
            <a:r>
              <a:t>Rich economies will need foreign workers to fuel growth, policymakers warn:</a:t>
            </a:r>
          </a:p>
          <a:p>
            <a:pPr>
              <a:defRPr sz="1000"/>
            </a:pPr>
            <a:r>
              <a:t>Central bankers have expressed concerns over low birth rates in major economies, warning that this trend could negatively impact productivity and prices, necessitating an increased reliance on foreign workers to fuel growth.</a:t>
            </a:r>
          </a:p>
          <a:p>
            <a:pPr>
              <a:defRPr b="1" sz="1200"/>
            </a:pPr>
            <a:r>
              <a:t>Can you run a Premier League football club?:</a:t>
            </a:r>
          </a:p>
          <a:p>
            <a:pPr>
              <a:defRPr sz="1000"/>
            </a:pPr>
            <a:r>
              <a:t>The article discusses the responsibilities involved in managing a Premier League football club, focusing on strategic decision-making in terms of financial management to ensure profitability and success.</a:t>
            </a:r>
          </a:p>
          <a:p>
            <a:pPr>
              <a:defRPr b="1" sz="1200"/>
            </a:pPr>
            <a:r>
              <a:t>How English costs the English:</a:t>
            </a:r>
          </a:p>
          <a:p>
            <a:pPr>
              <a:defRPr sz="1000"/>
            </a:pPr>
            <a:r>
              <a:t>The article discusses several disadvantages faced by English speakers due to the widespread use of the English language, such as cultural dilution, language devaluation, and increased competition in education and job markets.</a:t>
            </a:r>
          </a:p>
          <a:p>
            <a:pPr>
              <a:defRPr b="1" sz="1200"/>
            </a:pPr>
            <a:r>
              <a:t>Tech stocks are sending a warning:</a:t>
            </a:r>
          </a:p>
          <a:p>
            <a:pPr>
              <a:defRPr sz="1000"/>
            </a:pPr>
            <a:r>
              <a:t>The recent sell-off in tech stocks serves as a reminder of the potential risks associated with the sector's substantial influence across both public and private markets.</a:t>
            </a:r>
          </a:p>
          <a:p>
            <a:pPr>
              <a:defRPr b="1" sz="1200"/>
            </a:pPr>
            <a:r>
              <a:t>BCG roiled by internal backlash over Gaza aid work:</a:t>
            </a:r>
          </a:p>
          <a:p>
            <a:pPr>
              <a:defRPr sz="1000"/>
            </a:pPr>
            <a:r>
              <a:t>BCG, a top Middle East consulting firm, is facing internal backlash due to revelations about their aid work in Gaza, with one consultant expressing shame. A staff meeting in Dubai led by the CEO reportedly caused a walkout.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Summaries (Continued)</a:t>
            </a:r>
          </a:p>
        </p:txBody>
      </p:sp>
      <p:sp>
        <p:nvSpPr>
          <p:cNvPr id="3" name="Content Placeholder 2"/>
          <p:cNvSpPr>
            <a:spLocks noGrp="1"/>
          </p:cNvSpPr>
          <p:nvPr>
            <p:ph idx="1"/>
          </p:nvPr>
        </p:nvSpPr>
        <p:spPr/>
        <p:txBody>
          <a:bodyPr/>
          <a:lstStyle/>
          <a:p/>
          <a:p>
            <a:pPr>
              <a:defRPr b="1" sz="1200"/>
            </a:pPr>
            <a:r>
              <a:t>Robert Jenrick, viral star of the Tory right:</a:t>
            </a:r>
          </a:p>
          <a:p>
            <a:pPr>
              <a:defRPr sz="1000"/>
            </a:pPr>
            <a:r>
              <a:t>Robert Jenrick, a prominent figure on the Conservative right, has gained popularity through his social media videos discussing topics such as migrant camps and fare evasion.</a:t>
            </a:r>
          </a:p>
          <a:p>
            <a:pPr>
              <a:defRPr b="1" sz="1200"/>
            </a:pPr>
            <a:r>
              <a:t>Private again: Soho House retreats from public markets after rapid growth:</a:t>
            </a:r>
          </a:p>
          <a:p>
            <a:pPr>
              <a:defRPr sz="1000"/>
            </a:pPr>
            <a:r>
              <a:t>Soho House, a private members' club operator, announced it will exit public markets following a $2.7bn take-private deal, with plans to build on its recent growth momentum.</a:t>
            </a:r>
          </a:p>
          <a:p>
            <a:pPr>
              <a:defRPr b="1" sz="1200"/>
            </a:pPr>
            <a:r>
              <a:t>Private equity fundraising slides as sector’s downturn deepens:</a:t>
            </a:r>
          </a:p>
          <a:p>
            <a:pPr>
              <a:defRPr sz="1000"/>
            </a:pPr>
            <a:r>
              <a:t>Private equity firms are facing challenges in fundraising, despite offering discounts to potential investors, due to the ongoing downturn in the sector.</a:t>
            </a:r>
          </a:p>
          <a:p>
            <a:pPr>
              <a:defRPr b="1" sz="1200"/>
            </a:pPr>
            <a:r>
              <a:t>Brace for the Fed’s Maga makeover:</a:t>
            </a:r>
          </a:p>
          <a:p>
            <a:pPr>
              <a:defRPr sz="1000"/>
            </a:pPr>
            <a:r>
              <a:t> {</a:t>
            </a:r>
            <a:br/>
            <a:r>
              <a:t>  "summary": "The Jackson Hole speech by Jay Powell, the head of the Federal Reserve, indicates significant changes are imminent at the central bank, possibly reflecting a shift towards policies aligned with President Trump's 'America First' agenda.",</a:t>
            </a:r>
            <a:br/>
            <a:r>
              <a:t>  "theme": ["Fed Changes", "Maga Policy", "Central Bank Shift"]</a:t>
            </a:r>
          </a:p>
          <a:p>
            <a:pPr>
              <a:defRPr b="1" sz="1200"/>
            </a:pPr>
            <a:r>
              <a:t>UK sets out overhaul of asylum appeals process as protests continue:</a:t>
            </a:r>
          </a:p>
          <a:p>
            <a:pPr>
              <a:defRPr sz="1000"/>
            </a:pPr>
            <a:r>
              <a:t>The UK government, led by Home Secretary Yvette Cooper, is planning an overhaul of the asylum appeals process in response to mounting pressure due to a significant backlog. The move comes amidst ongoing protests demanding action.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 / Links</a:t>
            </a:r>
          </a:p>
        </p:txBody>
      </p:sp>
      <p:sp>
        <p:nvSpPr>
          <p:cNvPr id="3" name="Content Placeholder 2"/>
          <p:cNvSpPr>
            <a:spLocks noGrp="1"/>
          </p:cNvSpPr>
          <p:nvPr>
            <p:ph idx="1"/>
          </p:nvPr>
        </p:nvSpPr>
        <p:spPr/>
        <p:txBody>
          <a:bodyPr/>
          <a:lstStyle/>
          <a:p/>
          <a:p>
            <a:pPr>
              <a:defRPr sz="1000"/>
            </a:pPr>
            <a:r>
              <a:t>- https://www.ft.com/content/8bfdf5d7-3584-444d-849e-b75adc2e07ed</a:t>
            </a:r>
          </a:p>
          <a:p>
            <a:pPr>
              <a:defRPr sz="1000"/>
            </a:pPr>
            <a:r>
              <a:t>- https://ig.ft.com/football-game</a:t>
            </a:r>
          </a:p>
          <a:p>
            <a:pPr>
              <a:defRPr sz="1000"/>
            </a:pPr>
            <a:r>
              <a:t>- https://www.ft.com/content/bc7cd805-7a66-4860-b16d-7baf921dfe49</a:t>
            </a:r>
          </a:p>
          <a:p>
            <a:pPr>
              <a:defRPr sz="1000"/>
            </a:pPr>
            <a:r>
              <a:t>- https://www.ft.com/content/c44c32cd-da47-4ba6-a67a-30c0059931bb</a:t>
            </a:r>
          </a:p>
          <a:p>
            <a:pPr>
              <a:defRPr sz="1000"/>
            </a:pPr>
            <a:r>
              <a:t>- https://www.ft.com/content/89399790-b349-4112-ad2c-d6b27442889f</a:t>
            </a:r>
          </a:p>
          <a:p>
            <a:pPr>
              <a:defRPr sz="1000"/>
            </a:pPr>
            <a:r>
              <a:t>- https://www.ft.com/content/34aaf230-8e57-464b-be9d-8d3878b69b37</a:t>
            </a:r>
          </a:p>
          <a:p>
            <a:pPr>
              <a:defRPr sz="1000"/>
            </a:pPr>
            <a:r>
              <a:t>- https://www.ft.com/content/6dc11675-5df7-4837-8431-9ae3b5bc7063</a:t>
            </a:r>
          </a:p>
          <a:p>
            <a:pPr>
              <a:defRPr sz="1000"/>
            </a:pPr>
            <a:r>
              <a:t>- https://www.ft.com/content/f7387912-1079-43d4-a9a2-2308989400d4</a:t>
            </a:r>
          </a:p>
          <a:p>
            <a:pPr>
              <a:defRPr sz="1000"/>
            </a:pPr>
            <a:r>
              <a:t>- https://www.ft.com/content/ebf4f2f8-d1e3-4f0f-856a-0a4659d6ca99</a:t>
            </a:r>
          </a:p>
          <a:p>
            <a:pPr>
              <a:defRPr sz="1000"/>
            </a:pPr>
            <a:r>
              <a:t>- https://www.ft.com/content/4aa858c4-54da-4a4d-830e-9be193fd92e5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