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solidFill>
                  <a:srgbClr val="0066CC"/>
                </a:solidFill>
              </a:defRPr>
            </a:pPr>
            <a:r>
              <a:t>📊 FT.com Daily Summary</a:t>
            </a:r>
          </a:p>
        </p:txBody>
      </p:sp>
      <p:sp>
        <p:nvSpPr>
          <p:cNvPr id="3" name="Subtitle 2"/>
          <p:cNvSpPr>
            <a:spLocks noGrp="1"/>
          </p:cNvSpPr>
          <p:nvPr>
            <p:ph type="subTitle" idx="1"/>
          </p:nvPr>
        </p:nvSpPr>
        <p:spPr/>
        <p:txBody>
          <a:bodyPr/>
          <a:lstStyle/>
          <a:p>
            <a:r>
              <a:t>Generated: 2025-08-23 19:07:47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Articles</a:t>
            </a:r>
          </a:p>
        </p:txBody>
      </p:sp>
      <p:sp>
        <p:nvSpPr>
          <p:cNvPr id="3" name="Content Placeholder 2"/>
          <p:cNvSpPr>
            <a:spLocks noGrp="1"/>
          </p:cNvSpPr>
          <p:nvPr>
            <p:ph idx="1"/>
          </p:nvPr>
        </p:nvSpPr>
        <p:spPr/>
        <p:txBody>
          <a:bodyPr/>
          <a:lstStyle/>
          <a:p/>
          <a:p>
            <a:pPr>
              <a:defRPr sz="1200"/>
            </a:pPr>
            <a:r>
              <a:t>- Can you run a Premier League football club?</a:t>
            </a:r>
          </a:p>
          <a:p>
            <a:pPr>
              <a:defRPr sz="1200"/>
            </a:pPr>
            <a:r>
              <a:t>- How English costs the English</a:t>
            </a:r>
          </a:p>
          <a:p>
            <a:pPr>
              <a:defRPr sz="1200"/>
            </a:pPr>
            <a:r>
              <a:t>- Tech stocks are sending a warning</a:t>
            </a:r>
          </a:p>
          <a:p>
            <a:pPr>
              <a:defRPr sz="1200"/>
            </a:pPr>
            <a:r>
              <a:t>- BCG roiled by internal backlash over Gaza aid work</a:t>
            </a:r>
          </a:p>
          <a:p>
            <a:pPr>
              <a:defRPr sz="1200"/>
            </a:pPr>
            <a:r>
              <a:t>- China refuses to explain ‘greyed out’ parts of London embassy plan</a:t>
            </a:r>
          </a:p>
          <a:p>
            <a:pPr>
              <a:defRPr sz="1200"/>
            </a:pPr>
            <a:r>
              <a:t>- Robert Jenrick, viral star of the Tory right</a:t>
            </a:r>
          </a:p>
          <a:p>
            <a:pPr>
              <a:defRPr sz="1200"/>
            </a:pPr>
            <a:r>
              <a:t>- Private again: Soho House retreats from public markets after rapid growth</a:t>
            </a:r>
          </a:p>
          <a:p>
            <a:pPr>
              <a:defRPr sz="1200"/>
            </a:pPr>
            <a:r>
              <a:t>- Can you run a Premier League football club?</a:t>
            </a:r>
          </a:p>
          <a:p>
            <a:pPr>
              <a:defRPr sz="1200"/>
            </a:pPr>
            <a:r>
              <a:t>- How English costs the English</a:t>
            </a:r>
          </a:p>
          <a:p>
            <a:pPr>
              <a:defRPr sz="1200"/>
            </a:pPr>
            <a:r>
              <a:t>- Tech stocks are sending a warning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Summaries</a:t>
            </a:r>
          </a:p>
        </p:txBody>
      </p:sp>
      <p:sp>
        <p:nvSpPr>
          <p:cNvPr id="3" name="Content Placeholder 2"/>
          <p:cNvSpPr>
            <a:spLocks noGrp="1"/>
          </p:cNvSpPr>
          <p:nvPr>
            <p:ph idx="1"/>
          </p:nvPr>
        </p:nvSpPr>
        <p:spPr/>
        <p:txBody>
          <a:bodyPr/>
          <a:lstStyle/>
          <a:p/>
          <a:p>
            <a:pPr>
              <a:defRPr b="1" sz="1200"/>
            </a:pPr>
            <a:r>
              <a:t>Can you run a Premier League football club?:</a:t>
            </a:r>
          </a:p>
          <a:p>
            <a:pPr>
              <a:defRPr sz="1000"/>
            </a:pPr>
            <a:r>
              <a:t>The article discusses the responsibilities of managing a Premier League football club, including making strategic decisions on finances, complying with profit and sustainability rules, and aiming to achieve success and glory.</a:t>
            </a:r>
          </a:p>
          <a:p>
            <a:pPr>
              <a:defRPr b="1" sz="1200"/>
            </a:pPr>
            <a:r>
              <a:t>How English costs the English:</a:t>
            </a:r>
          </a:p>
          <a:p>
            <a:pPr>
              <a:defRPr sz="1000"/>
            </a:pPr>
            <a:r>
              <a:t>The article discusses several disadvantages that English speakers face due to the global dominance of their language, such as reduced originality in literature, increased difficulty in learning other languages, and potential miscommunication due to linguistic hegemony.</a:t>
            </a:r>
          </a:p>
          <a:p>
            <a:pPr>
              <a:defRPr b="1" sz="1200"/>
            </a:pPr>
            <a:r>
              <a:t>Tech stocks are sending a warning:</a:t>
            </a:r>
          </a:p>
          <a:p>
            <a:pPr>
              <a:defRPr sz="1000"/>
            </a:pPr>
            <a:r>
              <a:t>The sell-off of tech stocks serves as a reminder about the potential risks associated with the sector's significant influence in both public and private markets.</a:t>
            </a:r>
          </a:p>
          <a:p>
            <a:pPr>
              <a:defRPr b="1" sz="1200"/>
            </a:pPr>
            <a:r>
              <a:t>BCG roiled by internal backlash over Gaza aid work:</a:t>
            </a:r>
          </a:p>
          <a:p>
            <a:pPr>
              <a:defRPr sz="1000"/>
            </a:pPr>
            <a:r>
              <a:t>BCG, a top Middle East consulting firm, is facing internal backlash due to revelations about their Gaza aid work. A senior consultant expressed shame over the situation during a staff meeting in Dubai, leading to a walkout.</a:t>
            </a:r>
          </a:p>
          <a:p>
            <a:pPr>
              <a:defRPr b="1" sz="1200"/>
            </a:pPr>
            <a:r>
              <a:t>China refuses to explain ‘greyed out’ parts of London embassy plan:</a:t>
            </a:r>
          </a:p>
          <a:p>
            <a:pPr>
              <a:defRPr sz="1000"/>
            </a:pPr>
            <a:r>
              <a:t> {</a:t>
            </a:r>
            <a:br/>
            <a:r>
              <a:t>  "summary": "China has rejected the UK's request for additional information about certain areas of their planned London embassy, stating that the details are not necessary or appropriate.",</a:t>
            </a:r>
            <a:br/>
            <a:r>
              <a:t>  "theme": ["Diplomacy", "International Relations", "Transparency"]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Summaries (Continued)</a:t>
            </a:r>
          </a:p>
        </p:txBody>
      </p:sp>
      <p:sp>
        <p:nvSpPr>
          <p:cNvPr id="3" name="Content Placeholder 2"/>
          <p:cNvSpPr>
            <a:spLocks noGrp="1"/>
          </p:cNvSpPr>
          <p:nvPr>
            <p:ph idx="1"/>
          </p:nvPr>
        </p:nvSpPr>
        <p:spPr/>
        <p:txBody>
          <a:bodyPr/>
          <a:lstStyle/>
          <a:p/>
          <a:p>
            <a:pPr>
              <a:defRPr b="1" sz="1200"/>
            </a:pPr>
            <a:r>
              <a:t>Robert Jenrick, viral star of the Tory right:</a:t>
            </a:r>
          </a:p>
          <a:p>
            <a:pPr>
              <a:defRPr sz="1000"/>
            </a:pPr>
            <a:r>
              <a:t>Robert Jenrick, a prominent figure on the Conservative right, has garnered a significant following through his social media videos focused on topics such as migrant camps and fare dodgers.</a:t>
            </a:r>
          </a:p>
          <a:p>
            <a:pPr>
              <a:defRPr b="1" sz="1200"/>
            </a:pPr>
            <a:r>
              <a:t>Private again: Soho House retreats from public markets after rapid growth:</a:t>
            </a:r>
          </a:p>
          <a:p>
            <a:pPr>
              <a:defRPr sz="1000"/>
            </a:pPr>
            <a:r>
              <a:t>Soho House, a members' club operator, is set to exit public markets following a $2.7 billion take-private deal, aiming to build on their recent growth momentum.</a:t>
            </a:r>
          </a:p>
          <a:p>
            <a:pPr>
              <a:defRPr b="1" sz="1200"/>
            </a:pPr>
            <a:r>
              <a:t>Can you run a Premier League football club?:</a:t>
            </a:r>
          </a:p>
          <a:p>
            <a:pPr>
              <a:defRPr sz="1000"/>
            </a:pPr>
            <a:r>
              <a:t>The article discusses the responsibilities of running a Premier League football club, focusing on managing finances to meet profit and sustainability rules while aiming for success on the field.</a:t>
            </a:r>
          </a:p>
          <a:p>
            <a:pPr>
              <a:defRPr b="1" sz="1200"/>
            </a:pPr>
            <a:r>
              <a:t>How English costs the English:</a:t>
            </a:r>
          </a:p>
          <a:p>
            <a:pPr>
              <a:defRPr sz="1000"/>
            </a:pPr>
            <a:r>
              <a:t>The article discusses the drawbacks of English being the world's language, including potential cultural homogenization, digital divide, and economic exploitation of non-English speaking countries.</a:t>
            </a:r>
          </a:p>
          <a:p>
            <a:pPr>
              <a:defRPr b="1" sz="1200"/>
            </a:pPr>
            <a:r>
              <a:t>Tech stocks are sending a warning:</a:t>
            </a:r>
          </a:p>
          <a:p>
            <a:pPr>
              <a:defRPr sz="1000"/>
            </a:pPr>
            <a:r>
              <a:t>The sell-off in tech stocks serves as a reminder of the potential risks associated with the sector's significant influence across both public and private markets.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References / Links</a:t>
            </a:r>
          </a:p>
        </p:txBody>
      </p:sp>
      <p:sp>
        <p:nvSpPr>
          <p:cNvPr id="3" name="Content Placeholder 2"/>
          <p:cNvSpPr>
            <a:spLocks noGrp="1"/>
          </p:cNvSpPr>
          <p:nvPr>
            <p:ph idx="1"/>
          </p:nvPr>
        </p:nvSpPr>
        <p:spPr/>
        <p:txBody>
          <a:bodyPr/>
          <a:lstStyle/>
          <a:p/>
          <a:p>
            <a:pPr>
              <a:defRPr sz="1000"/>
            </a:pPr>
            <a:r>
              <a:t>- https://ig.ft.com/football-game</a:t>
            </a:r>
          </a:p>
          <a:p>
            <a:pPr>
              <a:defRPr sz="1000"/>
            </a:pPr>
            <a:r>
              <a:t>- https://www.ft.com/content/bc7cd805-7a66-4860-b16d-7baf921dfe49</a:t>
            </a:r>
          </a:p>
          <a:p>
            <a:pPr>
              <a:defRPr sz="1000"/>
            </a:pPr>
            <a:r>
              <a:t>- https://www.ft.com/content/c44c32cd-da47-4ba6-a67a-30c0059931bb</a:t>
            </a:r>
          </a:p>
          <a:p>
            <a:pPr>
              <a:defRPr sz="1000"/>
            </a:pPr>
            <a:r>
              <a:t>- https://www.ft.com/content/89399790-b349-4112-ad2c-d6b27442889f</a:t>
            </a:r>
          </a:p>
          <a:p>
            <a:pPr>
              <a:defRPr sz="1000"/>
            </a:pPr>
            <a:r>
              <a:t>- https://www.ft.com/content/1c85300d-af36-4c49-9a45-8ebcc1c6a006</a:t>
            </a:r>
          </a:p>
          <a:p>
            <a:pPr>
              <a:defRPr sz="1000"/>
            </a:pPr>
            <a:r>
              <a:t>- https://www.ft.com/content/34aaf230-8e57-464b-be9d-8d3878b69b37</a:t>
            </a:r>
          </a:p>
          <a:p>
            <a:pPr>
              <a:defRPr sz="1000"/>
            </a:pPr>
            <a:r>
              <a:t>- https://www.ft.com/content/6dc11675-5df7-4837-8431-9ae3b5bc7063</a:t>
            </a:r>
          </a:p>
          <a:p>
            <a:pPr>
              <a:defRPr sz="1000"/>
            </a:pPr>
            <a:r>
              <a:t>- https://ig.ft.com/football-game</a:t>
            </a:r>
          </a:p>
          <a:p>
            <a:pPr>
              <a:defRPr sz="1000"/>
            </a:pPr>
            <a:r>
              <a:t>- https://www.ft.com/content/bc7cd805-7a66-4860-b16d-7baf921dfe49</a:t>
            </a:r>
          </a:p>
          <a:p>
            <a:pPr>
              <a:defRPr sz="1000"/>
            </a:pPr>
            <a:r>
              <a:t>- https://www.ft.com/content/c44c32cd-da47-4ba6-a67a-30c0059931bb</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