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5/13/21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D92D-EC5C-D541-98A2-32310B4A2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This is a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FF534-F838-884B-86A7-03B10EDB2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In Los Angeles County, CA</a:t>
            </a:r>
          </a:p>
        </p:txBody>
      </p:sp>
    </p:spTree>
    <p:extLst>
      <p:ext uri="{BB962C8B-B14F-4D97-AF65-F5344CB8AC3E}">
        <p14:creationId xmlns:p14="http://schemas.microsoft.com/office/powerpoint/2010/main" val="230775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7C1E-928C-B34A-BA0A-35DEF2FA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ACEB1-3514-2241-BE95-BB8403625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A</a:t>
            </a:r>
          </a:p>
          <a:p>
            <a:r>
              <a:rPr lang="en-DE" dirty="0"/>
              <a:t>B</a:t>
            </a:r>
          </a:p>
          <a:p>
            <a:r>
              <a:rPr lang="en-DE" dirty="0"/>
              <a:t>C</a:t>
            </a:r>
          </a:p>
          <a:p>
            <a:r>
              <a:rPr lang="en-DE" dirty="0"/>
              <a:t>D</a:t>
            </a:r>
          </a:p>
          <a:p>
            <a:r>
              <a:rPr lang="en-DE" dirty="0"/>
              <a:t>E</a:t>
            </a:r>
          </a:p>
          <a:p>
            <a:endParaRPr lang="en-DE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2352ABB-BC14-2546-8BB7-72550B9DBC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4232" y="2959712"/>
            <a:ext cx="7883170" cy="24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63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</TotalTime>
  <Words>16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This is a test</vt:lpstr>
      <vt:lpstr>Motivation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</dc:title>
  <dc:creator>Felix Fichtner</dc:creator>
  <cp:lastModifiedBy>Felix Fichtner</cp:lastModifiedBy>
  <cp:revision>1</cp:revision>
  <dcterms:created xsi:type="dcterms:W3CDTF">2021-05-13T21:34:50Z</dcterms:created>
  <dcterms:modified xsi:type="dcterms:W3CDTF">2021-05-13T21:36:23Z</dcterms:modified>
</cp:coreProperties>
</file>