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aiUR2nJG2W4iikJyljVPP30AI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2cccbc9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02cccbc9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2cccbc9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02cccbc9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2cccbc90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02cccbc90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cccbc9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02cccbc9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2cccbc90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02cccbc90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7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10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1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044700" y="9870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Trabajo Final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 sz="1600"/>
              <a:t>Complejidad Algorítmica</a:t>
            </a:r>
            <a:endParaRPr sz="1600"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2748600" y="2860675"/>
            <a:ext cx="36468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s-419"/>
              <a:t>Integrantes: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s-419"/>
              <a:t>Leonardo Andre Goyas Ayllón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s-419"/>
              <a:t>Juan Diego Enrique Flores Tenorio</a:t>
            </a:r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434100" y="1736850"/>
            <a:ext cx="227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cxnSp>
        <p:nvCxnSpPr>
          <p:cNvPr id="69" name="Google Shape;69;p2"/>
          <p:cNvCxnSpPr/>
          <p:nvPr/>
        </p:nvCxnSpPr>
        <p:spPr>
          <a:xfrm flipH="1" rot="10800000">
            <a:off x="2294850" y="2568150"/>
            <a:ext cx="45543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2cccbc906_0_1"/>
          <p:cNvSpPr txBox="1"/>
          <p:nvPr>
            <p:ph type="title"/>
          </p:nvPr>
        </p:nvSpPr>
        <p:spPr>
          <a:xfrm>
            <a:off x="2864400" y="990763"/>
            <a:ext cx="341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Generales</a:t>
            </a:r>
            <a:endParaRPr/>
          </a:p>
        </p:txBody>
      </p:sp>
      <p:cxnSp>
        <p:nvCxnSpPr>
          <p:cNvPr id="75" name="Google Shape;75;g102cccbc906_0_1"/>
          <p:cNvCxnSpPr/>
          <p:nvPr/>
        </p:nvCxnSpPr>
        <p:spPr>
          <a:xfrm flipH="1" rot="10800000">
            <a:off x="2294850" y="1818463"/>
            <a:ext cx="45543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" name="Google Shape;76;g102cccbc90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638" y="1885788"/>
            <a:ext cx="2270733" cy="226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cccbc906_0_6"/>
          <p:cNvSpPr txBox="1"/>
          <p:nvPr>
            <p:ph type="title"/>
          </p:nvPr>
        </p:nvSpPr>
        <p:spPr>
          <a:xfrm>
            <a:off x="3144300" y="822900"/>
            <a:ext cx="285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 Goyas</a:t>
            </a:r>
            <a:endParaRPr/>
          </a:p>
        </p:txBody>
      </p:sp>
      <p:cxnSp>
        <p:nvCxnSpPr>
          <p:cNvPr id="82" name="Google Shape;82;g102cccbc906_0_6"/>
          <p:cNvCxnSpPr/>
          <p:nvPr/>
        </p:nvCxnSpPr>
        <p:spPr>
          <a:xfrm flipH="1" rot="10800000">
            <a:off x="2294850" y="1650600"/>
            <a:ext cx="45543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g102cccbc906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663" y="1743250"/>
            <a:ext cx="4860667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102cccbc906_0_6"/>
          <p:cNvSpPr txBox="1"/>
          <p:nvPr>
            <p:ph type="title"/>
          </p:nvPr>
        </p:nvSpPr>
        <p:spPr>
          <a:xfrm>
            <a:off x="3883063" y="3814187"/>
            <a:ext cx="13779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Dijkstra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cccbc906_0_16"/>
          <p:cNvSpPr txBox="1"/>
          <p:nvPr>
            <p:ph type="title"/>
          </p:nvPr>
        </p:nvSpPr>
        <p:spPr>
          <a:xfrm>
            <a:off x="3144300" y="667700"/>
            <a:ext cx="285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 Flores</a:t>
            </a:r>
            <a:endParaRPr/>
          </a:p>
        </p:txBody>
      </p:sp>
      <p:cxnSp>
        <p:nvCxnSpPr>
          <p:cNvPr id="90" name="Google Shape;90;g102cccbc906_0_16"/>
          <p:cNvCxnSpPr/>
          <p:nvPr/>
        </p:nvCxnSpPr>
        <p:spPr>
          <a:xfrm flipH="1" rot="10800000">
            <a:off x="2294850" y="1495400"/>
            <a:ext cx="45543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g102cccbc906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863" y="1600725"/>
            <a:ext cx="3216286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02cccbc906_0_16"/>
          <p:cNvSpPr txBox="1"/>
          <p:nvPr>
            <p:ph type="title"/>
          </p:nvPr>
        </p:nvSpPr>
        <p:spPr>
          <a:xfrm>
            <a:off x="3883063" y="3969387"/>
            <a:ext cx="13779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Brute Force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2cccbc906_0_21"/>
          <p:cNvSpPr txBox="1"/>
          <p:nvPr>
            <p:ph type="title"/>
          </p:nvPr>
        </p:nvSpPr>
        <p:spPr>
          <a:xfrm>
            <a:off x="3144300" y="1740450"/>
            <a:ext cx="285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cxnSp>
        <p:nvCxnSpPr>
          <p:cNvPr id="98" name="Google Shape;98;g102cccbc906_0_21"/>
          <p:cNvCxnSpPr/>
          <p:nvPr/>
        </p:nvCxnSpPr>
        <p:spPr>
          <a:xfrm flipH="1" rot="10800000">
            <a:off x="2294850" y="2568150"/>
            <a:ext cx="45543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2cccbc906_0_26"/>
          <p:cNvSpPr txBox="1"/>
          <p:nvPr>
            <p:ph type="title"/>
          </p:nvPr>
        </p:nvSpPr>
        <p:spPr>
          <a:xfrm>
            <a:off x="3144300" y="1740450"/>
            <a:ext cx="285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Recomendaciones</a:t>
            </a:r>
            <a:endParaRPr/>
          </a:p>
        </p:txBody>
      </p:sp>
      <p:cxnSp>
        <p:nvCxnSpPr>
          <p:cNvPr id="104" name="Google Shape;104;g102cccbc906_0_26"/>
          <p:cNvCxnSpPr/>
          <p:nvPr/>
        </p:nvCxnSpPr>
        <p:spPr>
          <a:xfrm flipH="1" rot="10800000">
            <a:off x="2294850" y="2568150"/>
            <a:ext cx="45543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1959600" y="2156100"/>
            <a:ext cx="522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 sz="5200"/>
              <a:t>GRACIAS</a:t>
            </a:r>
            <a:endParaRPr sz="5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