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417" r:id="rId7"/>
    <p:sldId id="419" r:id="rId8"/>
    <p:sldId id="422" r:id="rId9"/>
    <p:sldId id="424" r:id="rId10"/>
    <p:sldId id="437" r:id="rId11"/>
    <p:sldId id="423" r:id="rId12"/>
    <p:sldId id="425" r:id="rId13"/>
    <p:sldId id="426" r:id="rId14"/>
    <p:sldId id="427" r:id="rId15"/>
    <p:sldId id="438" r:id="rId16"/>
    <p:sldId id="428" r:id="rId17"/>
    <p:sldId id="439" r:id="rId18"/>
    <p:sldId id="429" r:id="rId19"/>
    <p:sldId id="430" r:id="rId20"/>
    <p:sldId id="431" r:id="rId21"/>
    <p:sldId id="432" r:id="rId22"/>
    <p:sldId id="436" r:id="rId23"/>
    <p:sldId id="433" r:id="rId24"/>
    <p:sldId id="435" r:id="rId25"/>
    <p:sldId id="434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040E31-0989-4FAC-A7B2-D6E7B20DE8F9}" v="989" dt="2024-10-01T13:39:38.461"/>
    <p1510:client id="{C30390CA-0A4D-EC0A-F2F0-BFFD685CBDED}" v="6" dt="2024-10-01T13:30:08.620"/>
    <p1510:client id="{C9EC2710-BD5D-B534-CD6C-0471606ABCAC}" v="5" dt="2024-10-01T13:39:45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CD32B4D-9B20-F4E6-083F-80FE1CE485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D78CB4-7492-7BF8-75E3-B786695320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14320-728F-472F-AFA0-8A28B56E6F43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0EA872-0DD3-719C-25AB-E171C02046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186469-9246-5B5F-3D09-15F38E33B8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09B36-64CF-4BB4-A949-FF8B0E211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130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DA09C-DD94-4A33-98EC-FF38549D9D19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CDE0C-0EE2-43BA-B661-5C5CBDFE42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715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CDE0C-0EE2-43BA-B661-5C5CBDFE423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147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CDE0C-0EE2-43BA-B661-5C5CBDFE423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414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CDE0C-0EE2-43BA-B661-5C5CBDFE423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34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1BD4A-C9D5-11F0-8D87-C430D1CCF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962654-2407-C47D-09BD-8EC7814C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86A306-486F-6BAF-33B8-4CC99DD4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2D9BA2-0C20-CFEC-494F-FBA4BE35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Ghouaiel Elyes Killian Chenal - IPSSI Bachelor Dev Fullstack &amp; DevOps - 2023/2024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19D52B-EDE7-3CAA-FA43-F41B8422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A36D-B4FA-4E19-8101-81CCFDD38D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83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90324-D6D7-274D-3EFC-67647146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F78F1D-BAA4-58B3-78F7-8C6AE4B8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B7FC5B-B2CB-8DB1-3AB3-C2954F1B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9B727D-16F4-378B-D28C-ECA83F9D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Ghouaiel Elyes Killian Chenal - IPSSI Bachelor Dev Fullstack &amp; DevOps - 2023/2024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8C88FF-F236-8403-AF6F-3196C563C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A36D-B4FA-4E19-8101-81CCFDD38D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69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D2900EF-BF04-96BA-4250-1D3587E12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857885-951C-CDA7-59AA-5817E4CB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ED1F21-5296-EF8A-2C36-D75C885A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3DC630-219B-FA97-CFFF-E32CECD6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Ghouaiel Elyes Killian Chenal - IPSSI Bachelor Dev Fullstack &amp; DevOps - 2023/2024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900F5C-BC51-D823-980B-D981A745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A36D-B4FA-4E19-8101-81CCFDD38D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499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au 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9" name="Espace réservé du tableau 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fr-FR"/>
            </a:lvl1pPr>
          </a:lstStyle>
          <a:p>
            <a:pPr rtl="0"/>
            <a:r>
              <a:rPr lang="fr-FR"/>
              <a:t>Cliquez sur l'icône pour ajouter un tableau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 rtl="0"/>
              <a:t>‹N°›</a:t>
            </a:fld>
            <a:endParaRPr lang="fr-FR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>
                <a:latin typeface="+mn-lt"/>
              </a:rPr>
              <a:t>04/10/2024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765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54973D-B8D1-18F4-48EF-642B4B51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0B6F87-76BD-231A-5F92-1F7AB0E97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7780EF-3FB4-D173-16BA-416890A5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C940C0-492E-D80E-3F82-007B3887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Ghouaiel Elyes Killian Chenal - IPSSI Bachelor Dev Fullstack &amp; DevOps - 2023/2024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7AFD77-9B1A-F7E7-4DE4-18EE0787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A36D-B4FA-4E19-8101-81CCFDD38D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7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6293CC-782E-877C-C226-9EFF68AD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C39A6B-6FEB-DACC-8B00-C63A85F58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9B0824-3518-D913-D6D1-05245C3E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BBDF6-7F82-13BC-4FB1-97E2ACA4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Ghouaiel Elyes Killian Chenal - IPSSI Bachelor Dev Fullstack &amp; DevOps - 2023/2024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51A830-027B-80B7-1866-39E31E35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A36D-B4FA-4E19-8101-81CCFDD38D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96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C1619-A85A-387E-A762-03CED2E6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F2182A-AF70-FD88-3F23-9DF68D42F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BBCD7C-FA13-04C8-DBD4-F5851A747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2BE32A-8D4E-8567-7441-F474C19BA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82385F-0FB3-FF3D-5544-258F64B5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Ghouaiel Elyes Killian Chenal - IPSSI Bachelor Dev Fullstack &amp; DevOps - 2023/2024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FADC1E-8E34-5EA3-341B-D01A54C2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A36D-B4FA-4E19-8101-81CCFDD38D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26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5B18A-E5BD-A021-2098-5E435BA2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24A56F-B177-A397-743F-6EF2A6A3A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355119-BB4E-995F-7F6E-A8FFF0264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4F237D-1567-C405-21B0-B54ED18AC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01840F9-BAD0-1476-4486-5E0B61357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EB50E4-2850-9A6F-BE0E-13B8D278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04/10/2024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A9D55F-EE5C-9369-CC40-B1E80BC5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Ghouaiel Elyes Killian Chenal - IPSSI Bachelor Dev Fullstack &amp; DevOps - 2023/2024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65FA9D-29DE-319F-1F6C-3ACBEB4F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A36D-B4FA-4E19-8101-81CCFDD38D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22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21625-C86E-E5FF-144B-415569FD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22A779-FFBC-0744-9E33-68FB1CFB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04/10/2024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07BAA8-CF70-C22D-281A-14123B16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Ghouaiel Elyes Killian Chenal - IPSSI Bachelor Dev Fullstack &amp; DevOps - 2023/2024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7855A1-1A5A-0B5E-C5AE-911C17C3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A36D-B4FA-4E19-8101-81CCFDD38D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2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71CEFF4-0E92-E267-4697-D532FAF5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04/10/2024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3D21E2-2948-E2E1-763D-F8C1BC78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Ghouaiel Elyes Killian Chenal - IPSSI Bachelor Dev Fullstack &amp; DevOps - 2023/2024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38D6AC-9AC0-FBB5-FFE3-0ABF77AE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A36D-B4FA-4E19-8101-81CCFDD38D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08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1FB942-8532-D007-75C8-2F0B2A76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29E2FE-65D9-5CA3-6AAB-EAEAAE388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967D46-7B4B-377E-D2BC-46B713CE5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CD2BD1-8E95-5580-EC06-41358A17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8B5F7C-E0E7-25D4-7388-B200AC9C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Ghouaiel Elyes Killian Chenal - IPSSI Bachelor Dev Fullstack &amp; DevOps - 2023/2024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E04E10-43FD-F710-C388-67465C7D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A36D-B4FA-4E19-8101-81CCFDD38D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31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FEAFC-595F-60CC-2580-635865F2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C81F856-B731-1A8A-0D50-C0B990D76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5B4B5D-8AC6-D7B4-4F67-0BB4C6675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D5A228-FB69-61BE-5DF1-F73F679E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7CE2AF-3BBD-588A-ED32-0BD1D343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Ghouaiel Elyes Killian Chenal - IPSSI Bachelor Dev Fullstack &amp; DevOps - 2023/2024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82730A-CDDF-E597-CA33-E7326D5C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A36D-B4FA-4E19-8101-81CCFDD38D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98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1B6094-3728-6EAA-F628-00F4BB47A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9D47F5-1EC2-52F7-9D4E-0D39D6B23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62F1C5-9996-FD0D-A038-16186E7D2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04/10/2024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990384-459B-6E26-A1AE-0195D8E7B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Ghouaiel Elyes Killian Chenal - IPSSI Bachelor Dev Fullstack &amp; DevOps - 2023/2024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16EEC7-0EEC-4473-CDF1-EA5788C0E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1AA36D-B4FA-4E19-8101-81CCFDD38D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76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AA6A95-027E-B808-BA03-56D79AD70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>
            <a:normAutofit/>
          </a:bodyPr>
          <a:lstStyle/>
          <a:p>
            <a:pPr algn="l"/>
            <a:r>
              <a:rPr lang="fr-FR"/>
              <a:t>GDF_EK IPSSI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4AD086-C8FD-9A43-61AB-6A75797FC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609" y="4685288"/>
            <a:ext cx="4171994" cy="1035781"/>
          </a:xfrm>
        </p:spPr>
        <p:txBody>
          <a:bodyPr>
            <a:normAutofit/>
          </a:bodyPr>
          <a:lstStyle/>
          <a:p>
            <a:pPr algn="l"/>
            <a:r>
              <a:rPr lang="fr-FR" sz="1500"/>
              <a:t>Projet Annuel 2024</a:t>
            </a:r>
          </a:p>
          <a:p>
            <a:pPr algn="l"/>
            <a:r>
              <a:rPr lang="fr-FR" sz="1500"/>
              <a:t>Ghouaiel Elyes</a:t>
            </a:r>
          </a:p>
          <a:p>
            <a:pPr algn="l"/>
            <a:r>
              <a:rPr lang="fr-FR" sz="1500"/>
              <a:t>Killian Chenal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3A001208-E2FE-D850-8347-993DA9B4C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572" y="1838294"/>
            <a:ext cx="5608830" cy="307083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277D9-E169-AD6F-0970-787657FC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A36D-B4FA-4E19-8101-81CCFDD38DE5}" type="slidenum">
              <a:rPr lang="fr-FR" smtClean="0">
                <a:solidFill>
                  <a:srgbClr val="FF0000"/>
                </a:solidFill>
              </a:rPr>
              <a:t>1</a:t>
            </a:fld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42476071-9BFA-CB66-436D-8EA7F5E9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04/10/2024</a:t>
            </a:r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4549A8D2-A5E4-C98A-5579-E826D338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Ghouaiel Elyes Killian Chenal - IPSSI </a:t>
            </a:r>
            <a:r>
              <a:rPr lang="fr-FR" err="1"/>
              <a:t>Bachelor</a:t>
            </a:r>
            <a:r>
              <a:rPr lang="fr-FR"/>
              <a:t> Dev </a:t>
            </a:r>
            <a:r>
              <a:rPr lang="fr-FR" err="1"/>
              <a:t>Fullstack</a:t>
            </a:r>
            <a:r>
              <a:rPr lang="fr-FR"/>
              <a:t> &amp; DevOps - 2023/2024</a:t>
            </a:r>
          </a:p>
        </p:txBody>
      </p:sp>
    </p:spTree>
    <p:extLst>
      <p:ext uri="{BB962C8B-B14F-4D97-AF65-F5344CB8AC3E}">
        <p14:creationId xmlns:p14="http://schemas.microsoft.com/office/powerpoint/2010/main" val="280535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CF6E72D-7859-561F-83A5-47B6696CF432}"/>
              </a:ext>
            </a:extLst>
          </p:cNvPr>
          <p:cNvSpPr txBox="1"/>
          <p:nvPr/>
        </p:nvSpPr>
        <p:spPr>
          <a:xfrm>
            <a:off x="1524000" y="1584683"/>
            <a:ext cx="9144000" cy="2551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Partie</a:t>
            </a: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fichiers</a:t>
            </a: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Frontend (Elyes)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A35B83-4F47-AAE2-B705-E33AFA05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A36D-B4FA-4E19-8101-81CCFDD38DE5}" type="slidenum">
              <a:rPr lang="fr-FR" smtClean="0">
                <a:solidFill>
                  <a:srgbClr val="FF0000"/>
                </a:solidFill>
              </a:rPr>
              <a:t>10</a:t>
            </a:fld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D7C958-39FF-D100-F2F8-E17DA788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C3A550-4FD9-392B-C087-34C23416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Ghouaiel Elyes Killian Chenal - IPSSI Bachelor Dev Fullstack &amp; DevOps - 2023/2024</a:t>
            </a:r>
          </a:p>
        </p:txBody>
      </p:sp>
    </p:spTree>
    <p:extLst>
      <p:ext uri="{BB962C8B-B14F-4D97-AF65-F5344CB8AC3E}">
        <p14:creationId xmlns:p14="http://schemas.microsoft.com/office/powerpoint/2010/main" val="3653033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A973E1-6384-09FA-4A8A-55AD7F53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>
                <a:solidFill>
                  <a:srgbClr val="FFFFFF"/>
                </a:solidFill>
              </a:rPr>
              <a:t>04/10/2024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26D53F61-6AF5-6629-DE94-53EF39A5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900">
                <a:solidFill>
                  <a:srgbClr val="FFFFFF"/>
                </a:solidFill>
              </a:rPr>
              <a:t>Ghouaiel Elyes Killian Chenal - IPSSI Bachelor Dev Fullstack &amp; DevOps - 2023/2024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A3BBC-6CA4-5D5F-EAF0-5EF21E84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E1AA36D-B4FA-4E19-8101-81CCFDD38DE5}" type="slidenum">
              <a:rPr lang="fr-FR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D01D9A1-E670-0349-81B8-ACC4429DB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725"/>
            <a:ext cx="121920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2" descr="Une image contenant texte, carte de visite, capture d’écran, Police&#10;&#10;Description générée automatiquement">
            <a:extLst>
              <a:ext uri="{FF2B5EF4-FFF2-40B4-BE49-F238E27FC236}">
                <a16:creationId xmlns:a16="http://schemas.microsoft.com/office/drawing/2014/main" id="{86C58466-C682-C7D2-D3B6-4DA037152C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60" t="18000" r="6562" b="18477"/>
          <a:stretch/>
        </p:blipFill>
        <p:spPr>
          <a:xfrm>
            <a:off x="1120477" y="2244013"/>
            <a:ext cx="9951041" cy="2363828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49A6BA7-81C7-2B22-BBE0-5FDDE3BD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>
                <a:solidFill>
                  <a:srgbClr val="FFFFFF"/>
                </a:solidFill>
              </a:rPr>
              <a:t>04/10/2024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CEBB890-B8D0-F24E-8798-80E8BDED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900">
                <a:solidFill>
                  <a:srgbClr val="FFFFFF"/>
                </a:solidFill>
              </a:rPr>
              <a:t>Ghouaiel Elyes Killian Chenal - IPSSI Bachelor Dev Fullstack &amp; DevOps - 2023/2024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B3425E-22B8-A1D1-0E11-297759E9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E1AA36D-B4FA-4E19-8101-81CCFDD38DE5}" type="slidenum">
              <a:rPr lang="fr-F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911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 descr="Une image contenant texte, capture d’écran, affichage, Police&#10;&#10;Description générée automatiquement">
            <a:extLst>
              <a:ext uri="{FF2B5EF4-FFF2-40B4-BE49-F238E27FC236}">
                <a16:creationId xmlns:a16="http://schemas.microsoft.com/office/drawing/2014/main" id="{1BD37C6F-2C28-3470-3DF3-72F0FAB6F4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485" t="9028" r="6901" b="9444"/>
          <a:stretch/>
        </p:blipFill>
        <p:spPr>
          <a:xfrm>
            <a:off x="2845456" y="1123527"/>
            <a:ext cx="6501082" cy="4604800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CB5F5A-C4C5-7208-DF9D-6780BC11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>
                <a:solidFill>
                  <a:srgbClr val="FFFFFF"/>
                </a:solidFill>
              </a:rPr>
              <a:t>04/10/2024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691CECA6-E861-36E6-DC53-58AED355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900">
                <a:solidFill>
                  <a:srgbClr val="FFFFFF"/>
                </a:solidFill>
              </a:rPr>
              <a:t>Ghouaiel Elyes Killian Chenal - IPSSI Bachelor Dev Fullstack &amp; DevOps - 2023/2024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8A07E-AFD3-7577-AD7E-E45FB8F8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E1AA36D-B4FA-4E19-8101-81CCFDD38DE5}" type="slidenum">
              <a:rPr lang="fr-F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32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2" descr="Une image contenant texte, capture d’écran, logiciel, Système d’exploitation&#10;&#10;Description générée automatiquement">
            <a:extLst>
              <a:ext uri="{FF2B5EF4-FFF2-40B4-BE49-F238E27FC236}">
                <a16:creationId xmlns:a16="http://schemas.microsoft.com/office/drawing/2014/main" id="{2D53B6BC-DB7D-B3FD-F327-C75F201046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35" t="10051" r="5622" b="10227"/>
          <a:stretch/>
        </p:blipFill>
        <p:spPr>
          <a:xfrm>
            <a:off x="1519142" y="1123527"/>
            <a:ext cx="9153710" cy="4604800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7890DF5-0A6E-AAAB-B5AC-EA0741F5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>
                <a:solidFill>
                  <a:srgbClr val="FFFFFF"/>
                </a:solidFill>
              </a:rPr>
              <a:t>04/10/2024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4C9A6F2-848D-B1BC-0F11-4E6A4FB2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900">
                <a:solidFill>
                  <a:srgbClr val="FFFFFF"/>
                </a:solidFill>
              </a:rPr>
              <a:t>Ghouaiel Elyes Killian Chenal - IPSSI Bachelor Dev Fullstack &amp; DevOps - 2023/2024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818586-6807-5109-52F8-ADC02600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E1AA36D-B4FA-4E19-8101-81CCFDD38DE5}" type="slidenum">
              <a:rPr lang="fr-F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39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BD22302-71C4-5E22-5EFF-46E06353AFD3}"/>
              </a:ext>
            </a:extLst>
          </p:cNvPr>
          <p:cNvSpPr txBox="1"/>
          <p:nvPr/>
        </p:nvSpPr>
        <p:spPr>
          <a:xfrm>
            <a:off x="1524000" y="1584683"/>
            <a:ext cx="9144000" cy="2551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Partie</a:t>
            </a: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Fichiers</a:t>
            </a: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Backend (Killian)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51F6F4-151F-735B-DDD9-B3367B6C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A36D-B4FA-4E19-8101-81CCFDD38DE5}" type="slidenum">
              <a:rPr lang="fr-FR" smtClean="0">
                <a:solidFill>
                  <a:srgbClr val="FF0000"/>
                </a:solidFill>
              </a:rPr>
              <a:t>15</a:t>
            </a:fld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53225E-C4E4-E410-0137-1FD47C76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A39C1D-7890-1BFD-9A15-B199FEAF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Ghouaiel Elyes Killian Chenal - IPSSI Bachelor Dev Fullstack &amp; DevOps - 2023/2024</a:t>
            </a:r>
          </a:p>
        </p:txBody>
      </p:sp>
    </p:spTree>
    <p:extLst>
      <p:ext uri="{BB962C8B-B14F-4D97-AF65-F5344CB8AC3E}">
        <p14:creationId xmlns:p14="http://schemas.microsoft.com/office/powerpoint/2010/main" val="1517878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BCBFE54-7395-870A-FDA9-02D6BAAFAC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90" t="6819" r="5644" b="6870"/>
          <a:stretch/>
        </p:blipFill>
        <p:spPr>
          <a:xfrm>
            <a:off x="2990569" y="1123527"/>
            <a:ext cx="6210857" cy="4604800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BB32E9-E444-3F8B-25EB-E3307437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>
                <a:solidFill>
                  <a:srgbClr val="FFFFFF"/>
                </a:solidFill>
              </a:rPr>
              <a:t>04/10/2024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B3E8E2-CD23-A34B-10EA-1D44EF9C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900">
                <a:solidFill>
                  <a:srgbClr val="FFFFFF"/>
                </a:solidFill>
              </a:rPr>
              <a:t>Ghouaiel Elyes Killian Chenal - IPSSI Bachelor Dev Fullstack &amp; DevOps - 2023/2024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E914DE-C0EF-80A2-4B63-65840B85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E1AA36D-B4FA-4E19-8101-81CCFDD38DE5}" type="slidenum">
              <a:rPr lang="fr-F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56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91871F93-9B70-33A7-1F5C-4F65CCCE02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92" b="8052"/>
          <a:stretch/>
        </p:blipFill>
        <p:spPr>
          <a:xfrm>
            <a:off x="1249502" y="1123527"/>
            <a:ext cx="9692991" cy="4604800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0E2FF6-D77E-AC65-8D40-9425AEE730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>
                <a:solidFill>
                  <a:srgbClr val="FFFFFF"/>
                </a:solidFill>
              </a:rPr>
              <a:t>04/10/2024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95C5F5-0CFE-6107-70ED-6D44EB4B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900">
                <a:solidFill>
                  <a:srgbClr val="FFFFFF"/>
                </a:solidFill>
              </a:rPr>
              <a:t>Ghouaiel Elyes Killian Chenal - IPSSI Bachelor Dev Fullstack &amp; DevOps - 2023/2024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9D2CC7-B54F-4B98-1D8C-361D65C4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E1AA36D-B4FA-4E19-8101-81CCFDD38DE5}" type="slidenum">
              <a:rPr lang="fr-F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426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B222389-0D4F-919F-16F2-AFEB253D5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829381"/>
            <a:ext cx="9613397" cy="793105"/>
          </a:xfrm>
          <a:prstGeom prst="rect">
            <a:avLst/>
          </a:prstGeom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725D1D-9C3A-9C6D-E421-9CF1AD6457E7}"/>
              </a:ext>
            </a:extLst>
          </p:cNvPr>
          <p:cNvSpPr txBox="1"/>
          <p:nvPr/>
        </p:nvSpPr>
        <p:spPr>
          <a:xfrm>
            <a:off x="1289304" y="3429000"/>
            <a:ext cx="8921672" cy="171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Impacts sur la BDD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825C3-61CF-C67A-14FA-38D763BB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4118"/>
            <a:ext cx="2743200" cy="365125"/>
          </a:xfrm>
        </p:spPr>
        <p:txBody>
          <a:bodyPr/>
          <a:lstStyle/>
          <a:p>
            <a:fld id="{3E1AA36D-B4FA-4E19-8101-81CCFDD38DE5}" type="slidenum">
              <a:rPr lang="fr-FR" smtClean="0">
                <a:solidFill>
                  <a:srgbClr val="FF0000"/>
                </a:solidFill>
              </a:rPr>
              <a:t>18</a:t>
            </a:fld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1F2168-5D1A-2E3A-C78A-F9F96652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04/10/2024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F40EB92C-04E5-F190-9695-599680FC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Ghouaiel Elyes Killian Chenal - IPSSI Bachelor Dev Fullstack &amp; DevOps - 2023/2024</a:t>
            </a:r>
          </a:p>
        </p:txBody>
      </p:sp>
    </p:spTree>
    <p:extLst>
      <p:ext uri="{BB962C8B-B14F-4D97-AF65-F5344CB8AC3E}">
        <p14:creationId xmlns:p14="http://schemas.microsoft.com/office/powerpoint/2010/main" val="1243612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64E575D-D9BB-1F81-41BD-5CC5D5807385}"/>
              </a:ext>
            </a:extLst>
          </p:cNvPr>
          <p:cNvSpPr txBox="1"/>
          <p:nvPr/>
        </p:nvSpPr>
        <p:spPr>
          <a:xfrm>
            <a:off x="2197101" y="735283"/>
            <a:ext cx="4978399" cy="31650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Problèmes rencontrés lors du projet</a:t>
            </a:r>
          </a:p>
        </p:txBody>
      </p:sp>
      <p:pic>
        <p:nvPicPr>
          <p:cNvPr id="6" name="Graphic 5" descr="Avertissement">
            <a:extLst>
              <a:ext uri="{FF2B5EF4-FFF2-40B4-BE49-F238E27FC236}">
                <a16:creationId xmlns:a16="http://schemas.microsoft.com/office/drawing/2014/main" id="{161C408D-84A5-3AB6-7995-1C1A44460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8" name="Graphic 7" descr="Avertissement">
            <a:extLst>
              <a:ext uri="{FF2B5EF4-FFF2-40B4-BE49-F238E27FC236}">
                <a16:creationId xmlns:a16="http://schemas.microsoft.com/office/drawing/2014/main" id="{905228CA-2096-4C1F-A190-66D21E23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3B087C-5C8E-C661-76EA-900AE2E1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A36D-B4FA-4E19-8101-81CCFDD38DE5}" type="slidenum">
              <a:rPr lang="fr-FR" smtClean="0">
                <a:solidFill>
                  <a:srgbClr val="FF0000"/>
                </a:solidFill>
              </a:rPr>
              <a:t>19</a:t>
            </a:fld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CFB0B0-006F-E16B-FE10-6F5AF7E8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04/10/2024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4DC9ED99-C7D6-B5F8-F6A4-E066DDAC3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Ghouaiel Elyes Killian Chenal - IPSSI Bachelor Dev Fullstack &amp; DevOps - 2023/2024</a:t>
            </a:r>
          </a:p>
        </p:txBody>
      </p:sp>
    </p:spTree>
    <p:extLst>
      <p:ext uri="{BB962C8B-B14F-4D97-AF65-F5344CB8AC3E}">
        <p14:creationId xmlns:p14="http://schemas.microsoft.com/office/powerpoint/2010/main" val="36770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0F2A8A-3FB4-59FD-B680-93BC71CC9C72}"/>
              </a:ext>
            </a:extLst>
          </p:cNvPr>
          <p:cNvSpPr txBox="1"/>
          <p:nvPr/>
        </p:nvSpPr>
        <p:spPr>
          <a:xfrm>
            <a:off x="1043631" y="809898"/>
            <a:ext cx="9942716" cy="15544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SOMMAIRE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458C8E-C61A-33DB-EDBC-7CFEBA31462F}"/>
              </a:ext>
            </a:extLst>
          </p:cNvPr>
          <p:cNvSpPr txBox="1"/>
          <p:nvPr/>
        </p:nvSpPr>
        <p:spPr>
          <a:xfrm>
            <a:off x="1045028" y="3017522"/>
            <a:ext cx="9941319" cy="31246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err="1"/>
              <a:t>Présentation</a:t>
            </a:r>
            <a:r>
              <a:rPr lang="en-US" sz="1900"/>
              <a:t> du </a:t>
            </a:r>
            <a:r>
              <a:rPr lang="en-US" sz="1900" err="1"/>
              <a:t>Projet</a:t>
            </a: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err="1"/>
              <a:t>Technologie</a:t>
            </a:r>
            <a:r>
              <a:rPr lang="en-US" sz="1900"/>
              <a:t> </a:t>
            </a:r>
            <a:r>
              <a:rPr lang="en-US" sz="1900" err="1"/>
              <a:t>choisis</a:t>
            </a: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Gestion de </a:t>
            </a:r>
            <a:r>
              <a:rPr lang="en-US" sz="1900" err="1"/>
              <a:t>Projet</a:t>
            </a: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err="1"/>
              <a:t>Outils</a:t>
            </a:r>
            <a:r>
              <a:rPr lang="en-US" sz="1900"/>
              <a:t> </a:t>
            </a:r>
            <a:r>
              <a:rPr lang="en-US" sz="1900" err="1"/>
              <a:t>utilisées</a:t>
            </a:r>
            <a:r>
              <a:rPr lang="en-US" sz="1900"/>
              <a:t> </a:t>
            </a:r>
            <a:r>
              <a:rPr lang="en-US" sz="1900" err="1"/>
              <a:t>pourl'ogranisation</a:t>
            </a:r>
            <a:r>
              <a:rPr lang="en-US" sz="1900"/>
              <a:t> du </a:t>
            </a:r>
            <a:r>
              <a:rPr lang="en-US" sz="1900" err="1"/>
              <a:t>projet</a:t>
            </a: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err="1"/>
              <a:t>Démonstration</a:t>
            </a: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err="1"/>
              <a:t>Partie</a:t>
            </a:r>
            <a:r>
              <a:rPr lang="en-US" sz="1900"/>
              <a:t> Elyes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err="1"/>
              <a:t>Partie</a:t>
            </a:r>
            <a:r>
              <a:rPr lang="en-US" sz="1900"/>
              <a:t> Killian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err="1"/>
              <a:t>Problèmes</a:t>
            </a:r>
            <a:r>
              <a:rPr lang="en-US" sz="1900"/>
              <a:t> </a:t>
            </a:r>
            <a:r>
              <a:rPr lang="en-US" sz="1900" err="1"/>
              <a:t>rencontrés</a:t>
            </a:r>
            <a:r>
              <a:rPr lang="en-US" sz="1900"/>
              <a:t> </a:t>
            </a:r>
            <a:r>
              <a:rPr lang="en-US" sz="1900" err="1"/>
              <a:t>lors</a:t>
            </a:r>
            <a:r>
              <a:rPr lang="en-US" sz="1900"/>
              <a:t> du </a:t>
            </a:r>
            <a:r>
              <a:rPr lang="en-US" sz="1900" err="1"/>
              <a:t>projet</a:t>
            </a: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Conclusion et retour </a:t>
            </a:r>
            <a:r>
              <a:rPr lang="en-US" sz="1900" err="1"/>
              <a:t>d'éxpériences</a:t>
            </a:r>
            <a:endParaRPr lang="en-US" sz="190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2BCF45-2462-428C-35C1-71E3C891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04/10/2024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82B5E6-3D40-C360-12D2-BE1B8140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Ghouaiel Elyes Killian Chenal - IPSSI Bachelor Dev Fullstack &amp; DevOps - 2023/2024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DFB380-9BFA-CB97-40A9-46BD1879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E1AA36D-B4FA-4E19-8101-81CCFDD38DE5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883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oche">
            <a:extLst>
              <a:ext uri="{FF2B5EF4-FFF2-40B4-BE49-F238E27FC236}">
                <a16:creationId xmlns:a16="http://schemas.microsoft.com/office/drawing/2014/main" id="{4C498BD5-0BBF-E0A7-9B39-334C9A2C3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303" y="1119116"/>
            <a:ext cx="2213635" cy="2213635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418FBD4-AEC7-045A-7843-D3DB10989EC6}"/>
              </a:ext>
            </a:extLst>
          </p:cNvPr>
          <p:cNvSpPr txBox="1"/>
          <p:nvPr/>
        </p:nvSpPr>
        <p:spPr>
          <a:xfrm>
            <a:off x="1289304" y="3429000"/>
            <a:ext cx="8921672" cy="171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 et retours d’expériences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640D5B-0C22-9F25-CD46-A990D835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A36D-B4FA-4E19-8101-81CCFDD38DE5}" type="slidenum">
              <a:rPr lang="fr-FR" smtClean="0"/>
              <a:t>20</a:t>
            </a:fld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DB11DB-F823-FAE0-D059-0E1301C6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04/10/2024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4455D25F-4CB6-9A00-8069-D2CBA4F1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Ghouaiel Elyes Killian Chenal - IPSSI Bachelor Dev Fullstack &amp; DevOps - 2023/2024</a:t>
            </a:r>
          </a:p>
        </p:txBody>
      </p:sp>
    </p:spTree>
    <p:extLst>
      <p:ext uri="{BB962C8B-B14F-4D97-AF65-F5344CB8AC3E}">
        <p14:creationId xmlns:p14="http://schemas.microsoft.com/office/powerpoint/2010/main" val="274609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3" name="Picture 4" descr="Plage près d’une falaise">
            <a:extLst>
              <a:ext uri="{FF2B5EF4-FFF2-40B4-BE49-F238E27FC236}">
                <a16:creationId xmlns:a16="http://schemas.microsoft.com/office/drawing/2014/main" id="{396E30E5-371B-3614-137E-6B3C1827DB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b="2500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49F75C4-D307-6EB0-0590-A0D64418F4C6}"/>
              </a:ext>
            </a:extLst>
          </p:cNvPr>
          <p:cNvSpPr txBox="1"/>
          <p:nvPr/>
        </p:nvSpPr>
        <p:spPr>
          <a:xfrm>
            <a:off x="838200" y="914402"/>
            <a:ext cx="10515600" cy="29859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MERCI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560E9DA-1EF8-820F-2148-72301FB95D41}"/>
              </a:ext>
            </a:extLst>
          </p:cNvPr>
          <p:cNvSpPr txBox="1"/>
          <p:nvPr/>
        </p:nvSpPr>
        <p:spPr>
          <a:xfrm>
            <a:off x="838200" y="4072040"/>
            <a:ext cx="10515600" cy="1384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solidFill>
                  <a:srgbClr val="FFFFFF"/>
                </a:solidFill>
              </a:rPr>
              <a:t>GHOUAIEL ELYES  ET CHENAL KILLIAN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1F99C-F049-A90E-9CFD-E845DDDF8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A36D-B4FA-4E19-8101-81CCFDD38DE5}" type="slidenum">
              <a:rPr lang="fr-FR" smtClean="0"/>
              <a:t>21</a:t>
            </a:fld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F55165-5823-913F-065E-7FEBB091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04/10/2024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4F4847C2-590F-6CD1-2938-6E957A4E2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Ghouaiel Elyes Killian Chenal - IPSSI Bachelor Dev Fullstack &amp; DevOps - 2023/2024</a:t>
            </a:r>
          </a:p>
        </p:txBody>
      </p:sp>
    </p:spTree>
    <p:extLst>
      <p:ext uri="{BB962C8B-B14F-4D97-AF65-F5344CB8AC3E}">
        <p14:creationId xmlns:p14="http://schemas.microsoft.com/office/powerpoint/2010/main" val="1923022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at">
            <a:extLst>
              <a:ext uri="{FF2B5EF4-FFF2-40B4-BE49-F238E27FC236}">
                <a16:creationId xmlns:a16="http://schemas.microsoft.com/office/drawing/2014/main" id="{766359AC-CB86-0476-4B82-9B74657EC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303" y="1119116"/>
            <a:ext cx="2213635" cy="2213635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8E86966-B7ED-1268-67AD-083808570F64}"/>
              </a:ext>
            </a:extLst>
          </p:cNvPr>
          <p:cNvSpPr txBox="1"/>
          <p:nvPr/>
        </p:nvSpPr>
        <p:spPr>
          <a:xfrm>
            <a:off x="1289304" y="3429000"/>
            <a:ext cx="8921672" cy="171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 et Réponses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FFE258-CA37-2755-550E-60ECB0DD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A36D-B4FA-4E19-8101-81CCFDD38DE5}" type="slidenum">
              <a:rPr lang="fr-FR" smtClean="0">
                <a:solidFill>
                  <a:srgbClr val="FF0000"/>
                </a:solidFill>
              </a:rPr>
              <a:t>22</a:t>
            </a:fld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019F84-A65C-CC16-87E3-707315E6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04/10/2024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6BE5B697-26FC-73B6-BAB2-BB9D79BF9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Ghouaiel Elyes Killian Chenal - IPSSI Bachelor Dev Fullstack &amp; DevOps - 2023/2024</a:t>
            </a:r>
          </a:p>
        </p:txBody>
      </p:sp>
    </p:spTree>
    <p:extLst>
      <p:ext uri="{BB962C8B-B14F-4D97-AF65-F5344CB8AC3E}">
        <p14:creationId xmlns:p14="http://schemas.microsoft.com/office/powerpoint/2010/main" val="297304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8D2392F-2597-1A0B-9C55-E3FC2868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Présentation</a:t>
            </a: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du </a:t>
            </a:r>
            <a:r>
              <a:rPr lang="en-US" sz="6600" b="1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</a:t>
            </a:r>
            <a:endParaRPr lang="en-US" sz="66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ECD04B-EB36-187A-63F0-5B703B04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smtClean="0">
                <a:solidFill>
                  <a:srgbClr val="FF0000"/>
                </a:solidFill>
              </a:rPr>
              <a:pPr rtl="0"/>
              <a:t>3</a:t>
            </a:fld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CF7EE0-ED9E-67DE-B470-C3A6BE3CB5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rtl="0"/>
            <a:r>
              <a:rPr lang="fr-FR">
                <a:latin typeface="+mn-lt"/>
              </a:rPr>
              <a:t>04/10/2024</a:t>
            </a:r>
          </a:p>
        </p:txBody>
      </p:sp>
    </p:spTree>
    <p:extLst>
      <p:ext uri="{BB962C8B-B14F-4D97-AF65-F5344CB8AC3E}">
        <p14:creationId xmlns:p14="http://schemas.microsoft.com/office/powerpoint/2010/main" val="361720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ACCCDE3-08F3-54BB-E537-AAC9B5341C4D}"/>
              </a:ext>
            </a:extLst>
          </p:cNvPr>
          <p:cNvSpPr txBox="1"/>
          <p:nvPr/>
        </p:nvSpPr>
        <p:spPr>
          <a:xfrm>
            <a:off x="1045028" y="3017522"/>
            <a:ext cx="994131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Cabinet d’achitects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Gestion de fichiers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Gestion client/admin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2 developpeurs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86092098-CEBE-8591-A44A-50CDDA826837}"/>
              </a:ext>
            </a:extLst>
          </p:cNvPr>
          <p:cNvSpPr txBox="1"/>
          <p:nvPr/>
        </p:nvSpPr>
        <p:spPr>
          <a:xfrm>
            <a:off x="1175745" y="1243726"/>
            <a:ext cx="6094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Présentation</a:t>
            </a: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du </a:t>
            </a:r>
            <a:r>
              <a:rPr lang="en-US" sz="3600" b="1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</a:t>
            </a:r>
            <a:endParaRPr lang="fr-FR" sz="3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BCB820-9600-0510-370D-070556C9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6915"/>
            <a:ext cx="2743200" cy="365125"/>
          </a:xfrm>
        </p:spPr>
        <p:txBody>
          <a:bodyPr/>
          <a:lstStyle/>
          <a:p>
            <a:fld id="{3E1AA36D-B4FA-4E19-8101-81CCFDD38DE5}" type="slidenum">
              <a:rPr lang="fr-FR" smtClean="0">
                <a:solidFill>
                  <a:srgbClr val="FF0000"/>
                </a:solidFill>
              </a:rPr>
              <a:t>4</a:t>
            </a:fld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627CF5-6DB7-6E66-A2D6-CF1FB425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04/10/2024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E7FEBFF-EC3B-EE12-DCD5-4343A27B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8287" y="6015014"/>
            <a:ext cx="4114800" cy="365125"/>
          </a:xfrm>
        </p:spPr>
        <p:txBody>
          <a:bodyPr/>
          <a:lstStyle/>
          <a:p>
            <a:r>
              <a:rPr lang="fr-FR"/>
              <a:t>Ghouaiel Elyes Killian Chenal - IPSSI </a:t>
            </a:r>
            <a:r>
              <a:rPr lang="fr-FR" err="1"/>
              <a:t>Bachelor</a:t>
            </a:r>
            <a:r>
              <a:rPr lang="fr-FR"/>
              <a:t> Dev </a:t>
            </a:r>
            <a:r>
              <a:rPr lang="fr-FR" err="1"/>
              <a:t>Fullstack</a:t>
            </a:r>
            <a:r>
              <a:rPr lang="fr-FR"/>
              <a:t> &amp; DevOps - 2023/2024</a:t>
            </a:r>
          </a:p>
        </p:txBody>
      </p:sp>
    </p:spTree>
    <p:extLst>
      <p:ext uri="{BB962C8B-B14F-4D97-AF65-F5344CB8AC3E}">
        <p14:creationId xmlns:p14="http://schemas.microsoft.com/office/powerpoint/2010/main" val="180805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86092098-CEBE-8591-A44A-50CDDA826837}"/>
              </a:ext>
            </a:extLst>
          </p:cNvPr>
          <p:cNvSpPr txBox="1"/>
          <p:nvPr/>
        </p:nvSpPr>
        <p:spPr>
          <a:xfrm>
            <a:off x="1175744" y="1243726"/>
            <a:ext cx="8305785" cy="594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/>
              <a:t>Technologies </a:t>
            </a:r>
            <a:r>
              <a:rPr lang="en-US" sz="3600" b="1" err="1"/>
              <a:t>choisis</a:t>
            </a:r>
            <a:r>
              <a:rPr lang="en-US" sz="3600" b="1"/>
              <a:t> </a:t>
            </a:r>
          </a:p>
        </p:txBody>
      </p:sp>
      <p:graphicFrame>
        <p:nvGraphicFramePr>
          <p:cNvPr id="6" name="Espace réservé du contenu 3">
            <a:extLst>
              <a:ext uri="{FF2B5EF4-FFF2-40B4-BE49-F238E27FC236}">
                <a16:creationId xmlns:a16="http://schemas.microsoft.com/office/drawing/2014/main" id="{C4B5BB99-9D83-DBF0-DCB5-0B61856B00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940616"/>
              </p:ext>
            </p:extLst>
          </p:nvPr>
        </p:nvGraphicFramePr>
        <p:xfrm>
          <a:off x="1175744" y="2627002"/>
          <a:ext cx="9663830" cy="373937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14852">
                  <a:extLst>
                    <a:ext uri="{9D8B030D-6E8A-4147-A177-3AD203B41FA5}">
                      <a16:colId xmlns:a16="http://schemas.microsoft.com/office/drawing/2014/main" val="3051678013"/>
                    </a:ext>
                  </a:extLst>
                </a:gridCol>
                <a:gridCol w="1050097">
                  <a:extLst>
                    <a:ext uri="{9D8B030D-6E8A-4147-A177-3AD203B41FA5}">
                      <a16:colId xmlns:a16="http://schemas.microsoft.com/office/drawing/2014/main" val="3073272969"/>
                    </a:ext>
                  </a:extLst>
                </a:gridCol>
                <a:gridCol w="1072336">
                  <a:extLst>
                    <a:ext uri="{9D8B030D-6E8A-4147-A177-3AD203B41FA5}">
                      <a16:colId xmlns:a16="http://schemas.microsoft.com/office/drawing/2014/main" val="2617212074"/>
                    </a:ext>
                  </a:extLst>
                </a:gridCol>
                <a:gridCol w="881421">
                  <a:extLst>
                    <a:ext uri="{9D8B030D-6E8A-4147-A177-3AD203B41FA5}">
                      <a16:colId xmlns:a16="http://schemas.microsoft.com/office/drawing/2014/main" val="2379830990"/>
                    </a:ext>
                  </a:extLst>
                </a:gridCol>
                <a:gridCol w="1155780">
                  <a:extLst>
                    <a:ext uri="{9D8B030D-6E8A-4147-A177-3AD203B41FA5}">
                      <a16:colId xmlns:a16="http://schemas.microsoft.com/office/drawing/2014/main" val="1054525201"/>
                    </a:ext>
                  </a:extLst>
                </a:gridCol>
                <a:gridCol w="1072336">
                  <a:extLst>
                    <a:ext uri="{9D8B030D-6E8A-4147-A177-3AD203B41FA5}">
                      <a16:colId xmlns:a16="http://schemas.microsoft.com/office/drawing/2014/main" val="2501295151"/>
                    </a:ext>
                  </a:extLst>
                </a:gridCol>
                <a:gridCol w="1072336">
                  <a:extLst>
                    <a:ext uri="{9D8B030D-6E8A-4147-A177-3AD203B41FA5}">
                      <a16:colId xmlns:a16="http://schemas.microsoft.com/office/drawing/2014/main" val="3083897514"/>
                    </a:ext>
                  </a:extLst>
                </a:gridCol>
                <a:gridCol w="1072336">
                  <a:extLst>
                    <a:ext uri="{9D8B030D-6E8A-4147-A177-3AD203B41FA5}">
                      <a16:colId xmlns:a16="http://schemas.microsoft.com/office/drawing/2014/main" val="77632627"/>
                    </a:ext>
                  </a:extLst>
                </a:gridCol>
                <a:gridCol w="1072336">
                  <a:extLst>
                    <a:ext uri="{9D8B030D-6E8A-4147-A177-3AD203B41FA5}">
                      <a16:colId xmlns:a16="http://schemas.microsoft.com/office/drawing/2014/main" val="2848604606"/>
                    </a:ext>
                  </a:extLst>
                </a:gridCol>
              </a:tblGrid>
              <a:tr h="45749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Critère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React.js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Vue.js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Angular.js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Node.js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Django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Flask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Ruby on Rails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PHP (Symfony)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extLst>
                  <a:ext uri="{0D108BD9-81ED-4DB2-BD59-A6C34878D82A}">
                    <a16:rowId xmlns:a16="http://schemas.microsoft.com/office/drawing/2014/main" val="2264726119"/>
                  </a:ext>
                </a:extLst>
              </a:tr>
              <a:tr h="45749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Langage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JavaScript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JavaScript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JavaScript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JavaScript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Python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Python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Ruby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PHP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extLst>
                  <a:ext uri="{0D108BD9-81ED-4DB2-BD59-A6C34878D82A}">
                    <a16:rowId xmlns:a16="http://schemas.microsoft.com/office/drawing/2014/main" val="4202705432"/>
                  </a:ext>
                </a:extLst>
              </a:tr>
              <a:tr h="66569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Bibliothèque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Framework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Framework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Environnement d’exécution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Framework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Micro-framework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Framework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Framework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extLst>
                  <a:ext uri="{0D108BD9-81ED-4DB2-BD59-A6C34878D82A}">
                    <a16:rowId xmlns:a16="http://schemas.microsoft.com/office/drawing/2014/main" val="3395384695"/>
                  </a:ext>
                </a:extLst>
              </a:tr>
              <a:tr h="66569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Mainteneur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Facebook &amp; communauté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Communauté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Google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Communauté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Communauté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Communauté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Communauté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Communauté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extLst>
                  <a:ext uri="{0D108BD9-81ED-4DB2-BD59-A6C34878D82A}">
                    <a16:rowId xmlns:a16="http://schemas.microsoft.com/office/drawing/2014/main" val="2766878095"/>
                  </a:ext>
                </a:extLst>
              </a:tr>
              <a:tr h="2493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Adoption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Très large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Large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Large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Très large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Large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Moyenne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Moyenne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Large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extLst>
                  <a:ext uri="{0D108BD9-81ED-4DB2-BD59-A6C34878D82A}">
                    <a16:rowId xmlns:a16="http://schemas.microsoft.com/office/drawing/2014/main" val="1498424337"/>
                  </a:ext>
                </a:extLst>
              </a:tr>
              <a:tr h="2493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Performance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Très bonne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Très bonne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Bonne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Très bonne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Très bonne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Bonne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Bonne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Bonne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extLst>
                  <a:ext uri="{0D108BD9-81ED-4DB2-BD59-A6C34878D82A}">
                    <a16:rowId xmlns:a16="http://schemas.microsoft.com/office/drawing/2014/main" val="4123034903"/>
                  </a:ext>
                </a:extLst>
              </a:tr>
              <a:tr h="66569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Courbe d’apprentissage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Moyenne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Faible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Élevée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Moyenne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Moyenne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Faible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Moyenne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Moyenne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extLst>
                  <a:ext uri="{0D108BD9-81ED-4DB2-BD59-A6C34878D82A}">
                    <a16:rowId xmlns:a16="http://schemas.microsoft.com/office/drawing/2014/main" val="129796298"/>
                  </a:ext>
                </a:extLst>
              </a:tr>
              <a:tr h="2493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Flexibilité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Très élevée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Très élevée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Moyenne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Très élevée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Moyenne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Élevée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Moyenne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Moyenne</a:t>
                      </a:r>
                      <a:endParaRPr lang="fr-FR" sz="14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262" marR="7262" marT="7262" marB="34858" anchor="b"/>
                </a:tc>
                <a:extLst>
                  <a:ext uri="{0D108BD9-81ED-4DB2-BD59-A6C34878D82A}">
                    <a16:rowId xmlns:a16="http://schemas.microsoft.com/office/drawing/2014/main" val="483582840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09ADC8-1397-F1DF-E949-CD282530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1413"/>
            <a:ext cx="2743200" cy="365125"/>
          </a:xfrm>
        </p:spPr>
        <p:txBody>
          <a:bodyPr/>
          <a:lstStyle/>
          <a:p>
            <a:fld id="{3E1AA36D-B4FA-4E19-8101-81CCFDD38DE5}" type="slidenum">
              <a:rPr lang="fr-FR" smtClean="0">
                <a:solidFill>
                  <a:srgbClr val="FF0000"/>
                </a:solidFill>
              </a:rPr>
              <a:t>5</a:t>
            </a:fld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DFD6A4-420F-E692-610F-228B4E30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31413"/>
            <a:ext cx="2743200" cy="365125"/>
          </a:xfrm>
        </p:spPr>
        <p:txBody>
          <a:bodyPr/>
          <a:lstStyle/>
          <a:p>
            <a:r>
              <a:rPr lang="fr-FR"/>
              <a:t>04/10/2024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2544196F-56DD-83A2-6EE6-736ECFFF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1805"/>
            <a:ext cx="4114800" cy="365125"/>
          </a:xfrm>
        </p:spPr>
        <p:txBody>
          <a:bodyPr/>
          <a:lstStyle/>
          <a:p>
            <a:r>
              <a:rPr lang="fr-FR"/>
              <a:t>Ghouaiel Elyes Killian Chenal - IPSSI </a:t>
            </a:r>
            <a:r>
              <a:rPr lang="fr-FR" err="1"/>
              <a:t>Bachelor</a:t>
            </a:r>
            <a:r>
              <a:rPr lang="fr-FR"/>
              <a:t> Dev </a:t>
            </a:r>
            <a:r>
              <a:rPr lang="fr-FR" err="1"/>
              <a:t>Fullstack</a:t>
            </a:r>
            <a:r>
              <a:rPr lang="fr-FR"/>
              <a:t> &amp; DevOps - 2023/2024</a:t>
            </a:r>
          </a:p>
        </p:txBody>
      </p:sp>
    </p:spTree>
    <p:extLst>
      <p:ext uri="{BB962C8B-B14F-4D97-AF65-F5344CB8AC3E}">
        <p14:creationId xmlns:p14="http://schemas.microsoft.com/office/powerpoint/2010/main" val="407277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C497725C-6431-496A-B11C-691354780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EAE135-0589-CC29-C72F-12E014C2ED1B}"/>
              </a:ext>
            </a:extLst>
          </p:cNvPr>
          <p:cNvSpPr txBox="1"/>
          <p:nvPr/>
        </p:nvSpPr>
        <p:spPr>
          <a:xfrm>
            <a:off x="1113810" y="3023754"/>
            <a:ext cx="4900144" cy="27369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Outils utilisés pour l’organisation du projet </a:t>
            </a:r>
          </a:p>
        </p:txBody>
      </p:sp>
      <p:grpSp>
        <p:nvGrpSpPr>
          <p:cNvPr id="1045" name="Group 103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Rectangle 104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F5403D-34B2-C56B-7C9A-6B5343A07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3809" y="6492240"/>
            <a:ext cx="37657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Ghouaiel Elyes Killian Chenal - IPSSI Bachelor Dev Fullstack &amp; DevOps - 2023/2024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E3DD2F62-3B66-8BA9-479B-37D6B063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22492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04/10/2024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B54C8-8950-4A59-B220-8F6E94C4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E1AA36D-B4FA-4E19-8101-81CCFDD38DE5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Ultimate Guide to Deleting Boards on Trello Simplified 101">
            <a:extLst>
              <a:ext uri="{FF2B5EF4-FFF2-40B4-BE49-F238E27FC236}">
                <a16:creationId xmlns:a16="http://schemas.microsoft.com/office/drawing/2014/main" id="{869F8901-1430-DFCF-A6C5-F59402DDAF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635" b="-41"/>
          <a:stretch/>
        </p:blipFill>
        <p:spPr>
          <a:xfrm>
            <a:off x="7114162" y="471748"/>
            <a:ext cx="4324849" cy="2552007"/>
          </a:xfrm>
          <a:prstGeom prst="rect">
            <a:avLst/>
          </a:prstGeom>
        </p:spPr>
      </p:pic>
      <p:sp>
        <p:nvSpPr>
          <p:cNvPr id="1051" name="Rectangle 105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élécharger GanttProject pour Windows, Mac, Web, Linux - Telecharger.com">
            <a:extLst>
              <a:ext uri="{FF2B5EF4-FFF2-40B4-BE49-F238E27FC236}">
                <a16:creationId xmlns:a16="http://schemas.microsoft.com/office/drawing/2014/main" id="{3D28C205-0613-83BB-C1A6-96F53343F9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4" r="-2" b="4253"/>
          <a:stretch/>
        </p:blipFill>
        <p:spPr bwMode="auto">
          <a:xfrm>
            <a:off x="7127764" y="3495504"/>
            <a:ext cx="4324849" cy="289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26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9A7D86-959F-9C16-CA75-BB6616A0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7440" y="3246120"/>
            <a:ext cx="5605272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 sz="1150">
                <a:solidFill>
                  <a:schemeClr val="tx1">
                    <a:lumMod val="75000"/>
                    <a:lumOff val="25000"/>
                  </a:schemeClr>
                </a:solidFill>
              </a:rPr>
              <a:t>Ghouaiel Elyes Killian Chenal - IPSSI Bachelor Dev Fullstack &amp; DevOps - 2023/2024</a:t>
            </a:r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D965013-57A2-C6CF-E00B-F5D5D7B94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945" y="918546"/>
            <a:ext cx="7013145" cy="4979334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36B191-AD72-D887-0FFF-CCB14A14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3680" y="5769864"/>
            <a:ext cx="223316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fr-FR" sz="1150">
                <a:solidFill>
                  <a:srgbClr val="FFFFFF"/>
                </a:solidFill>
              </a:rPr>
              <a:t>04/10/2024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68E565-2976-646B-3D40-72301B02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E1AA36D-B4FA-4E19-8101-81CCFDD38DE5}" type="slidenum">
              <a:rPr lang="fr-FR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fr-FR" sz="6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366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86092098-CEBE-8591-A44A-50CDDA826837}"/>
              </a:ext>
            </a:extLst>
          </p:cNvPr>
          <p:cNvSpPr txBox="1"/>
          <p:nvPr/>
        </p:nvSpPr>
        <p:spPr>
          <a:xfrm>
            <a:off x="1175745" y="1243726"/>
            <a:ext cx="6094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Gestion du </a:t>
            </a:r>
            <a:r>
              <a:rPr lang="en-US" sz="3600" b="1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</a:t>
            </a:r>
            <a:endParaRPr lang="fr-FR" sz="360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8F99952-37D3-0433-E512-A86BDA86A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4" y="3065201"/>
            <a:ext cx="11557000" cy="278085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2CC872-9243-5BB4-861A-8DE5BF4A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7574"/>
            <a:ext cx="2743200" cy="365125"/>
          </a:xfrm>
        </p:spPr>
        <p:txBody>
          <a:bodyPr/>
          <a:lstStyle/>
          <a:p>
            <a:fld id="{3E1AA36D-B4FA-4E19-8101-81CCFDD38DE5}" type="slidenum">
              <a:rPr lang="fr-FR" smtClean="0">
                <a:solidFill>
                  <a:srgbClr val="FF0000"/>
                </a:solidFill>
              </a:rPr>
              <a:t>8</a:t>
            </a:fld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B52591-A7DE-3E75-F152-57A3E7816B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7574"/>
            <a:ext cx="2743200" cy="365125"/>
          </a:xfrm>
        </p:spPr>
        <p:txBody>
          <a:bodyPr/>
          <a:lstStyle/>
          <a:p>
            <a:r>
              <a:rPr lang="fr-FR"/>
              <a:t>04/10/2024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8F6EA683-D601-772D-3915-9657F7A5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42449"/>
            <a:ext cx="4114800" cy="365125"/>
          </a:xfrm>
        </p:spPr>
        <p:txBody>
          <a:bodyPr/>
          <a:lstStyle/>
          <a:p>
            <a:r>
              <a:rPr lang="fr-FR"/>
              <a:t>Ghouaiel Elyes Killian Chenal - IPSSI </a:t>
            </a:r>
            <a:r>
              <a:rPr lang="fr-FR" err="1"/>
              <a:t>Bachelor</a:t>
            </a:r>
            <a:r>
              <a:rPr lang="fr-FR"/>
              <a:t> Dev </a:t>
            </a:r>
            <a:r>
              <a:rPr lang="fr-FR" err="1"/>
              <a:t>Fullstack</a:t>
            </a:r>
            <a:r>
              <a:rPr lang="fr-FR"/>
              <a:t> &amp; DevOps - 2023/2024</a:t>
            </a:r>
          </a:p>
        </p:txBody>
      </p:sp>
    </p:spTree>
    <p:extLst>
      <p:ext uri="{BB962C8B-B14F-4D97-AF65-F5344CB8AC3E}">
        <p14:creationId xmlns:p14="http://schemas.microsoft.com/office/powerpoint/2010/main" val="416150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810F84-F36F-708D-F3BB-991142D17B1B}"/>
              </a:ext>
            </a:extLst>
          </p:cNvPr>
          <p:cNvSpPr txBox="1"/>
          <p:nvPr/>
        </p:nvSpPr>
        <p:spPr>
          <a:xfrm>
            <a:off x="1524000" y="1293338"/>
            <a:ext cx="9144000" cy="3274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Démonstration du site et son utilisation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242F8-434A-621C-4A1A-E325E073E7A8}"/>
              </a:ext>
            </a:extLst>
          </p:cNvPr>
          <p:cNvSpPr txBox="1"/>
          <p:nvPr/>
        </p:nvSpPr>
        <p:spPr>
          <a:xfrm>
            <a:off x="1524000" y="5514052"/>
            <a:ext cx="9144000" cy="6519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https://github.com/chenalkillian/GDF_EK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9" name="Straight Connector 2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8182A-1683-B1EB-EF6F-4607C36B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A36D-B4FA-4E19-8101-81CCFDD38DE5}" type="slidenum">
              <a:rPr lang="fr-FR" smtClean="0">
                <a:solidFill>
                  <a:srgbClr val="FF0000"/>
                </a:solidFill>
              </a:rPr>
              <a:t>9</a:t>
            </a:fld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7427D9-5D43-D867-4A8F-2D58F139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04/10/2024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FEA1C9D3-BF50-0566-2518-B2434DD3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9307"/>
            <a:ext cx="4114800" cy="365125"/>
          </a:xfrm>
        </p:spPr>
        <p:txBody>
          <a:bodyPr/>
          <a:lstStyle/>
          <a:p>
            <a:r>
              <a:rPr lang="fr-FR"/>
              <a:t>Ghouaiel Elyes Killian Chenal - IPSSI </a:t>
            </a:r>
            <a:r>
              <a:rPr lang="fr-FR" err="1"/>
              <a:t>Bachelor</a:t>
            </a:r>
            <a:r>
              <a:rPr lang="fr-FR"/>
              <a:t> Dev </a:t>
            </a:r>
            <a:r>
              <a:rPr lang="fr-FR" err="1"/>
              <a:t>Fullstack</a:t>
            </a:r>
            <a:r>
              <a:rPr lang="fr-FR"/>
              <a:t> &amp; DevOps - 2023/2024</a:t>
            </a:r>
          </a:p>
        </p:txBody>
      </p:sp>
    </p:spTree>
    <p:extLst>
      <p:ext uri="{BB962C8B-B14F-4D97-AF65-F5344CB8AC3E}">
        <p14:creationId xmlns:p14="http://schemas.microsoft.com/office/powerpoint/2010/main" val="4971660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4e3a625-9e0e-4645-8209-a4c2350fd46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9B25597D5ED34BAC145E3D7C6AD768" ma:contentTypeVersion="8" ma:contentTypeDescription="Create a new document." ma:contentTypeScope="" ma:versionID="4bea83413a516b82b1552f1b18d92c63">
  <xsd:schema xmlns:xsd="http://www.w3.org/2001/XMLSchema" xmlns:xs="http://www.w3.org/2001/XMLSchema" xmlns:p="http://schemas.microsoft.com/office/2006/metadata/properties" xmlns:ns3="d4e3a625-9e0e-4645-8209-a4c2350fd463" xmlns:ns4="cca1f2d5-9b53-4697-b1e8-8fb55868465d" targetNamespace="http://schemas.microsoft.com/office/2006/metadata/properties" ma:root="true" ma:fieldsID="056692d0b8c6ade813990f7721afb57a" ns3:_="" ns4:_="">
    <xsd:import namespace="d4e3a625-9e0e-4645-8209-a4c2350fd463"/>
    <xsd:import namespace="cca1f2d5-9b53-4697-b1e8-8fb55868465d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e3a625-9e0e-4645-8209-a4c2350fd463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a1f2d5-9b53-4697-b1e8-8fb55868465d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C00E95-DBC6-4C37-A0CB-2CE375E86676}">
  <ds:schemaRefs>
    <ds:schemaRef ds:uri="cca1f2d5-9b53-4697-b1e8-8fb55868465d"/>
    <ds:schemaRef ds:uri="d4e3a625-9e0e-4645-8209-a4c2350fd46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4C09858-D083-48F9-81BA-E88C7AA0F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8F834E-0C3B-41DF-90CE-4EAE56F24AC0}">
  <ds:schemaRefs>
    <ds:schemaRef ds:uri="cca1f2d5-9b53-4697-b1e8-8fb55868465d"/>
    <ds:schemaRef ds:uri="d4e3a625-9e0e-4645-8209-a4c2350fd46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536</Words>
  <Application>Microsoft Office PowerPoint</Application>
  <PresentationFormat>Grand écran</PresentationFormat>
  <Paragraphs>176</Paragraphs>
  <Slides>22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Thème Office</vt:lpstr>
      <vt:lpstr>GDF_EK IPSSI</vt:lpstr>
      <vt:lpstr>Présentation PowerPoint</vt:lpstr>
      <vt:lpstr>Présentation du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Elyes GHOUAIEL</dc:creator>
  <cp:lastModifiedBy>Killian CHENAL</cp:lastModifiedBy>
  <cp:revision>5</cp:revision>
  <dcterms:created xsi:type="dcterms:W3CDTF">2024-09-25T13:58:20Z</dcterms:created>
  <dcterms:modified xsi:type="dcterms:W3CDTF">2024-10-03T18:38:19Z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0x010100109B25597D5ED34BAC145E3D7C6AD768</vt:lpwstr>
  </property>
</Properties>
</file>