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5"/>
  </p:notesMasterIdLst>
  <p:sldIdLst>
    <p:sldId id="258" r:id="rId2"/>
    <p:sldId id="259" r:id="rId3"/>
    <p:sldId id="314" r:id="rId4"/>
  </p:sldIdLst>
  <p:sldSz cx="9144000" cy="5143500" type="screen16x9"/>
  <p:notesSz cx="6858000" cy="9144000"/>
  <p:embeddedFontLst>
    <p:embeddedFont>
      <p:font typeface="Inconsolata" pitchFamily="1" charset="0"/>
      <p:regular r:id="rId6"/>
      <p:bold r:id="rId7"/>
    </p:embeddedFont>
    <p:embeddedFont>
      <p:font typeface="Quicksan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26809-A93A-43A5-A976-555701AD69ED}">
  <a:tblStyle styleId="{CD326809-A93A-43A5-A976-555701AD69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5460ef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95460ef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abda5b75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abda5b75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abda5b75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abda5b75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7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57500" y="1538875"/>
            <a:ext cx="17697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3685825" y="2925850"/>
            <a:ext cx="176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459538" y="1970593"/>
            <a:ext cx="12798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hasCustomPrompt="1"/>
          </p:nvPr>
        </p:nvSpPr>
        <p:spPr>
          <a:xfrm>
            <a:off x="713375" y="39249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3516496" y="1381475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7534273" y="39249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713225" y="3962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957500" y="2115375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685825" y="3502350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6214613" y="2443962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13225" y="3962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809475" y="2819608"/>
            <a:ext cx="17697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3886550" y="1581050"/>
            <a:ext cx="13674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6862150" y="2140550"/>
            <a:ext cx="1367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" hasCustomPrompt="1"/>
          </p:nvPr>
        </p:nvSpPr>
        <p:spPr>
          <a:xfrm>
            <a:off x="2014175" y="144150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5" hasCustomPrompt="1"/>
          </p:nvPr>
        </p:nvSpPr>
        <p:spPr>
          <a:xfrm>
            <a:off x="3456075" y="39183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6" hasCustomPrompt="1"/>
          </p:nvPr>
        </p:nvSpPr>
        <p:spPr>
          <a:xfrm>
            <a:off x="5876925" y="3921275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7"/>
          </p:nvPr>
        </p:nvSpPr>
        <p:spPr>
          <a:xfrm>
            <a:off x="809475" y="3336307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8"/>
          </p:nvPr>
        </p:nvSpPr>
        <p:spPr>
          <a:xfrm>
            <a:off x="3685700" y="2033650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9"/>
          </p:nvPr>
        </p:nvSpPr>
        <p:spPr>
          <a:xfrm>
            <a:off x="6668050" y="2689650"/>
            <a:ext cx="1769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 rot="5400000">
            <a:off x="-2387326" y="2283935"/>
            <a:ext cx="4583400" cy="4128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 rot="5400000">
            <a:off x="-453076" y="-2965059"/>
            <a:ext cx="4583400" cy="4128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5400000">
            <a:off x="983916" y="-499797"/>
            <a:ext cx="7175700" cy="64626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4B6379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4B6379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5400000">
            <a:off x="116274" y="-1281461"/>
            <a:ext cx="8910900" cy="80259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1A2835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1A2835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 rot="5400000">
            <a:off x="6029029" y="1633379"/>
            <a:ext cx="2140800" cy="19293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/>
          <p:nvPr/>
        </p:nvSpPr>
        <p:spPr>
          <a:xfrm rot="5400000">
            <a:off x="3484504" y="2640197"/>
            <a:ext cx="2140800" cy="19293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rot="5400000">
            <a:off x="780975" y="1187950"/>
            <a:ext cx="2139600" cy="19293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xfrm>
            <a:off x="957500" y="1538875"/>
            <a:ext cx="17697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Infographics</a:t>
            </a:r>
            <a:endParaRPr dirty="0"/>
          </a:p>
        </p:txBody>
      </p:sp>
      <p:sp>
        <p:nvSpPr>
          <p:cNvPr id="268" name="Google Shape;268;p39"/>
          <p:cNvSpPr txBox="1">
            <a:spLocks noGrp="1"/>
          </p:cNvSpPr>
          <p:nvPr>
            <p:ph type="subTitle" idx="2"/>
          </p:nvPr>
        </p:nvSpPr>
        <p:spPr>
          <a:xfrm>
            <a:off x="3685825" y="2925850"/>
            <a:ext cx="176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Call-to-action</a:t>
            </a:r>
            <a:endParaRPr dirty="0"/>
          </a:p>
        </p:txBody>
      </p:sp>
      <p:sp>
        <p:nvSpPr>
          <p:cNvPr id="269" name="Google Shape;269;p39"/>
          <p:cNvSpPr txBox="1">
            <a:spLocks noGrp="1"/>
          </p:cNvSpPr>
          <p:nvPr>
            <p:ph type="subTitle" idx="3"/>
          </p:nvPr>
        </p:nvSpPr>
        <p:spPr>
          <a:xfrm>
            <a:off x="6459538" y="1970593"/>
            <a:ext cx="12798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270" name="Google Shape;270;p39"/>
          <p:cNvSpPr/>
          <p:nvPr/>
        </p:nvSpPr>
        <p:spPr>
          <a:xfrm>
            <a:off x="713235" y="3710000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accent2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9"/>
          <p:cNvSpPr/>
          <p:nvPr/>
        </p:nvSpPr>
        <p:spPr>
          <a:xfrm>
            <a:off x="871625" y="3868250"/>
            <a:ext cx="576900" cy="576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330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39"/>
          <p:cNvCxnSpPr>
            <a:stCxn id="271" idx="0"/>
            <a:endCxn id="262" idx="0"/>
          </p:cNvCxnSpPr>
          <p:nvPr/>
        </p:nvCxnSpPr>
        <p:spPr>
          <a:xfrm rot="-5400000">
            <a:off x="1182425" y="3200000"/>
            <a:ext cx="645900" cy="690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2">
                <a:alpha val="52999"/>
              </a:schemeClr>
            </a:outerShdw>
          </a:effectLst>
        </p:spPr>
      </p:cxnSp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713375" y="39249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</p:txBody>
      </p:sp>
      <p:cxnSp>
        <p:nvCxnSpPr>
          <p:cNvPr id="274" name="Google Shape;274;p39"/>
          <p:cNvCxnSpPr>
            <a:stCxn id="261" idx="1"/>
            <a:endCxn id="262" idx="4"/>
          </p:cNvCxnSpPr>
          <p:nvPr/>
        </p:nvCxnSpPr>
        <p:spPr>
          <a:xfrm rot="10800000">
            <a:off x="2815354" y="1669443"/>
            <a:ext cx="774900" cy="24192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275" name="Google Shape;275;p39"/>
          <p:cNvSpPr/>
          <p:nvPr/>
        </p:nvSpPr>
        <p:spPr>
          <a:xfrm>
            <a:off x="3516510" y="1166525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accent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3674900" y="1324775"/>
            <a:ext cx="576900" cy="576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30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39"/>
          <p:cNvCxnSpPr>
            <a:stCxn id="276" idx="4"/>
            <a:endCxn id="261" idx="3"/>
          </p:cNvCxnSpPr>
          <p:nvPr/>
        </p:nvCxnSpPr>
        <p:spPr>
          <a:xfrm rot="-5400000" flipH="1">
            <a:off x="3942650" y="1922075"/>
            <a:ext cx="633000" cy="5916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1">
                <a:alpha val="52999"/>
              </a:schemeClr>
            </a:outerShdw>
          </a:effectLst>
        </p:spPr>
      </p:cxnSp>
      <p:sp>
        <p:nvSpPr>
          <p:cNvPr id="278" name="Google Shape;278;p39"/>
          <p:cNvSpPr txBox="1">
            <a:spLocks noGrp="1"/>
          </p:cNvSpPr>
          <p:nvPr>
            <p:ph type="title" idx="4"/>
          </p:nvPr>
        </p:nvSpPr>
        <p:spPr>
          <a:xfrm>
            <a:off x="3516496" y="1381475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endParaRPr/>
          </a:p>
        </p:txBody>
      </p:sp>
      <p:cxnSp>
        <p:nvCxnSpPr>
          <p:cNvPr id="279" name="Google Shape;279;p39"/>
          <p:cNvCxnSpPr>
            <a:stCxn id="261" idx="4"/>
            <a:endCxn id="260" idx="2"/>
          </p:cNvCxnSpPr>
          <p:nvPr/>
        </p:nvCxnSpPr>
        <p:spPr>
          <a:xfrm rot="10800000" flipH="1">
            <a:off x="5519553" y="2114250"/>
            <a:ext cx="615300" cy="10068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280" name="Google Shape;280;p39"/>
          <p:cNvSpPr/>
          <p:nvPr/>
        </p:nvSpPr>
        <p:spPr>
          <a:xfrm>
            <a:off x="7534285" y="3710000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lt2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7692675" y="3868250"/>
            <a:ext cx="576900" cy="576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30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9"/>
          <p:cNvCxnSpPr>
            <a:stCxn id="281" idx="2"/>
            <a:endCxn id="260" idx="0"/>
          </p:cNvCxnSpPr>
          <p:nvPr/>
        </p:nvCxnSpPr>
        <p:spPr>
          <a:xfrm rot="10800000">
            <a:off x="7099575" y="3668450"/>
            <a:ext cx="593100" cy="4881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lt2">
                <a:alpha val="52999"/>
              </a:schemeClr>
            </a:outerShdw>
          </a:effectLst>
        </p:spPr>
      </p:cxnSp>
      <p:sp>
        <p:nvSpPr>
          <p:cNvPr id="283" name="Google Shape;283;p39"/>
          <p:cNvSpPr txBox="1">
            <a:spLocks noGrp="1"/>
          </p:cNvSpPr>
          <p:nvPr>
            <p:ph type="title" idx="5"/>
          </p:nvPr>
        </p:nvSpPr>
        <p:spPr>
          <a:xfrm>
            <a:off x="7534273" y="39249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4" name="Google Shape;284;p39"/>
          <p:cNvCxnSpPr>
            <a:stCxn id="260" idx="5"/>
          </p:cNvCxnSpPr>
          <p:nvPr/>
        </p:nvCxnSpPr>
        <p:spPr>
          <a:xfrm rot="10800000" flipH="1">
            <a:off x="8064078" y="2232525"/>
            <a:ext cx="1279800" cy="849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CF039CD-FCC8-E77E-4648-1D3300F5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75" y="2129161"/>
            <a:ext cx="800000" cy="657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9ADE9D-7E62-084E-F1DA-B8FF92DB8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50" y="3392948"/>
            <a:ext cx="742857" cy="7619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7A7EEA4-C936-ACCB-CD39-9BCD8DF9D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565" y="2518400"/>
            <a:ext cx="771429" cy="695238"/>
          </a:xfrm>
          <a:prstGeom prst="rect">
            <a:avLst/>
          </a:prstGeom>
        </p:spPr>
      </p:pic>
      <p:sp>
        <p:nvSpPr>
          <p:cNvPr id="17" name="Titre 16">
            <a:extLst>
              <a:ext uri="{FF2B5EF4-FFF2-40B4-BE49-F238E27FC236}">
                <a16:creationId xmlns:a16="http://schemas.microsoft.com/office/drawing/2014/main" id="{23B750C3-77E8-A60D-0ED0-9DAE5431029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1470" y="396250"/>
            <a:ext cx="8595360" cy="478200"/>
          </a:xfrm>
        </p:spPr>
        <p:txBody>
          <a:bodyPr/>
          <a:lstStyle/>
          <a:p>
            <a:r>
              <a:rPr lang="fr-FR" dirty="0"/>
              <a:t> Inbound marketing </a:t>
            </a:r>
            <a:r>
              <a:rPr lang="fr-FR" dirty="0" err="1"/>
              <a:t>strategy</a:t>
            </a:r>
            <a:r>
              <a:rPr lang="fr-FR" dirty="0"/>
              <a:t> in Air </a:t>
            </a:r>
            <a:r>
              <a:rPr lang="fr-FR" dirty="0" err="1"/>
              <a:t>Gurds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 rot="5400000">
            <a:off x="3514300" y="1224925"/>
            <a:ext cx="2139600" cy="19293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/>
          <p:nvPr/>
        </p:nvSpPr>
        <p:spPr>
          <a:xfrm rot="5400000">
            <a:off x="6475951" y="1842075"/>
            <a:ext cx="2139900" cy="19275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0"/>
          <p:cNvSpPr/>
          <p:nvPr/>
        </p:nvSpPr>
        <p:spPr>
          <a:xfrm rot="5400000">
            <a:off x="622350" y="2451600"/>
            <a:ext cx="2143800" cy="1931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subTitle" idx="1"/>
          </p:nvPr>
        </p:nvSpPr>
        <p:spPr>
          <a:xfrm>
            <a:off x="809475" y="2819608"/>
            <a:ext cx="17697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Newsletter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2"/>
          </p:nvPr>
        </p:nvSpPr>
        <p:spPr>
          <a:xfrm>
            <a:off x="3886550" y="1581050"/>
            <a:ext cx="13674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Webinars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subTitle" idx="3"/>
          </p:nvPr>
        </p:nvSpPr>
        <p:spPr>
          <a:xfrm>
            <a:off x="6862150" y="2140550"/>
            <a:ext cx="1367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Blogging</a:t>
            </a:r>
            <a:endParaRPr dirty="0"/>
          </a:p>
        </p:txBody>
      </p:sp>
      <p:cxnSp>
        <p:nvCxnSpPr>
          <p:cNvPr id="299" name="Google Shape;299;p40"/>
          <p:cNvCxnSpPr>
            <a:stCxn id="291" idx="2"/>
          </p:cNvCxnSpPr>
          <p:nvPr/>
        </p:nvCxnSpPr>
        <p:spPr>
          <a:xfrm rot="10800000">
            <a:off x="-551100" y="2064501"/>
            <a:ext cx="1279800" cy="867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300" name="Google Shape;300;p40"/>
          <p:cNvSpPr/>
          <p:nvPr/>
        </p:nvSpPr>
        <p:spPr>
          <a:xfrm>
            <a:off x="2014185" y="1226550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accent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"/>
          <p:cNvSpPr/>
          <p:nvPr/>
        </p:nvSpPr>
        <p:spPr>
          <a:xfrm>
            <a:off x="2172575" y="1384800"/>
            <a:ext cx="576900" cy="576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30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40"/>
          <p:cNvCxnSpPr>
            <a:stCxn id="301" idx="4"/>
            <a:endCxn id="291" idx="3"/>
          </p:cNvCxnSpPr>
          <p:nvPr/>
        </p:nvCxnSpPr>
        <p:spPr>
          <a:xfrm rot="5400000">
            <a:off x="1885775" y="1769850"/>
            <a:ext cx="383700" cy="766800"/>
          </a:xfrm>
          <a:prstGeom prst="bentConnector3">
            <a:avLst>
              <a:gd name="adj1" fmla="val 5002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1">
                <a:alpha val="52999"/>
              </a:schemeClr>
            </a:outerShdw>
          </a:effectLst>
        </p:spPr>
      </p:cxnSp>
      <p:sp>
        <p:nvSpPr>
          <p:cNvPr id="303" name="Google Shape;303;p40"/>
          <p:cNvSpPr txBox="1">
            <a:spLocks noGrp="1"/>
          </p:cNvSpPr>
          <p:nvPr>
            <p:ph type="title" idx="4"/>
          </p:nvPr>
        </p:nvSpPr>
        <p:spPr>
          <a:xfrm>
            <a:off x="2014175" y="144150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04" name="Google Shape;304;p40"/>
          <p:cNvCxnSpPr>
            <a:stCxn id="289" idx="1"/>
            <a:endCxn id="291" idx="5"/>
          </p:cNvCxnSpPr>
          <p:nvPr/>
        </p:nvCxnSpPr>
        <p:spPr>
          <a:xfrm flipH="1">
            <a:off x="2659750" y="2672771"/>
            <a:ext cx="959700" cy="12291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cxnSp>
        <p:nvCxnSpPr>
          <p:cNvPr id="305" name="Google Shape;305;p40"/>
          <p:cNvCxnSpPr>
            <a:stCxn id="289" idx="4"/>
            <a:endCxn id="290" idx="1"/>
          </p:cNvCxnSpPr>
          <p:nvPr/>
        </p:nvCxnSpPr>
        <p:spPr>
          <a:xfrm>
            <a:off x="5548750" y="1706379"/>
            <a:ext cx="1033500" cy="15834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306" name="Google Shape;306;p40"/>
          <p:cNvSpPr/>
          <p:nvPr/>
        </p:nvSpPr>
        <p:spPr>
          <a:xfrm>
            <a:off x="3456235" y="3703400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accent2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/>
          <p:nvPr/>
        </p:nvSpPr>
        <p:spPr>
          <a:xfrm>
            <a:off x="3614625" y="3861650"/>
            <a:ext cx="576900" cy="576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330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40"/>
          <p:cNvCxnSpPr>
            <a:stCxn id="307" idx="0"/>
            <a:endCxn id="289" idx="0"/>
          </p:cNvCxnSpPr>
          <p:nvPr/>
        </p:nvCxnSpPr>
        <p:spPr>
          <a:xfrm rot="-5400000">
            <a:off x="3942375" y="3219950"/>
            <a:ext cx="602400" cy="6810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2">
                <a:alpha val="52999"/>
              </a:schemeClr>
            </a:outerShdw>
          </a:effectLst>
        </p:spPr>
      </p:cxnSp>
      <p:sp>
        <p:nvSpPr>
          <p:cNvPr id="309" name="Google Shape;309;p40"/>
          <p:cNvSpPr txBox="1">
            <a:spLocks noGrp="1"/>
          </p:cNvSpPr>
          <p:nvPr>
            <p:ph type="title" idx="5"/>
          </p:nvPr>
        </p:nvSpPr>
        <p:spPr>
          <a:xfrm>
            <a:off x="3456075" y="391835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6814766" y="4212464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lt2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6973166" y="4398905"/>
            <a:ext cx="576900" cy="576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30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40"/>
          <p:cNvCxnSpPr>
            <a:cxnSpLocks/>
            <a:stCxn id="310" idx="0"/>
            <a:endCxn id="290" idx="5"/>
          </p:cNvCxnSpPr>
          <p:nvPr/>
        </p:nvCxnSpPr>
        <p:spPr>
          <a:xfrm rot="5400000" flipH="1" flipV="1">
            <a:off x="7424261" y="3127075"/>
            <a:ext cx="922745" cy="1248035"/>
          </a:xfrm>
          <a:prstGeom prst="bentConnector4">
            <a:avLst>
              <a:gd name="adj1" fmla="val 23998"/>
              <a:gd name="adj2" fmla="val 11831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lt2">
                <a:alpha val="52999"/>
              </a:schemeClr>
            </a:outerShdw>
          </a:effectLst>
        </p:spPr>
      </p:cxn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6814766" y="4452680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" name="Google Shape;284;p39">
            <a:extLst>
              <a:ext uri="{FF2B5EF4-FFF2-40B4-BE49-F238E27FC236}">
                <a16:creationId xmlns:a16="http://schemas.microsoft.com/office/drawing/2014/main" id="{30D4AD10-E10D-6B9D-D65B-DBBA89B6D707}"/>
              </a:ext>
            </a:extLst>
          </p:cNvPr>
          <p:cNvCxnSpPr>
            <a:cxnSpLocks/>
          </p:cNvCxnSpPr>
          <p:nvPr/>
        </p:nvCxnSpPr>
        <p:spPr>
          <a:xfrm flipV="1">
            <a:off x="8509450" y="1853725"/>
            <a:ext cx="828860" cy="4543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44237DD-26D0-F8AB-257E-C90A4F00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53" y="3370409"/>
            <a:ext cx="847619" cy="6190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3AC4F3-714A-94AF-D633-254A09D4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85" y="2170786"/>
            <a:ext cx="971429" cy="6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40A9E1-BF8F-8D4D-2F22-BDD0755B7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43" y="2633737"/>
            <a:ext cx="761905" cy="742857"/>
          </a:xfrm>
          <a:prstGeom prst="rect">
            <a:avLst/>
          </a:prstGeom>
        </p:spPr>
      </p:pic>
      <p:sp>
        <p:nvSpPr>
          <p:cNvPr id="15" name="Titre 16">
            <a:extLst>
              <a:ext uri="{FF2B5EF4-FFF2-40B4-BE49-F238E27FC236}">
                <a16:creationId xmlns:a16="http://schemas.microsoft.com/office/drawing/2014/main" id="{D74FD654-7D6C-6D20-0160-C0D175A0056C}"/>
              </a:ext>
            </a:extLst>
          </p:cNvPr>
          <p:cNvSpPr txBox="1">
            <a:spLocks/>
          </p:cNvSpPr>
          <p:nvPr/>
        </p:nvSpPr>
        <p:spPr>
          <a:xfrm>
            <a:off x="328520" y="281796"/>
            <a:ext cx="859536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fr-FR" dirty="0"/>
              <a:t> Inbound marketing </a:t>
            </a:r>
            <a:r>
              <a:rPr lang="fr-FR" dirty="0" err="1"/>
              <a:t>strategy</a:t>
            </a:r>
            <a:r>
              <a:rPr lang="fr-FR" dirty="0"/>
              <a:t> in Air </a:t>
            </a:r>
            <a:r>
              <a:rPr lang="fr-FR" dirty="0" err="1"/>
              <a:t>Gurds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 rot="5400000">
            <a:off x="5867296" y="1492904"/>
            <a:ext cx="2139900" cy="19275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0"/>
          <p:cNvSpPr/>
          <p:nvPr/>
        </p:nvSpPr>
        <p:spPr>
          <a:xfrm rot="5400000">
            <a:off x="1224640" y="2239835"/>
            <a:ext cx="2358180" cy="1931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subTitle" idx="1"/>
          </p:nvPr>
        </p:nvSpPr>
        <p:spPr>
          <a:xfrm>
            <a:off x="1430470" y="2613446"/>
            <a:ext cx="194667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subTitle" idx="3"/>
          </p:nvPr>
        </p:nvSpPr>
        <p:spPr>
          <a:xfrm>
            <a:off x="6223421" y="1784999"/>
            <a:ext cx="1367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</a:t>
            </a:r>
            <a:r>
              <a:rPr lang="en" dirty="0"/>
              <a:t>hite papers</a:t>
            </a:r>
            <a:endParaRPr dirty="0"/>
          </a:p>
        </p:txBody>
      </p:sp>
      <p:cxnSp>
        <p:nvCxnSpPr>
          <p:cNvPr id="299" name="Google Shape;299;p40"/>
          <p:cNvCxnSpPr>
            <a:stCxn id="291" idx="2"/>
          </p:cNvCxnSpPr>
          <p:nvPr/>
        </p:nvCxnSpPr>
        <p:spPr>
          <a:xfrm rot="10800000">
            <a:off x="85216" y="1852744"/>
            <a:ext cx="1352964" cy="76070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300" name="Google Shape;300;p40"/>
          <p:cNvSpPr/>
          <p:nvPr/>
        </p:nvSpPr>
        <p:spPr>
          <a:xfrm>
            <a:off x="2678980" y="1014785"/>
            <a:ext cx="983070" cy="893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accent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"/>
          <p:cNvSpPr/>
          <p:nvPr/>
        </p:nvSpPr>
        <p:spPr>
          <a:xfrm>
            <a:off x="2853210" y="1173035"/>
            <a:ext cx="634590" cy="576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30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40"/>
          <p:cNvCxnSpPr>
            <a:stCxn id="301" idx="4"/>
            <a:endCxn id="291" idx="3"/>
          </p:cNvCxnSpPr>
          <p:nvPr/>
        </p:nvCxnSpPr>
        <p:spPr>
          <a:xfrm rot="5400000">
            <a:off x="2648788" y="1504578"/>
            <a:ext cx="276660" cy="7667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1">
                <a:alpha val="52999"/>
              </a:schemeClr>
            </a:outerShdw>
          </a:effectLst>
        </p:spPr>
      </p:cxnSp>
      <p:sp>
        <p:nvSpPr>
          <p:cNvPr id="303" name="Google Shape;303;p40"/>
          <p:cNvSpPr txBox="1">
            <a:spLocks noGrp="1"/>
          </p:cNvSpPr>
          <p:nvPr>
            <p:ph type="title" idx="4"/>
          </p:nvPr>
        </p:nvSpPr>
        <p:spPr>
          <a:xfrm>
            <a:off x="2678970" y="1229735"/>
            <a:ext cx="98307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304" name="Google Shape;304;p40"/>
          <p:cNvCxnSpPr>
            <a:cxnSpLocks/>
            <a:stCxn id="290" idx="2"/>
          </p:cNvCxnSpPr>
          <p:nvPr/>
        </p:nvCxnSpPr>
        <p:spPr>
          <a:xfrm rot="10800000" flipV="1">
            <a:off x="3369284" y="1972760"/>
            <a:ext cx="2604213" cy="182456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310" name="Google Shape;310;p40"/>
          <p:cNvSpPr/>
          <p:nvPr/>
        </p:nvSpPr>
        <p:spPr>
          <a:xfrm>
            <a:off x="5238206" y="3350774"/>
            <a:ext cx="893700" cy="8931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300000" algn="bl" rotWithShape="0">
              <a:schemeClr val="lt2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5396596" y="3509024"/>
            <a:ext cx="576900" cy="576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30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40"/>
          <p:cNvCxnSpPr>
            <a:stCxn id="311" idx="6"/>
            <a:endCxn id="290" idx="5"/>
          </p:cNvCxnSpPr>
          <p:nvPr/>
        </p:nvCxnSpPr>
        <p:spPr>
          <a:xfrm flipV="1">
            <a:off x="5973496" y="2940548"/>
            <a:ext cx="1927500" cy="856776"/>
          </a:xfrm>
          <a:prstGeom prst="bentConnector3">
            <a:avLst>
              <a:gd name="adj1" fmla="val 11737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lt2">
                <a:alpha val="52999"/>
              </a:schemeClr>
            </a:outerShdw>
          </a:effectLst>
        </p:spPr>
      </p:cxn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5238196" y="3565724"/>
            <a:ext cx="8937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08E6BD-F08F-220B-EC7C-4B3E86FF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45" y="3159937"/>
            <a:ext cx="780952" cy="7333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246F99-A2F2-456B-C98E-67E142DF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75" y="2461964"/>
            <a:ext cx="657143" cy="800000"/>
          </a:xfrm>
          <a:prstGeom prst="rect">
            <a:avLst/>
          </a:prstGeom>
        </p:spPr>
      </p:pic>
      <p:sp>
        <p:nvSpPr>
          <p:cNvPr id="12" name="Titre 16">
            <a:extLst>
              <a:ext uri="{FF2B5EF4-FFF2-40B4-BE49-F238E27FC236}">
                <a16:creationId xmlns:a16="http://schemas.microsoft.com/office/drawing/2014/main" id="{C07B2D00-27A5-44E8-246F-3C1E35A8E6BE}"/>
              </a:ext>
            </a:extLst>
          </p:cNvPr>
          <p:cNvSpPr txBox="1">
            <a:spLocks/>
          </p:cNvSpPr>
          <p:nvPr/>
        </p:nvSpPr>
        <p:spPr>
          <a:xfrm>
            <a:off x="331470" y="396250"/>
            <a:ext cx="859536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fr-FR"/>
              <a:t> Inbound marketing strategy in Air Gurds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1535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Mind Maps by Slidesgo">
  <a:themeElements>
    <a:clrScheme name="Simple Light">
      <a:dk1>
        <a:srgbClr val="FFFFFF"/>
      </a:dk1>
      <a:lt1>
        <a:srgbClr val="1E3040"/>
      </a:lt1>
      <a:dk2>
        <a:srgbClr val="00C160"/>
      </a:dk2>
      <a:lt2>
        <a:srgbClr val="EF4A6B"/>
      </a:lt2>
      <a:accent1>
        <a:srgbClr val="5AC9E3"/>
      </a:accent1>
      <a:accent2>
        <a:srgbClr val="FFD34D"/>
      </a:accent2>
      <a:accent3>
        <a:srgbClr val="C2C2C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Affichage à l'écran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Quicksand</vt:lpstr>
      <vt:lpstr>Inconsolata</vt:lpstr>
      <vt:lpstr>Business Plan Mind Maps by Slidesgo</vt:lpstr>
      <vt:lpstr>01 </vt:lpstr>
      <vt:lpstr>04</vt:lpstr>
      <vt:lpstr>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Mind Maps</dc:title>
  <dc:creator>DELL</dc:creator>
  <cp:lastModifiedBy>RAALOUMA JAZIRI</cp:lastModifiedBy>
  <cp:revision>3</cp:revision>
  <dcterms:modified xsi:type="dcterms:W3CDTF">2022-12-01T20:21:48Z</dcterms:modified>
</cp:coreProperties>
</file>