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12192000"/>
  <p:notesSz cx="6858000" cy="9144000"/>
  <p:embeddedFontLst>
    <p:embeddedFont>
      <p:font typeface="Corbel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438">
          <p15:clr>
            <a:srgbClr val="A4A3A4"/>
          </p15:clr>
        </p15:guide>
        <p15:guide id="4" pos="724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gQQUsse0nkbDPoXtIg7KwWQp46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438"/>
        <p:guide pos="724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bold.fntdata"/><Relationship Id="rId10" Type="http://schemas.openxmlformats.org/officeDocument/2006/relationships/font" Target="fonts/Corbel-regular.fntdata"/><Relationship Id="rId13" Type="http://schemas.openxmlformats.org/officeDocument/2006/relationships/font" Target="fonts/Corbel-boldItalic.fntdata"/><Relationship Id="rId12" Type="http://schemas.openxmlformats.org/officeDocument/2006/relationships/font" Target="fonts/Corbel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129492674657949"/>
          <c:y val="5.9532557087949356E-2"/>
          <c:w val="0.92493482212833134"/>
          <c:h val="0.877423492252081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1D795"/>
            </a:solidFill>
            <a:ln>
              <a:solidFill>
                <a:srgbClr val="110E26"/>
              </a:solidFill>
            </a:ln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rgbClr val="110E2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BA-4D89-9F0C-901B8B11F9E0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110E2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BA-4D89-9F0C-901B8B11F9E0}"/>
              </c:ext>
            </c:extLst>
          </c:dPt>
          <c:dPt>
            <c:idx val="2"/>
            <c:bubble3D val="0"/>
            <c:explosion val="7"/>
            <c:spPr>
              <a:solidFill>
                <a:srgbClr val="21D795"/>
              </a:solidFill>
              <a:ln w="19050">
                <a:solidFill>
                  <a:srgbClr val="110E2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BA-4D89-9F0C-901B8B11F9E0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110E2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BA-4D89-9F0C-901B8B11F9E0}"/>
              </c:ext>
            </c:extLst>
          </c:dPt>
          <c:dLbls>
            <c:dLbl>
              <c:idx val="0"/>
              <c:layout>
                <c:manualLayout>
                  <c:x val="0"/>
                  <c:y val="-2.870813613443364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rgbClr val="110E2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FBA-4D89-9F0C-901B8B11F9E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rgbClr val="110E2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FBA-4D89-9F0C-901B8B11F9E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FBA-4D89-9F0C-901B8B11F9E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rgbClr val="110E2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2FBA-4D89-9F0C-901B8B11F9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Sales</c:v>
                </c:pt>
                <c:pt idx="1">
                  <c:v>Product</c:v>
                </c:pt>
                <c:pt idx="2">
                  <c:v>Profit</c:v>
                </c:pt>
                <c:pt idx="3">
                  <c:v>Promotion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</c:v>
                </c:pt>
                <c:pt idx="1">
                  <c:v>0.2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BA-4D89-9F0C-901B8B11F9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708245550308743"/>
          <c:y val="0.31130468935691635"/>
          <c:w val="0.17831408160794288"/>
          <c:h val="0.377390621286167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596845266110142E-2"/>
          <c:y val="5.9532557087949356E-2"/>
          <c:w val="0.94940315473388981"/>
          <c:h val="0.814938270475379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1D795"/>
            </a:solidFill>
            <a:ln w="19050">
              <a:solidFill>
                <a:srgbClr val="110E26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rgbClr val="110E2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BA-4D89-9F0C-901B8B11F9E0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rgbClr val="110E2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BA-4D89-9F0C-901B8B11F9E0}"/>
              </c:ext>
            </c:extLst>
          </c:dPt>
          <c:dPt>
            <c:idx val="2"/>
            <c:invertIfNegative val="0"/>
            <c:bubble3D val="0"/>
            <c:explosion val="7"/>
            <c:spPr>
              <a:solidFill>
                <a:srgbClr val="21D795"/>
              </a:solidFill>
              <a:ln w="19050">
                <a:solidFill>
                  <a:srgbClr val="110E2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BA-4D89-9F0C-901B8B11F9E0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110E2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BA-4D89-9F0C-901B8B11F9E0}"/>
              </c:ext>
            </c:extLst>
          </c:dPt>
          <c:dLbls>
            <c:dLbl>
              <c:idx val="0"/>
              <c:layout>
                <c:manualLayout>
                  <c:x val="0"/>
                  <c:y val="-2.870813613443364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FBA-4D89-9F0C-901B8B11F9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Sales</c:v>
                </c:pt>
                <c:pt idx="1">
                  <c:v>Product</c:v>
                </c:pt>
                <c:pt idx="2">
                  <c:v>Profit</c:v>
                </c:pt>
                <c:pt idx="3">
                  <c:v>Promotion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</c:v>
                </c:pt>
                <c:pt idx="1">
                  <c:v>0.2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BA-4D89-9F0C-901B8B11F9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axId val="1071860607"/>
        <c:axId val="1626111983"/>
      </c:barChart>
      <c:catAx>
        <c:axId val="10718606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26111983"/>
        <c:crosses val="autoZero"/>
        <c:auto val="1"/>
        <c:lblAlgn val="ctr"/>
        <c:lblOffset val="100"/>
        <c:noMultiLvlLbl val="0"/>
      </c:catAx>
      <c:valAx>
        <c:axId val="1626111983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07186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Image by Unsplash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701675" y="673751"/>
            <a:ext cx="6162675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701675" y="1600199"/>
            <a:ext cx="10788650" cy="4362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1" type="ftr"/>
          </p:nvPr>
        </p:nvSpPr>
        <p:spPr>
          <a:xfrm>
            <a:off x="7248525" y="6351329"/>
            <a:ext cx="41148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11591668" y="6351329"/>
            <a:ext cx="190757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701675" y="673751"/>
            <a:ext cx="6162675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 rot="5400000">
            <a:off x="3914775" y="-1612901"/>
            <a:ext cx="4362451" cy="107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7248525" y="6351329"/>
            <a:ext cx="41148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11591668" y="6351329"/>
            <a:ext cx="190757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1" type="ftr"/>
          </p:nvPr>
        </p:nvSpPr>
        <p:spPr>
          <a:xfrm>
            <a:off x="7248525" y="6351329"/>
            <a:ext cx="41148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11591668" y="6351329"/>
            <a:ext cx="190757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>
            <p:ph type="ctrTitle"/>
          </p:nvPr>
        </p:nvSpPr>
        <p:spPr>
          <a:xfrm>
            <a:off x="6391275" y="1751013"/>
            <a:ext cx="520065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venir"/>
              <a:buNone/>
              <a:defRPr b="0" sz="48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" type="subTitle"/>
          </p:nvPr>
        </p:nvSpPr>
        <p:spPr>
          <a:xfrm>
            <a:off x="6391275" y="4230688"/>
            <a:ext cx="520065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12" type="sldNum"/>
          </p:nvPr>
        </p:nvSpPr>
        <p:spPr>
          <a:xfrm>
            <a:off x="11339512" y="6573837"/>
            <a:ext cx="314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 rot="5400000">
            <a:off x="11382375" y="6519420"/>
            <a:ext cx="228600" cy="448561"/>
          </a:xfrm>
          <a:custGeom>
            <a:rect b="b" l="l" r="r" t="t"/>
            <a:pathLst>
              <a:path extrusionOk="0" h="6429376" w="3276600">
                <a:moveTo>
                  <a:pt x="3214688" y="0"/>
                </a:moveTo>
                <a:lnTo>
                  <a:pt x="3276600" y="1566"/>
                </a:lnTo>
                <a:lnTo>
                  <a:pt x="3276600" y="6427811"/>
                </a:lnTo>
                <a:lnTo>
                  <a:pt x="3214688" y="6429376"/>
                </a:lnTo>
                <a:cubicBezTo>
                  <a:pt x="1439265" y="6429376"/>
                  <a:pt x="0" y="4990111"/>
                  <a:pt x="0" y="3214688"/>
                </a:cubicBezTo>
                <a:cubicBezTo>
                  <a:pt x="0" y="1439265"/>
                  <a:pt x="1439265" y="0"/>
                  <a:pt x="3214688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838200" y="346076"/>
            <a:ext cx="10515600" cy="567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11339512" y="6573837"/>
            <a:ext cx="314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Avenir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11339512" y="6573837"/>
            <a:ext cx="314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838200" y="346076"/>
            <a:ext cx="10515600" cy="567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11339512" y="6573837"/>
            <a:ext cx="314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839788" y="34607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11339512" y="6573837"/>
            <a:ext cx="314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 rot="5400000">
            <a:off x="11382375" y="6519420"/>
            <a:ext cx="228600" cy="448561"/>
          </a:xfrm>
          <a:custGeom>
            <a:rect b="b" l="l" r="r" t="t"/>
            <a:pathLst>
              <a:path extrusionOk="0" h="6429376" w="3276600">
                <a:moveTo>
                  <a:pt x="3214688" y="0"/>
                </a:moveTo>
                <a:lnTo>
                  <a:pt x="3276600" y="1566"/>
                </a:lnTo>
                <a:lnTo>
                  <a:pt x="3276600" y="6427811"/>
                </a:lnTo>
                <a:lnTo>
                  <a:pt x="3214688" y="6429376"/>
                </a:lnTo>
                <a:cubicBezTo>
                  <a:pt x="1439265" y="6429376"/>
                  <a:pt x="0" y="4990111"/>
                  <a:pt x="0" y="3214688"/>
                </a:cubicBezTo>
                <a:cubicBezTo>
                  <a:pt x="0" y="1439265"/>
                  <a:pt x="1439265" y="0"/>
                  <a:pt x="3214688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838200" y="346076"/>
            <a:ext cx="10515600" cy="567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11339512" y="6573837"/>
            <a:ext cx="314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0" y="3590925"/>
            <a:ext cx="12192000" cy="26765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855659" y="1826537"/>
            <a:ext cx="1602463" cy="160246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 rot="-2475497">
            <a:off x="981427" y="1850929"/>
            <a:ext cx="253497" cy="476864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  <a:effectLst>
            <a:outerShdw blurRad="50800" sx="99000" rotWithShape="0" dir="16200000" dist="25400" sy="99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/>
          </a:p>
        </p:txBody>
      </p:sp>
      <p:cxnSp>
        <p:nvCxnSpPr>
          <p:cNvPr id="124" name="Google Shape;124;p22"/>
          <p:cNvCxnSpPr/>
          <p:nvPr/>
        </p:nvCxnSpPr>
        <p:spPr>
          <a:xfrm>
            <a:off x="1523080" y="6267450"/>
            <a:ext cx="267620" cy="0"/>
          </a:xfrm>
          <a:prstGeom prst="straightConnector1">
            <a:avLst/>
          </a:prstGeom>
          <a:noFill/>
          <a:ln cap="rnd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22"/>
          <p:cNvSpPr/>
          <p:nvPr/>
        </p:nvSpPr>
        <p:spPr>
          <a:xfrm>
            <a:off x="3815065" y="1826537"/>
            <a:ext cx="1602463" cy="160246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2"/>
          <p:cNvSpPr/>
          <p:nvPr/>
        </p:nvSpPr>
        <p:spPr>
          <a:xfrm rot="-2475497">
            <a:off x="3940833" y="1850929"/>
            <a:ext cx="253497" cy="476864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  <a:effectLst>
            <a:outerShdw blurRad="50800" sx="99000" rotWithShape="0" dir="16200000" dist="25400" sy="99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/>
          </a:p>
        </p:txBody>
      </p:sp>
      <p:cxnSp>
        <p:nvCxnSpPr>
          <p:cNvPr id="127" name="Google Shape;127;p22"/>
          <p:cNvCxnSpPr/>
          <p:nvPr/>
        </p:nvCxnSpPr>
        <p:spPr>
          <a:xfrm>
            <a:off x="4482486" y="6267450"/>
            <a:ext cx="267620" cy="0"/>
          </a:xfrm>
          <a:prstGeom prst="straightConnector1">
            <a:avLst/>
          </a:prstGeom>
          <a:noFill/>
          <a:ln cap="rnd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2"/>
          <p:cNvSpPr/>
          <p:nvPr/>
        </p:nvSpPr>
        <p:spPr>
          <a:xfrm>
            <a:off x="6774471" y="1826537"/>
            <a:ext cx="1602463" cy="160246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2"/>
          <p:cNvSpPr/>
          <p:nvPr/>
        </p:nvSpPr>
        <p:spPr>
          <a:xfrm rot="-2475497">
            <a:off x="6900239" y="1850929"/>
            <a:ext cx="253497" cy="476864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  <a:effectLst>
            <a:outerShdw blurRad="50800" sx="99000" rotWithShape="0" dir="16200000" dist="25400" sy="99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/>
          </a:p>
        </p:txBody>
      </p:sp>
      <p:cxnSp>
        <p:nvCxnSpPr>
          <p:cNvPr id="130" name="Google Shape;130;p22"/>
          <p:cNvCxnSpPr/>
          <p:nvPr/>
        </p:nvCxnSpPr>
        <p:spPr>
          <a:xfrm>
            <a:off x="7441892" y="6267450"/>
            <a:ext cx="267620" cy="0"/>
          </a:xfrm>
          <a:prstGeom prst="straightConnector1">
            <a:avLst/>
          </a:prstGeom>
          <a:noFill/>
          <a:ln cap="rnd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22"/>
          <p:cNvSpPr/>
          <p:nvPr/>
        </p:nvSpPr>
        <p:spPr>
          <a:xfrm>
            <a:off x="9733878" y="1826537"/>
            <a:ext cx="1602463" cy="160246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2"/>
          <p:cNvSpPr/>
          <p:nvPr/>
        </p:nvSpPr>
        <p:spPr>
          <a:xfrm rot="-2475497">
            <a:off x="9859646" y="1850929"/>
            <a:ext cx="253497" cy="476864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  <a:effectLst>
            <a:outerShdw blurRad="50800" sx="99000" rotWithShape="0" dir="16200000" dist="25400" sy="99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endParaRPr/>
          </a:p>
        </p:txBody>
      </p:sp>
      <p:cxnSp>
        <p:nvCxnSpPr>
          <p:cNvPr id="133" name="Google Shape;133;p22"/>
          <p:cNvCxnSpPr/>
          <p:nvPr/>
        </p:nvCxnSpPr>
        <p:spPr>
          <a:xfrm>
            <a:off x="10401299" y="6267450"/>
            <a:ext cx="267620" cy="0"/>
          </a:xfrm>
          <a:prstGeom prst="straightConnector1">
            <a:avLst/>
          </a:prstGeom>
          <a:noFill/>
          <a:ln cap="rnd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22"/>
          <p:cNvCxnSpPr/>
          <p:nvPr/>
        </p:nvCxnSpPr>
        <p:spPr>
          <a:xfrm>
            <a:off x="3136594" y="3860561"/>
            <a:ext cx="0" cy="2137252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22"/>
          <p:cNvCxnSpPr/>
          <p:nvPr/>
        </p:nvCxnSpPr>
        <p:spPr>
          <a:xfrm>
            <a:off x="6096001" y="3860561"/>
            <a:ext cx="0" cy="2137252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22"/>
          <p:cNvCxnSpPr/>
          <p:nvPr/>
        </p:nvCxnSpPr>
        <p:spPr>
          <a:xfrm>
            <a:off x="9055408" y="3860561"/>
            <a:ext cx="0" cy="2137252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838200" y="346076"/>
            <a:ext cx="10515600" cy="567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11339512" y="6573837"/>
            <a:ext cx="314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11339512" y="6573837"/>
            <a:ext cx="314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0E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77E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" name="Google Shape;2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0" name="Google Shape;15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11339512" y="6573837"/>
            <a:ext cx="314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7" name="Google Shape;15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11339512" y="6573837"/>
            <a:ext cx="314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838200" y="346076"/>
            <a:ext cx="10515600" cy="567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11339512" y="6573837"/>
            <a:ext cx="314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11339512" y="6573837"/>
            <a:ext cx="314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Contents slide layout">
  <p:cSld name="3_Contents slide layout">
    <p:bg>
      <p:bgPr>
        <a:solidFill>
          <a:schemeClr val="accen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l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 slide layout">
  <p:cSld name="4_Image slide layou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/>
          <p:nvPr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0"/>
          <p:cNvSpPr/>
          <p:nvPr>
            <p:ph idx="2" type="pic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30"/>
          <p:cNvSpPr/>
          <p:nvPr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0"/>
          <p:cNvSpPr/>
          <p:nvPr>
            <p:ph idx="3" type="pic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30"/>
          <p:cNvSpPr/>
          <p:nvPr>
            <p:ph idx="4" type="pic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30"/>
          <p:cNvSpPr/>
          <p:nvPr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0"/>
          <p:cNvSpPr/>
          <p:nvPr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0"/>
          <p:cNvSpPr/>
          <p:nvPr>
            <p:ph idx="5" type="pic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0"/>
          <p:cNvSpPr/>
          <p:nvPr>
            <p:ph idx="6" type="pic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30"/>
          <p:cNvSpPr/>
          <p:nvPr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  <a:defRPr b="0" sz="5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701675" y="673751"/>
            <a:ext cx="6162675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7248525" y="6351329"/>
            <a:ext cx="41148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11591668" y="6351329"/>
            <a:ext cx="190757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1" type="ftr"/>
          </p:nvPr>
        </p:nvSpPr>
        <p:spPr>
          <a:xfrm>
            <a:off x="7248525" y="6351329"/>
            <a:ext cx="41148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11591668" y="6351329"/>
            <a:ext cx="190757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701675" y="673751"/>
            <a:ext cx="6162675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7248525" y="6351329"/>
            <a:ext cx="41148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11591668" y="6351329"/>
            <a:ext cx="190757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idx="11" type="ftr"/>
          </p:nvPr>
        </p:nvSpPr>
        <p:spPr>
          <a:xfrm>
            <a:off x="7248525" y="6351329"/>
            <a:ext cx="41148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11591668" y="6351329"/>
            <a:ext cx="190757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7248525" y="6351329"/>
            <a:ext cx="41148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11591668" y="6351329"/>
            <a:ext cx="190757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7248525" y="6351329"/>
            <a:ext cx="41148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1591668" y="6351329"/>
            <a:ext cx="190757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0E2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701675" y="673751"/>
            <a:ext cx="6162675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  <a:defRPr b="1" i="0" sz="3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701675" y="1600199"/>
            <a:ext cx="10788650" cy="4362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1" type="ftr"/>
          </p:nvPr>
        </p:nvSpPr>
        <p:spPr>
          <a:xfrm>
            <a:off x="7248525" y="6351329"/>
            <a:ext cx="41148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11591668" y="6351329"/>
            <a:ext cx="190757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4"/>
          <p:cNvSpPr/>
          <p:nvPr/>
        </p:nvSpPr>
        <p:spPr>
          <a:xfrm flipH="1">
            <a:off x="11861800" y="6527800"/>
            <a:ext cx="330200" cy="330200"/>
          </a:xfrm>
          <a:prstGeom prst="rtTriangle">
            <a:avLst/>
          </a:prstGeom>
          <a:solidFill>
            <a:srgbClr val="21D7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D77E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838200" y="346076"/>
            <a:ext cx="10515600" cy="567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venir"/>
              <a:buNone/>
              <a:defRPr b="0" i="0" sz="36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75" name="Google Shape;75;p6"/>
          <p:cNvGrpSpPr/>
          <p:nvPr/>
        </p:nvGrpSpPr>
        <p:grpSpPr>
          <a:xfrm>
            <a:off x="5875244" y="1010772"/>
            <a:ext cx="441512" cy="136712"/>
            <a:chOff x="4930588" y="1010772"/>
            <a:chExt cx="441512" cy="136712"/>
          </a:xfrm>
        </p:grpSpPr>
        <p:sp>
          <p:nvSpPr>
            <p:cNvPr id="76" name="Google Shape;76;p6"/>
            <p:cNvSpPr/>
            <p:nvPr/>
          </p:nvSpPr>
          <p:spPr>
            <a:xfrm>
              <a:off x="4930588" y="1038787"/>
              <a:ext cx="80683" cy="806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5082988" y="1010772"/>
              <a:ext cx="136712" cy="136712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5291417" y="1038787"/>
              <a:ext cx="80683" cy="806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6"/>
          <p:cNvSpPr txBox="1"/>
          <p:nvPr>
            <p:ph idx="12" type="sldNum"/>
          </p:nvPr>
        </p:nvSpPr>
        <p:spPr>
          <a:xfrm>
            <a:off x="11339512" y="6573837"/>
            <a:ext cx="314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slow">
    <p:wipe dir="l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idx="11" type="ftr"/>
          </p:nvPr>
        </p:nvSpPr>
        <p:spPr>
          <a:xfrm>
            <a:off x="7248525" y="6351329"/>
            <a:ext cx="41148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Your Footer Here</a:t>
            </a:r>
            <a:endParaRPr/>
          </a:p>
        </p:txBody>
      </p:sp>
      <p:sp>
        <p:nvSpPr>
          <p:cNvPr id="190" name="Google Shape;190;p1"/>
          <p:cNvSpPr txBox="1"/>
          <p:nvPr>
            <p:ph idx="12" type="sldNum"/>
          </p:nvPr>
        </p:nvSpPr>
        <p:spPr>
          <a:xfrm>
            <a:off x="11591668" y="6351329"/>
            <a:ext cx="190757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1"/>
          <p:cNvSpPr/>
          <p:nvPr/>
        </p:nvSpPr>
        <p:spPr>
          <a:xfrm>
            <a:off x="485777" y="419101"/>
            <a:ext cx="2206953" cy="2856936"/>
          </a:xfrm>
          <a:prstGeom prst="rect">
            <a:avLst/>
          </a:prstGeom>
          <a:noFill/>
          <a:ln cap="flat" cmpd="sng" w="9525">
            <a:solidFill>
              <a:srgbClr val="21D7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D77E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2739149" y="419101"/>
            <a:ext cx="2206953" cy="1396633"/>
          </a:xfrm>
          <a:prstGeom prst="rect">
            <a:avLst/>
          </a:prstGeom>
          <a:noFill/>
          <a:ln cap="flat" cmpd="sng" w="9525">
            <a:solidFill>
              <a:srgbClr val="21D7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D77E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2739149" y="1879403"/>
            <a:ext cx="2206953" cy="1396633"/>
          </a:xfrm>
          <a:prstGeom prst="rect">
            <a:avLst/>
          </a:prstGeom>
          <a:noFill/>
          <a:ln cap="flat" cmpd="sng" w="9525">
            <a:solidFill>
              <a:srgbClr val="21D7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D77E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4992524" y="419101"/>
            <a:ext cx="2206953" cy="2856936"/>
          </a:xfrm>
          <a:prstGeom prst="rect">
            <a:avLst/>
          </a:prstGeom>
          <a:noFill/>
          <a:ln cap="flat" cmpd="sng" w="9525">
            <a:solidFill>
              <a:srgbClr val="21D7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D77E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7245898" y="419101"/>
            <a:ext cx="2206953" cy="1396633"/>
          </a:xfrm>
          <a:prstGeom prst="rect">
            <a:avLst/>
          </a:prstGeom>
          <a:noFill/>
          <a:ln cap="flat" cmpd="sng" w="9525">
            <a:solidFill>
              <a:srgbClr val="21D7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D77E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7245898" y="1879403"/>
            <a:ext cx="2206953" cy="1396633"/>
          </a:xfrm>
          <a:prstGeom prst="rect">
            <a:avLst/>
          </a:prstGeom>
          <a:noFill/>
          <a:ln cap="flat" cmpd="sng" w="9525">
            <a:solidFill>
              <a:srgbClr val="21D7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D77E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9499271" y="419101"/>
            <a:ext cx="2206953" cy="2856936"/>
          </a:xfrm>
          <a:prstGeom prst="rect">
            <a:avLst/>
          </a:prstGeom>
          <a:noFill/>
          <a:ln cap="flat" cmpd="sng" w="9525">
            <a:solidFill>
              <a:srgbClr val="21D7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D77E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485776" y="3312871"/>
            <a:ext cx="5584759" cy="2856936"/>
          </a:xfrm>
          <a:prstGeom prst="rect">
            <a:avLst/>
          </a:prstGeom>
          <a:noFill/>
          <a:ln cap="flat" cmpd="sng" w="9525">
            <a:solidFill>
              <a:srgbClr val="21D7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D77E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6121467" y="3312871"/>
            <a:ext cx="5584759" cy="2856936"/>
          </a:xfrm>
          <a:prstGeom prst="rect">
            <a:avLst/>
          </a:prstGeom>
          <a:noFill/>
          <a:ln cap="flat" cmpd="sng" w="9525">
            <a:solidFill>
              <a:srgbClr val="21D7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D77E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0" name="Google Shape;200;p1"/>
          <p:cNvSpPr txBox="1"/>
          <p:nvPr/>
        </p:nvSpPr>
        <p:spPr>
          <a:xfrm>
            <a:off x="798448" y="2423334"/>
            <a:ext cx="1003480" cy="664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D795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rPr>
              <a:t>Key</a:t>
            </a:r>
            <a:br>
              <a:rPr b="1" i="0" lang="en-US" sz="24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US" sz="24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rPr>
              <a:t>Partner</a:t>
            </a:r>
            <a:endParaRPr b="1" i="0" sz="2400" u="none" cap="none" strike="noStrike">
              <a:solidFill>
                <a:srgbClr val="21D79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1" name="Google Shape;201;p1"/>
          <p:cNvSpPr txBox="1"/>
          <p:nvPr/>
        </p:nvSpPr>
        <p:spPr>
          <a:xfrm>
            <a:off x="5195467" y="2487342"/>
            <a:ext cx="1543692" cy="664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D795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rPr>
              <a:t>Value</a:t>
            </a:r>
            <a:br>
              <a:rPr b="1" i="0" lang="en-US" sz="24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US" sz="24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rPr>
              <a:t>Proposition</a:t>
            </a:r>
            <a:endParaRPr/>
          </a:p>
        </p:txBody>
      </p:sp>
      <p:sp>
        <p:nvSpPr>
          <p:cNvPr id="202" name="Google Shape;202;p1"/>
          <p:cNvSpPr txBox="1"/>
          <p:nvPr/>
        </p:nvSpPr>
        <p:spPr>
          <a:xfrm>
            <a:off x="9811942" y="2423334"/>
            <a:ext cx="1343316" cy="664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D795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rPr>
              <a:t>Customer</a:t>
            </a:r>
            <a:br>
              <a:rPr b="1" i="0" lang="en-US" sz="24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US" sz="24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rPr>
              <a:t>Segments</a:t>
            </a:r>
            <a:endParaRPr/>
          </a:p>
        </p:txBody>
      </p:sp>
      <p:sp>
        <p:nvSpPr>
          <p:cNvPr id="203" name="Google Shape;203;p1"/>
          <p:cNvSpPr txBox="1"/>
          <p:nvPr/>
        </p:nvSpPr>
        <p:spPr>
          <a:xfrm>
            <a:off x="798448" y="5309408"/>
            <a:ext cx="1256754" cy="664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D795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rPr>
              <a:t>Cost</a:t>
            </a:r>
            <a:br>
              <a:rPr b="1" i="0" lang="en-US" sz="24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US" sz="24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rPr>
              <a:t>Structure</a:t>
            </a:r>
            <a:endParaRPr/>
          </a:p>
        </p:txBody>
      </p:sp>
      <p:sp>
        <p:nvSpPr>
          <p:cNvPr id="204" name="Google Shape;204;p1"/>
          <p:cNvSpPr txBox="1"/>
          <p:nvPr/>
        </p:nvSpPr>
        <p:spPr>
          <a:xfrm>
            <a:off x="6425781" y="5309408"/>
            <a:ext cx="1148263" cy="664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D795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rPr>
              <a:t>Revenue</a:t>
            </a:r>
            <a:br>
              <a:rPr b="1" i="0" lang="en-US" sz="24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US" sz="2400" u="none" cap="none" strike="noStrik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rPr>
              <a:t>Streams</a:t>
            </a:r>
            <a:endParaRPr/>
          </a:p>
        </p:txBody>
      </p:sp>
      <p:grpSp>
        <p:nvGrpSpPr>
          <p:cNvPr id="205" name="Google Shape;205;p1"/>
          <p:cNvGrpSpPr/>
          <p:nvPr/>
        </p:nvGrpSpPr>
        <p:grpSpPr>
          <a:xfrm>
            <a:off x="798448" y="1588179"/>
            <a:ext cx="811989" cy="708253"/>
            <a:chOff x="3395663" y="1479551"/>
            <a:chExt cx="360363" cy="314325"/>
          </a:xfrm>
        </p:grpSpPr>
        <p:sp>
          <p:nvSpPr>
            <p:cNvPr id="206" name="Google Shape;206;p1"/>
            <p:cNvSpPr/>
            <p:nvPr/>
          </p:nvSpPr>
          <p:spPr>
            <a:xfrm>
              <a:off x="3395663" y="1479551"/>
              <a:ext cx="285750" cy="314325"/>
            </a:xfrm>
            <a:custGeom>
              <a:rect b="b" l="l" r="r" t="t"/>
              <a:pathLst>
                <a:path extrusionOk="0" h="1188" w="1076">
                  <a:moveTo>
                    <a:pt x="1048" y="1188"/>
                  </a:moveTo>
                  <a:lnTo>
                    <a:pt x="28" y="1188"/>
                  </a:lnTo>
                  <a:lnTo>
                    <a:pt x="28" y="1188"/>
                  </a:lnTo>
                  <a:lnTo>
                    <a:pt x="22" y="1188"/>
                  </a:lnTo>
                  <a:lnTo>
                    <a:pt x="17" y="1186"/>
                  </a:lnTo>
                  <a:lnTo>
                    <a:pt x="12" y="1183"/>
                  </a:lnTo>
                  <a:lnTo>
                    <a:pt x="8" y="1180"/>
                  </a:lnTo>
                  <a:lnTo>
                    <a:pt x="5" y="1176"/>
                  </a:lnTo>
                  <a:lnTo>
                    <a:pt x="2" y="1171"/>
                  </a:lnTo>
                  <a:lnTo>
                    <a:pt x="1" y="1166"/>
                  </a:lnTo>
                  <a:lnTo>
                    <a:pt x="0" y="1160"/>
                  </a:lnTo>
                  <a:lnTo>
                    <a:pt x="0" y="1160"/>
                  </a:lnTo>
                  <a:lnTo>
                    <a:pt x="0" y="1124"/>
                  </a:lnTo>
                  <a:lnTo>
                    <a:pt x="2" y="1090"/>
                  </a:lnTo>
                  <a:lnTo>
                    <a:pt x="4" y="1048"/>
                  </a:lnTo>
                  <a:lnTo>
                    <a:pt x="7" y="1003"/>
                  </a:lnTo>
                  <a:lnTo>
                    <a:pt x="12" y="958"/>
                  </a:lnTo>
                  <a:lnTo>
                    <a:pt x="15" y="936"/>
                  </a:lnTo>
                  <a:lnTo>
                    <a:pt x="19" y="915"/>
                  </a:lnTo>
                  <a:lnTo>
                    <a:pt x="23" y="897"/>
                  </a:lnTo>
                  <a:lnTo>
                    <a:pt x="28" y="880"/>
                  </a:lnTo>
                  <a:lnTo>
                    <a:pt x="28" y="880"/>
                  </a:lnTo>
                  <a:lnTo>
                    <a:pt x="30" y="873"/>
                  </a:lnTo>
                  <a:lnTo>
                    <a:pt x="34" y="867"/>
                  </a:lnTo>
                  <a:lnTo>
                    <a:pt x="41" y="855"/>
                  </a:lnTo>
                  <a:lnTo>
                    <a:pt x="51" y="842"/>
                  </a:lnTo>
                  <a:lnTo>
                    <a:pt x="63" y="831"/>
                  </a:lnTo>
                  <a:lnTo>
                    <a:pt x="78" y="820"/>
                  </a:lnTo>
                  <a:lnTo>
                    <a:pt x="94" y="809"/>
                  </a:lnTo>
                  <a:lnTo>
                    <a:pt x="112" y="798"/>
                  </a:lnTo>
                  <a:lnTo>
                    <a:pt x="131" y="788"/>
                  </a:lnTo>
                  <a:lnTo>
                    <a:pt x="151" y="778"/>
                  </a:lnTo>
                  <a:lnTo>
                    <a:pt x="174" y="769"/>
                  </a:lnTo>
                  <a:lnTo>
                    <a:pt x="221" y="748"/>
                  </a:lnTo>
                  <a:lnTo>
                    <a:pt x="273" y="729"/>
                  </a:lnTo>
                  <a:lnTo>
                    <a:pt x="327" y="710"/>
                  </a:lnTo>
                  <a:lnTo>
                    <a:pt x="327" y="710"/>
                  </a:lnTo>
                  <a:lnTo>
                    <a:pt x="397" y="685"/>
                  </a:lnTo>
                  <a:lnTo>
                    <a:pt x="397" y="582"/>
                  </a:lnTo>
                  <a:lnTo>
                    <a:pt x="397" y="582"/>
                  </a:lnTo>
                  <a:lnTo>
                    <a:pt x="388" y="577"/>
                  </a:lnTo>
                  <a:lnTo>
                    <a:pt x="379" y="571"/>
                  </a:lnTo>
                  <a:lnTo>
                    <a:pt x="368" y="565"/>
                  </a:lnTo>
                  <a:lnTo>
                    <a:pt x="358" y="558"/>
                  </a:lnTo>
                  <a:lnTo>
                    <a:pt x="349" y="549"/>
                  </a:lnTo>
                  <a:lnTo>
                    <a:pt x="340" y="539"/>
                  </a:lnTo>
                  <a:lnTo>
                    <a:pt x="331" y="529"/>
                  </a:lnTo>
                  <a:lnTo>
                    <a:pt x="322" y="518"/>
                  </a:lnTo>
                  <a:lnTo>
                    <a:pt x="314" y="506"/>
                  </a:lnTo>
                  <a:lnTo>
                    <a:pt x="307" y="493"/>
                  </a:lnTo>
                  <a:lnTo>
                    <a:pt x="300" y="479"/>
                  </a:lnTo>
                  <a:lnTo>
                    <a:pt x="295" y="464"/>
                  </a:lnTo>
                  <a:lnTo>
                    <a:pt x="290" y="448"/>
                  </a:lnTo>
                  <a:lnTo>
                    <a:pt x="286" y="430"/>
                  </a:lnTo>
                  <a:lnTo>
                    <a:pt x="284" y="412"/>
                  </a:lnTo>
                  <a:lnTo>
                    <a:pt x="284" y="392"/>
                  </a:lnTo>
                  <a:lnTo>
                    <a:pt x="284" y="279"/>
                  </a:lnTo>
                  <a:lnTo>
                    <a:pt x="284" y="279"/>
                  </a:lnTo>
                  <a:lnTo>
                    <a:pt x="280" y="267"/>
                  </a:lnTo>
                  <a:lnTo>
                    <a:pt x="280" y="267"/>
                  </a:lnTo>
                  <a:lnTo>
                    <a:pt x="276" y="249"/>
                  </a:lnTo>
                  <a:lnTo>
                    <a:pt x="271" y="228"/>
                  </a:lnTo>
                  <a:lnTo>
                    <a:pt x="267" y="207"/>
                  </a:lnTo>
                  <a:lnTo>
                    <a:pt x="264" y="184"/>
                  </a:lnTo>
                  <a:lnTo>
                    <a:pt x="264" y="173"/>
                  </a:lnTo>
                  <a:lnTo>
                    <a:pt x="265" y="161"/>
                  </a:lnTo>
                  <a:lnTo>
                    <a:pt x="266" y="151"/>
                  </a:lnTo>
                  <a:lnTo>
                    <a:pt x="268" y="140"/>
                  </a:lnTo>
                  <a:lnTo>
                    <a:pt x="272" y="129"/>
                  </a:lnTo>
                  <a:lnTo>
                    <a:pt x="277" y="119"/>
                  </a:lnTo>
                  <a:lnTo>
                    <a:pt x="282" y="110"/>
                  </a:lnTo>
                  <a:lnTo>
                    <a:pt x="289" y="102"/>
                  </a:lnTo>
                  <a:lnTo>
                    <a:pt x="289" y="102"/>
                  </a:lnTo>
                  <a:lnTo>
                    <a:pt x="295" y="96"/>
                  </a:lnTo>
                  <a:lnTo>
                    <a:pt x="302" y="90"/>
                  </a:lnTo>
                  <a:lnTo>
                    <a:pt x="310" y="86"/>
                  </a:lnTo>
                  <a:lnTo>
                    <a:pt x="318" y="83"/>
                  </a:lnTo>
                  <a:lnTo>
                    <a:pt x="327" y="80"/>
                  </a:lnTo>
                  <a:lnTo>
                    <a:pt x="337" y="79"/>
                  </a:lnTo>
                  <a:lnTo>
                    <a:pt x="347" y="78"/>
                  </a:lnTo>
                  <a:lnTo>
                    <a:pt x="357" y="78"/>
                  </a:lnTo>
                  <a:lnTo>
                    <a:pt x="357" y="78"/>
                  </a:lnTo>
                  <a:lnTo>
                    <a:pt x="364" y="68"/>
                  </a:lnTo>
                  <a:lnTo>
                    <a:pt x="373" y="59"/>
                  </a:lnTo>
                  <a:lnTo>
                    <a:pt x="383" y="50"/>
                  </a:lnTo>
                  <a:lnTo>
                    <a:pt x="393" y="42"/>
                  </a:lnTo>
                  <a:lnTo>
                    <a:pt x="405" y="34"/>
                  </a:lnTo>
                  <a:lnTo>
                    <a:pt x="417" y="28"/>
                  </a:lnTo>
                  <a:lnTo>
                    <a:pt x="430" y="22"/>
                  </a:lnTo>
                  <a:lnTo>
                    <a:pt x="444" y="17"/>
                  </a:lnTo>
                  <a:lnTo>
                    <a:pt x="458" y="13"/>
                  </a:lnTo>
                  <a:lnTo>
                    <a:pt x="473" y="9"/>
                  </a:lnTo>
                  <a:lnTo>
                    <a:pt x="488" y="6"/>
                  </a:lnTo>
                  <a:lnTo>
                    <a:pt x="503" y="4"/>
                  </a:lnTo>
                  <a:lnTo>
                    <a:pt x="533" y="1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80" y="0"/>
                  </a:lnTo>
                  <a:lnTo>
                    <a:pt x="597" y="1"/>
                  </a:lnTo>
                  <a:lnTo>
                    <a:pt x="614" y="2"/>
                  </a:lnTo>
                  <a:lnTo>
                    <a:pt x="631" y="5"/>
                  </a:lnTo>
                  <a:lnTo>
                    <a:pt x="648" y="8"/>
                  </a:lnTo>
                  <a:lnTo>
                    <a:pt x="664" y="12"/>
                  </a:lnTo>
                  <a:lnTo>
                    <a:pt x="681" y="17"/>
                  </a:lnTo>
                  <a:lnTo>
                    <a:pt x="697" y="22"/>
                  </a:lnTo>
                  <a:lnTo>
                    <a:pt x="711" y="29"/>
                  </a:lnTo>
                  <a:lnTo>
                    <a:pt x="725" y="36"/>
                  </a:lnTo>
                  <a:lnTo>
                    <a:pt x="738" y="45"/>
                  </a:lnTo>
                  <a:lnTo>
                    <a:pt x="749" y="55"/>
                  </a:lnTo>
                  <a:lnTo>
                    <a:pt x="759" y="65"/>
                  </a:lnTo>
                  <a:lnTo>
                    <a:pt x="767" y="76"/>
                  </a:lnTo>
                  <a:lnTo>
                    <a:pt x="773" y="88"/>
                  </a:lnTo>
                  <a:lnTo>
                    <a:pt x="779" y="102"/>
                  </a:lnTo>
                  <a:lnTo>
                    <a:pt x="779" y="102"/>
                  </a:lnTo>
                  <a:lnTo>
                    <a:pt x="781" y="113"/>
                  </a:lnTo>
                  <a:lnTo>
                    <a:pt x="783" y="125"/>
                  </a:lnTo>
                  <a:lnTo>
                    <a:pt x="783" y="136"/>
                  </a:lnTo>
                  <a:lnTo>
                    <a:pt x="783" y="149"/>
                  </a:lnTo>
                  <a:lnTo>
                    <a:pt x="782" y="160"/>
                  </a:lnTo>
                  <a:lnTo>
                    <a:pt x="780" y="171"/>
                  </a:lnTo>
                  <a:lnTo>
                    <a:pt x="775" y="192"/>
                  </a:lnTo>
                  <a:lnTo>
                    <a:pt x="768" y="212"/>
                  </a:lnTo>
                  <a:lnTo>
                    <a:pt x="761" y="231"/>
                  </a:lnTo>
                  <a:lnTo>
                    <a:pt x="754" y="248"/>
                  </a:lnTo>
                  <a:lnTo>
                    <a:pt x="746" y="263"/>
                  </a:lnTo>
                  <a:lnTo>
                    <a:pt x="746" y="263"/>
                  </a:lnTo>
                  <a:lnTo>
                    <a:pt x="753" y="269"/>
                  </a:lnTo>
                  <a:lnTo>
                    <a:pt x="760" y="276"/>
                  </a:lnTo>
                  <a:lnTo>
                    <a:pt x="765" y="284"/>
                  </a:lnTo>
                  <a:lnTo>
                    <a:pt x="770" y="293"/>
                  </a:lnTo>
                  <a:lnTo>
                    <a:pt x="774" y="302"/>
                  </a:lnTo>
                  <a:lnTo>
                    <a:pt x="777" y="313"/>
                  </a:lnTo>
                  <a:lnTo>
                    <a:pt x="779" y="324"/>
                  </a:lnTo>
                  <a:lnTo>
                    <a:pt x="780" y="335"/>
                  </a:lnTo>
                  <a:lnTo>
                    <a:pt x="780" y="335"/>
                  </a:lnTo>
                  <a:lnTo>
                    <a:pt x="779" y="350"/>
                  </a:lnTo>
                  <a:lnTo>
                    <a:pt x="777" y="362"/>
                  </a:lnTo>
                  <a:lnTo>
                    <a:pt x="772" y="374"/>
                  </a:lnTo>
                  <a:lnTo>
                    <a:pt x="767" y="385"/>
                  </a:lnTo>
                  <a:lnTo>
                    <a:pt x="761" y="394"/>
                  </a:lnTo>
                  <a:lnTo>
                    <a:pt x="754" y="402"/>
                  </a:lnTo>
                  <a:lnTo>
                    <a:pt x="745" y="409"/>
                  </a:lnTo>
                  <a:lnTo>
                    <a:pt x="736" y="414"/>
                  </a:lnTo>
                  <a:lnTo>
                    <a:pt x="736" y="414"/>
                  </a:lnTo>
                  <a:lnTo>
                    <a:pt x="735" y="432"/>
                  </a:lnTo>
                  <a:lnTo>
                    <a:pt x="733" y="449"/>
                  </a:lnTo>
                  <a:lnTo>
                    <a:pt x="731" y="464"/>
                  </a:lnTo>
                  <a:lnTo>
                    <a:pt x="728" y="478"/>
                  </a:lnTo>
                  <a:lnTo>
                    <a:pt x="725" y="490"/>
                  </a:lnTo>
                  <a:lnTo>
                    <a:pt x="722" y="502"/>
                  </a:lnTo>
                  <a:lnTo>
                    <a:pt x="714" y="523"/>
                  </a:lnTo>
                  <a:lnTo>
                    <a:pt x="705" y="541"/>
                  </a:lnTo>
                  <a:lnTo>
                    <a:pt x="697" y="556"/>
                  </a:lnTo>
                  <a:lnTo>
                    <a:pt x="688" y="567"/>
                  </a:lnTo>
                  <a:lnTo>
                    <a:pt x="680" y="576"/>
                  </a:lnTo>
                  <a:lnTo>
                    <a:pt x="680" y="685"/>
                  </a:lnTo>
                  <a:lnTo>
                    <a:pt x="680" y="685"/>
                  </a:lnTo>
                  <a:lnTo>
                    <a:pt x="756" y="712"/>
                  </a:lnTo>
                  <a:lnTo>
                    <a:pt x="756" y="712"/>
                  </a:lnTo>
                  <a:lnTo>
                    <a:pt x="811" y="732"/>
                  </a:lnTo>
                  <a:lnTo>
                    <a:pt x="861" y="752"/>
                  </a:lnTo>
                  <a:lnTo>
                    <a:pt x="909" y="770"/>
                  </a:lnTo>
                  <a:lnTo>
                    <a:pt x="930" y="780"/>
                  </a:lnTo>
                  <a:lnTo>
                    <a:pt x="950" y="790"/>
                  </a:lnTo>
                  <a:lnTo>
                    <a:pt x="968" y="800"/>
                  </a:lnTo>
                  <a:lnTo>
                    <a:pt x="986" y="810"/>
                  </a:lnTo>
                  <a:lnTo>
                    <a:pt x="1001" y="820"/>
                  </a:lnTo>
                  <a:lnTo>
                    <a:pt x="1014" y="831"/>
                  </a:lnTo>
                  <a:lnTo>
                    <a:pt x="1026" y="842"/>
                  </a:lnTo>
                  <a:lnTo>
                    <a:pt x="1035" y="855"/>
                  </a:lnTo>
                  <a:lnTo>
                    <a:pt x="1043" y="867"/>
                  </a:lnTo>
                  <a:lnTo>
                    <a:pt x="1048" y="880"/>
                  </a:lnTo>
                  <a:lnTo>
                    <a:pt x="1048" y="880"/>
                  </a:lnTo>
                  <a:lnTo>
                    <a:pt x="1053" y="897"/>
                  </a:lnTo>
                  <a:lnTo>
                    <a:pt x="1057" y="915"/>
                  </a:lnTo>
                  <a:lnTo>
                    <a:pt x="1061" y="936"/>
                  </a:lnTo>
                  <a:lnTo>
                    <a:pt x="1064" y="958"/>
                  </a:lnTo>
                  <a:lnTo>
                    <a:pt x="1069" y="1003"/>
                  </a:lnTo>
                  <a:lnTo>
                    <a:pt x="1073" y="1048"/>
                  </a:lnTo>
                  <a:lnTo>
                    <a:pt x="1075" y="1090"/>
                  </a:lnTo>
                  <a:lnTo>
                    <a:pt x="1076" y="1124"/>
                  </a:lnTo>
                  <a:lnTo>
                    <a:pt x="1076" y="1160"/>
                  </a:lnTo>
                  <a:lnTo>
                    <a:pt x="1076" y="1160"/>
                  </a:lnTo>
                  <a:lnTo>
                    <a:pt x="1076" y="1166"/>
                  </a:lnTo>
                  <a:lnTo>
                    <a:pt x="1074" y="1171"/>
                  </a:lnTo>
                  <a:lnTo>
                    <a:pt x="1072" y="1176"/>
                  </a:lnTo>
                  <a:lnTo>
                    <a:pt x="1068" y="1180"/>
                  </a:lnTo>
                  <a:lnTo>
                    <a:pt x="1064" y="1183"/>
                  </a:lnTo>
                  <a:lnTo>
                    <a:pt x="1059" y="1186"/>
                  </a:lnTo>
                  <a:lnTo>
                    <a:pt x="1054" y="1188"/>
                  </a:lnTo>
                  <a:lnTo>
                    <a:pt x="1048" y="1188"/>
                  </a:lnTo>
                  <a:lnTo>
                    <a:pt x="1048" y="1188"/>
                  </a:lnTo>
                  <a:close/>
                  <a:moveTo>
                    <a:pt x="56" y="1131"/>
                  </a:moveTo>
                  <a:lnTo>
                    <a:pt x="1020" y="1131"/>
                  </a:lnTo>
                  <a:lnTo>
                    <a:pt x="1020" y="1131"/>
                  </a:lnTo>
                  <a:lnTo>
                    <a:pt x="1018" y="1080"/>
                  </a:lnTo>
                  <a:lnTo>
                    <a:pt x="1016" y="1048"/>
                  </a:lnTo>
                  <a:lnTo>
                    <a:pt x="1014" y="1015"/>
                  </a:lnTo>
                  <a:lnTo>
                    <a:pt x="1011" y="983"/>
                  </a:lnTo>
                  <a:lnTo>
                    <a:pt x="1007" y="950"/>
                  </a:lnTo>
                  <a:lnTo>
                    <a:pt x="1002" y="922"/>
                  </a:lnTo>
                  <a:lnTo>
                    <a:pt x="998" y="909"/>
                  </a:lnTo>
                  <a:lnTo>
                    <a:pt x="995" y="898"/>
                  </a:lnTo>
                  <a:lnTo>
                    <a:pt x="995" y="898"/>
                  </a:lnTo>
                  <a:lnTo>
                    <a:pt x="991" y="889"/>
                  </a:lnTo>
                  <a:lnTo>
                    <a:pt x="985" y="881"/>
                  </a:lnTo>
                  <a:lnTo>
                    <a:pt x="975" y="873"/>
                  </a:lnTo>
                  <a:lnTo>
                    <a:pt x="965" y="864"/>
                  </a:lnTo>
                  <a:lnTo>
                    <a:pt x="952" y="856"/>
                  </a:lnTo>
                  <a:lnTo>
                    <a:pt x="938" y="847"/>
                  </a:lnTo>
                  <a:lnTo>
                    <a:pt x="922" y="839"/>
                  </a:lnTo>
                  <a:lnTo>
                    <a:pt x="905" y="831"/>
                  </a:lnTo>
                  <a:lnTo>
                    <a:pt x="867" y="814"/>
                  </a:lnTo>
                  <a:lnTo>
                    <a:pt x="825" y="798"/>
                  </a:lnTo>
                  <a:lnTo>
                    <a:pt x="737" y="766"/>
                  </a:lnTo>
                  <a:lnTo>
                    <a:pt x="737" y="766"/>
                  </a:lnTo>
                  <a:lnTo>
                    <a:pt x="642" y="730"/>
                  </a:lnTo>
                  <a:lnTo>
                    <a:pt x="642" y="730"/>
                  </a:lnTo>
                  <a:lnTo>
                    <a:pt x="638" y="728"/>
                  </a:lnTo>
                  <a:lnTo>
                    <a:pt x="634" y="726"/>
                  </a:lnTo>
                  <a:lnTo>
                    <a:pt x="631" y="723"/>
                  </a:lnTo>
                  <a:lnTo>
                    <a:pt x="628" y="720"/>
                  </a:lnTo>
                  <a:lnTo>
                    <a:pt x="626" y="716"/>
                  </a:lnTo>
                  <a:lnTo>
                    <a:pt x="625" y="712"/>
                  </a:lnTo>
                  <a:lnTo>
                    <a:pt x="624" y="708"/>
                  </a:lnTo>
                  <a:lnTo>
                    <a:pt x="623" y="704"/>
                  </a:lnTo>
                  <a:lnTo>
                    <a:pt x="623" y="563"/>
                  </a:lnTo>
                  <a:lnTo>
                    <a:pt x="623" y="563"/>
                  </a:lnTo>
                  <a:lnTo>
                    <a:pt x="624" y="556"/>
                  </a:lnTo>
                  <a:lnTo>
                    <a:pt x="627" y="549"/>
                  </a:lnTo>
                  <a:lnTo>
                    <a:pt x="631" y="542"/>
                  </a:lnTo>
                  <a:lnTo>
                    <a:pt x="637" y="538"/>
                  </a:lnTo>
                  <a:lnTo>
                    <a:pt x="637" y="538"/>
                  </a:lnTo>
                  <a:lnTo>
                    <a:pt x="637" y="538"/>
                  </a:lnTo>
                  <a:lnTo>
                    <a:pt x="638" y="536"/>
                  </a:lnTo>
                  <a:lnTo>
                    <a:pt x="643" y="531"/>
                  </a:lnTo>
                  <a:lnTo>
                    <a:pt x="650" y="522"/>
                  </a:lnTo>
                  <a:lnTo>
                    <a:pt x="658" y="508"/>
                  </a:lnTo>
                  <a:lnTo>
                    <a:pt x="662" y="499"/>
                  </a:lnTo>
                  <a:lnTo>
                    <a:pt x="666" y="489"/>
                  </a:lnTo>
                  <a:lnTo>
                    <a:pt x="670" y="477"/>
                  </a:lnTo>
                  <a:lnTo>
                    <a:pt x="673" y="463"/>
                  </a:lnTo>
                  <a:lnTo>
                    <a:pt x="677" y="449"/>
                  </a:lnTo>
                  <a:lnTo>
                    <a:pt x="679" y="431"/>
                  </a:lnTo>
                  <a:lnTo>
                    <a:pt x="680" y="413"/>
                  </a:lnTo>
                  <a:lnTo>
                    <a:pt x="680" y="392"/>
                  </a:lnTo>
                  <a:lnTo>
                    <a:pt x="680" y="392"/>
                  </a:lnTo>
                  <a:lnTo>
                    <a:pt x="681" y="387"/>
                  </a:lnTo>
                  <a:lnTo>
                    <a:pt x="683" y="381"/>
                  </a:lnTo>
                  <a:lnTo>
                    <a:pt x="685" y="377"/>
                  </a:lnTo>
                  <a:lnTo>
                    <a:pt x="689" y="372"/>
                  </a:lnTo>
                  <a:lnTo>
                    <a:pt x="693" y="369"/>
                  </a:lnTo>
                  <a:lnTo>
                    <a:pt x="698" y="366"/>
                  </a:lnTo>
                  <a:lnTo>
                    <a:pt x="703" y="365"/>
                  </a:lnTo>
                  <a:lnTo>
                    <a:pt x="709" y="364"/>
                  </a:lnTo>
                  <a:lnTo>
                    <a:pt x="709" y="364"/>
                  </a:lnTo>
                  <a:lnTo>
                    <a:pt x="712" y="364"/>
                  </a:lnTo>
                  <a:lnTo>
                    <a:pt x="715" y="362"/>
                  </a:lnTo>
                  <a:lnTo>
                    <a:pt x="717" y="358"/>
                  </a:lnTo>
                  <a:lnTo>
                    <a:pt x="719" y="355"/>
                  </a:lnTo>
                  <a:lnTo>
                    <a:pt x="722" y="346"/>
                  </a:lnTo>
                  <a:lnTo>
                    <a:pt x="723" y="335"/>
                  </a:lnTo>
                  <a:lnTo>
                    <a:pt x="723" y="335"/>
                  </a:lnTo>
                  <a:lnTo>
                    <a:pt x="722" y="326"/>
                  </a:lnTo>
                  <a:lnTo>
                    <a:pt x="719" y="317"/>
                  </a:lnTo>
                  <a:lnTo>
                    <a:pt x="717" y="313"/>
                  </a:lnTo>
                  <a:lnTo>
                    <a:pt x="715" y="310"/>
                  </a:lnTo>
                  <a:lnTo>
                    <a:pt x="712" y="308"/>
                  </a:lnTo>
                  <a:lnTo>
                    <a:pt x="709" y="307"/>
                  </a:lnTo>
                  <a:lnTo>
                    <a:pt x="709" y="307"/>
                  </a:lnTo>
                  <a:lnTo>
                    <a:pt x="703" y="307"/>
                  </a:lnTo>
                  <a:lnTo>
                    <a:pt x="698" y="305"/>
                  </a:lnTo>
                  <a:lnTo>
                    <a:pt x="693" y="302"/>
                  </a:lnTo>
                  <a:lnTo>
                    <a:pt x="689" y="299"/>
                  </a:lnTo>
                  <a:lnTo>
                    <a:pt x="685" y="295"/>
                  </a:lnTo>
                  <a:lnTo>
                    <a:pt x="683" y="290"/>
                  </a:lnTo>
                  <a:lnTo>
                    <a:pt x="681" y="285"/>
                  </a:lnTo>
                  <a:lnTo>
                    <a:pt x="680" y="279"/>
                  </a:lnTo>
                  <a:lnTo>
                    <a:pt x="680" y="279"/>
                  </a:lnTo>
                  <a:lnTo>
                    <a:pt x="681" y="272"/>
                  </a:lnTo>
                  <a:lnTo>
                    <a:pt x="684" y="264"/>
                  </a:lnTo>
                  <a:lnTo>
                    <a:pt x="688" y="255"/>
                  </a:lnTo>
                  <a:lnTo>
                    <a:pt x="693" y="244"/>
                  </a:lnTo>
                  <a:lnTo>
                    <a:pt x="693" y="244"/>
                  </a:lnTo>
                  <a:lnTo>
                    <a:pt x="706" y="218"/>
                  </a:lnTo>
                  <a:lnTo>
                    <a:pt x="712" y="202"/>
                  </a:lnTo>
                  <a:lnTo>
                    <a:pt x="718" y="186"/>
                  </a:lnTo>
                  <a:lnTo>
                    <a:pt x="723" y="169"/>
                  </a:lnTo>
                  <a:lnTo>
                    <a:pt x="725" y="151"/>
                  </a:lnTo>
                  <a:lnTo>
                    <a:pt x="726" y="142"/>
                  </a:lnTo>
                  <a:lnTo>
                    <a:pt x="726" y="133"/>
                  </a:lnTo>
                  <a:lnTo>
                    <a:pt x="725" y="124"/>
                  </a:lnTo>
                  <a:lnTo>
                    <a:pt x="723" y="115"/>
                  </a:lnTo>
                  <a:lnTo>
                    <a:pt x="723" y="115"/>
                  </a:lnTo>
                  <a:lnTo>
                    <a:pt x="721" y="109"/>
                  </a:lnTo>
                  <a:lnTo>
                    <a:pt x="718" y="103"/>
                  </a:lnTo>
                  <a:lnTo>
                    <a:pt x="713" y="98"/>
                  </a:lnTo>
                  <a:lnTo>
                    <a:pt x="707" y="92"/>
                  </a:lnTo>
                  <a:lnTo>
                    <a:pt x="699" y="87"/>
                  </a:lnTo>
                  <a:lnTo>
                    <a:pt x="691" y="82"/>
                  </a:lnTo>
                  <a:lnTo>
                    <a:pt x="682" y="78"/>
                  </a:lnTo>
                  <a:lnTo>
                    <a:pt x="671" y="73"/>
                  </a:lnTo>
                  <a:lnTo>
                    <a:pt x="660" y="70"/>
                  </a:lnTo>
                  <a:lnTo>
                    <a:pt x="648" y="66"/>
                  </a:lnTo>
                  <a:lnTo>
                    <a:pt x="622" y="61"/>
                  </a:lnTo>
                  <a:lnTo>
                    <a:pt x="594" y="58"/>
                  </a:lnTo>
                  <a:lnTo>
                    <a:pt x="563" y="57"/>
                  </a:lnTo>
                  <a:lnTo>
                    <a:pt x="563" y="57"/>
                  </a:lnTo>
                  <a:lnTo>
                    <a:pt x="533" y="58"/>
                  </a:lnTo>
                  <a:lnTo>
                    <a:pt x="504" y="61"/>
                  </a:lnTo>
                  <a:lnTo>
                    <a:pt x="479" y="66"/>
                  </a:lnTo>
                  <a:lnTo>
                    <a:pt x="466" y="70"/>
                  </a:lnTo>
                  <a:lnTo>
                    <a:pt x="455" y="73"/>
                  </a:lnTo>
                  <a:lnTo>
                    <a:pt x="445" y="78"/>
                  </a:lnTo>
                  <a:lnTo>
                    <a:pt x="435" y="82"/>
                  </a:lnTo>
                  <a:lnTo>
                    <a:pt x="427" y="87"/>
                  </a:lnTo>
                  <a:lnTo>
                    <a:pt x="420" y="92"/>
                  </a:lnTo>
                  <a:lnTo>
                    <a:pt x="414" y="98"/>
                  </a:lnTo>
                  <a:lnTo>
                    <a:pt x="409" y="103"/>
                  </a:lnTo>
                  <a:lnTo>
                    <a:pt x="405" y="109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1" y="121"/>
                  </a:lnTo>
                  <a:lnTo>
                    <a:pt x="398" y="125"/>
                  </a:lnTo>
                  <a:lnTo>
                    <a:pt x="395" y="129"/>
                  </a:lnTo>
                  <a:lnTo>
                    <a:pt x="391" y="132"/>
                  </a:lnTo>
                  <a:lnTo>
                    <a:pt x="386" y="135"/>
                  </a:lnTo>
                  <a:lnTo>
                    <a:pt x="381" y="136"/>
                  </a:lnTo>
                  <a:lnTo>
                    <a:pt x="376" y="137"/>
                  </a:lnTo>
                  <a:lnTo>
                    <a:pt x="369" y="136"/>
                  </a:lnTo>
                  <a:lnTo>
                    <a:pt x="369" y="136"/>
                  </a:lnTo>
                  <a:lnTo>
                    <a:pt x="359" y="135"/>
                  </a:lnTo>
                  <a:lnTo>
                    <a:pt x="348" y="134"/>
                  </a:lnTo>
                  <a:lnTo>
                    <a:pt x="343" y="134"/>
                  </a:lnTo>
                  <a:lnTo>
                    <a:pt x="338" y="136"/>
                  </a:lnTo>
                  <a:lnTo>
                    <a:pt x="333" y="137"/>
                  </a:lnTo>
                  <a:lnTo>
                    <a:pt x="330" y="141"/>
                  </a:lnTo>
                  <a:lnTo>
                    <a:pt x="330" y="141"/>
                  </a:lnTo>
                  <a:lnTo>
                    <a:pt x="327" y="145"/>
                  </a:lnTo>
                  <a:lnTo>
                    <a:pt x="324" y="151"/>
                  </a:lnTo>
                  <a:lnTo>
                    <a:pt x="323" y="157"/>
                  </a:lnTo>
                  <a:lnTo>
                    <a:pt x="322" y="163"/>
                  </a:lnTo>
                  <a:lnTo>
                    <a:pt x="321" y="179"/>
                  </a:lnTo>
                  <a:lnTo>
                    <a:pt x="323" y="195"/>
                  </a:lnTo>
                  <a:lnTo>
                    <a:pt x="326" y="212"/>
                  </a:lnTo>
                  <a:lnTo>
                    <a:pt x="329" y="228"/>
                  </a:lnTo>
                  <a:lnTo>
                    <a:pt x="335" y="253"/>
                  </a:lnTo>
                  <a:lnTo>
                    <a:pt x="335" y="253"/>
                  </a:lnTo>
                  <a:lnTo>
                    <a:pt x="338" y="268"/>
                  </a:lnTo>
                  <a:lnTo>
                    <a:pt x="340" y="279"/>
                  </a:lnTo>
                  <a:lnTo>
                    <a:pt x="340" y="392"/>
                  </a:lnTo>
                  <a:lnTo>
                    <a:pt x="340" y="392"/>
                  </a:lnTo>
                  <a:lnTo>
                    <a:pt x="341" y="412"/>
                  </a:lnTo>
                  <a:lnTo>
                    <a:pt x="344" y="430"/>
                  </a:lnTo>
                  <a:lnTo>
                    <a:pt x="348" y="447"/>
                  </a:lnTo>
                  <a:lnTo>
                    <a:pt x="354" y="462"/>
                  </a:lnTo>
                  <a:lnTo>
                    <a:pt x="360" y="475"/>
                  </a:lnTo>
                  <a:lnTo>
                    <a:pt x="368" y="486"/>
                  </a:lnTo>
                  <a:lnTo>
                    <a:pt x="377" y="496"/>
                  </a:lnTo>
                  <a:lnTo>
                    <a:pt x="386" y="505"/>
                  </a:lnTo>
                  <a:lnTo>
                    <a:pt x="394" y="513"/>
                  </a:lnTo>
                  <a:lnTo>
                    <a:pt x="402" y="519"/>
                  </a:lnTo>
                  <a:lnTo>
                    <a:pt x="417" y="528"/>
                  </a:lnTo>
                  <a:lnTo>
                    <a:pt x="428" y="533"/>
                  </a:lnTo>
                  <a:lnTo>
                    <a:pt x="433" y="535"/>
                  </a:lnTo>
                  <a:lnTo>
                    <a:pt x="433" y="535"/>
                  </a:lnTo>
                  <a:lnTo>
                    <a:pt x="438" y="537"/>
                  </a:lnTo>
                  <a:lnTo>
                    <a:pt x="441" y="539"/>
                  </a:lnTo>
                  <a:lnTo>
                    <a:pt x="445" y="542"/>
                  </a:lnTo>
                  <a:lnTo>
                    <a:pt x="448" y="545"/>
                  </a:lnTo>
                  <a:lnTo>
                    <a:pt x="450" y="550"/>
                  </a:lnTo>
                  <a:lnTo>
                    <a:pt x="452" y="554"/>
                  </a:lnTo>
                  <a:lnTo>
                    <a:pt x="453" y="558"/>
                  </a:lnTo>
                  <a:lnTo>
                    <a:pt x="453" y="563"/>
                  </a:lnTo>
                  <a:lnTo>
                    <a:pt x="453" y="704"/>
                  </a:lnTo>
                  <a:lnTo>
                    <a:pt x="453" y="704"/>
                  </a:lnTo>
                  <a:lnTo>
                    <a:pt x="453" y="708"/>
                  </a:lnTo>
                  <a:lnTo>
                    <a:pt x="452" y="712"/>
                  </a:lnTo>
                  <a:lnTo>
                    <a:pt x="450" y="716"/>
                  </a:lnTo>
                  <a:lnTo>
                    <a:pt x="448" y="720"/>
                  </a:lnTo>
                  <a:lnTo>
                    <a:pt x="445" y="723"/>
                  </a:lnTo>
                  <a:lnTo>
                    <a:pt x="442" y="726"/>
                  </a:lnTo>
                  <a:lnTo>
                    <a:pt x="439" y="728"/>
                  </a:lnTo>
                  <a:lnTo>
                    <a:pt x="435" y="730"/>
                  </a:lnTo>
                  <a:lnTo>
                    <a:pt x="435" y="730"/>
                  </a:lnTo>
                  <a:lnTo>
                    <a:pt x="346" y="764"/>
                  </a:lnTo>
                  <a:lnTo>
                    <a:pt x="346" y="764"/>
                  </a:lnTo>
                  <a:lnTo>
                    <a:pt x="260" y="795"/>
                  </a:lnTo>
                  <a:lnTo>
                    <a:pt x="218" y="811"/>
                  </a:lnTo>
                  <a:lnTo>
                    <a:pt x="178" y="828"/>
                  </a:lnTo>
                  <a:lnTo>
                    <a:pt x="159" y="837"/>
                  </a:lnTo>
                  <a:lnTo>
                    <a:pt x="142" y="846"/>
                  </a:lnTo>
                  <a:lnTo>
                    <a:pt x="127" y="855"/>
                  </a:lnTo>
                  <a:lnTo>
                    <a:pt x="114" y="864"/>
                  </a:lnTo>
                  <a:lnTo>
                    <a:pt x="102" y="872"/>
                  </a:lnTo>
                  <a:lnTo>
                    <a:pt x="93" y="881"/>
                  </a:lnTo>
                  <a:lnTo>
                    <a:pt x="86" y="889"/>
                  </a:lnTo>
                  <a:lnTo>
                    <a:pt x="84" y="893"/>
                  </a:lnTo>
                  <a:lnTo>
                    <a:pt x="82" y="898"/>
                  </a:lnTo>
                  <a:lnTo>
                    <a:pt x="82" y="898"/>
                  </a:lnTo>
                  <a:lnTo>
                    <a:pt x="79" y="909"/>
                  </a:lnTo>
                  <a:lnTo>
                    <a:pt x="76" y="922"/>
                  </a:lnTo>
                  <a:lnTo>
                    <a:pt x="71" y="950"/>
                  </a:lnTo>
                  <a:lnTo>
                    <a:pt x="65" y="983"/>
                  </a:lnTo>
                  <a:lnTo>
                    <a:pt x="62" y="1015"/>
                  </a:lnTo>
                  <a:lnTo>
                    <a:pt x="60" y="1048"/>
                  </a:lnTo>
                  <a:lnTo>
                    <a:pt x="58" y="1080"/>
                  </a:lnTo>
                  <a:lnTo>
                    <a:pt x="56" y="1131"/>
                  </a:lnTo>
                  <a:lnTo>
                    <a:pt x="56" y="11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3608388" y="1481138"/>
              <a:ext cx="147638" cy="312738"/>
            </a:xfrm>
            <a:custGeom>
              <a:rect b="b" l="l" r="r" t="t"/>
              <a:pathLst>
                <a:path extrusionOk="0" h="1183" w="559">
                  <a:moveTo>
                    <a:pt x="531" y="1183"/>
                  </a:moveTo>
                  <a:lnTo>
                    <a:pt x="390" y="1183"/>
                  </a:lnTo>
                  <a:lnTo>
                    <a:pt x="390" y="1183"/>
                  </a:lnTo>
                  <a:lnTo>
                    <a:pt x="384" y="1183"/>
                  </a:lnTo>
                  <a:lnTo>
                    <a:pt x="378" y="1181"/>
                  </a:lnTo>
                  <a:lnTo>
                    <a:pt x="373" y="1178"/>
                  </a:lnTo>
                  <a:lnTo>
                    <a:pt x="369" y="1175"/>
                  </a:lnTo>
                  <a:lnTo>
                    <a:pt x="365" y="1171"/>
                  </a:lnTo>
                  <a:lnTo>
                    <a:pt x="363" y="1166"/>
                  </a:lnTo>
                  <a:lnTo>
                    <a:pt x="361" y="1161"/>
                  </a:lnTo>
                  <a:lnTo>
                    <a:pt x="361" y="1155"/>
                  </a:lnTo>
                  <a:lnTo>
                    <a:pt x="361" y="1155"/>
                  </a:lnTo>
                  <a:lnTo>
                    <a:pt x="361" y="1148"/>
                  </a:lnTo>
                  <a:lnTo>
                    <a:pt x="363" y="1143"/>
                  </a:lnTo>
                  <a:lnTo>
                    <a:pt x="365" y="1138"/>
                  </a:lnTo>
                  <a:lnTo>
                    <a:pt x="369" y="1134"/>
                  </a:lnTo>
                  <a:lnTo>
                    <a:pt x="373" y="1131"/>
                  </a:lnTo>
                  <a:lnTo>
                    <a:pt x="378" y="1128"/>
                  </a:lnTo>
                  <a:lnTo>
                    <a:pt x="384" y="1127"/>
                  </a:lnTo>
                  <a:lnTo>
                    <a:pt x="390" y="1126"/>
                  </a:lnTo>
                  <a:lnTo>
                    <a:pt x="502" y="1126"/>
                  </a:lnTo>
                  <a:lnTo>
                    <a:pt x="502" y="1126"/>
                  </a:lnTo>
                  <a:lnTo>
                    <a:pt x="501" y="1075"/>
                  </a:lnTo>
                  <a:lnTo>
                    <a:pt x="499" y="1043"/>
                  </a:lnTo>
                  <a:lnTo>
                    <a:pt x="497" y="1010"/>
                  </a:lnTo>
                  <a:lnTo>
                    <a:pt x="494" y="978"/>
                  </a:lnTo>
                  <a:lnTo>
                    <a:pt x="489" y="945"/>
                  </a:lnTo>
                  <a:lnTo>
                    <a:pt x="484" y="917"/>
                  </a:lnTo>
                  <a:lnTo>
                    <a:pt x="480" y="904"/>
                  </a:lnTo>
                  <a:lnTo>
                    <a:pt x="477" y="893"/>
                  </a:lnTo>
                  <a:lnTo>
                    <a:pt x="477" y="893"/>
                  </a:lnTo>
                  <a:lnTo>
                    <a:pt x="473" y="884"/>
                  </a:lnTo>
                  <a:lnTo>
                    <a:pt x="466" y="874"/>
                  </a:lnTo>
                  <a:lnTo>
                    <a:pt x="457" y="864"/>
                  </a:lnTo>
                  <a:lnTo>
                    <a:pt x="446" y="854"/>
                  </a:lnTo>
                  <a:lnTo>
                    <a:pt x="432" y="842"/>
                  </a:lnTo>
                  <a:lnTo>
                    <a:pt x="416" y="831"/>
                  </a:lnTo>
                  <a:lnTo>
                    <a:pt x="398" y="820"/>
                  </a:lnTo>
                  <a:lnTo>
                    <a:pt x="376" y="808"/>
                  </a:lnTo>
                  <a:lnTo>
                    <a:pt x="353" y="796"/>
                  </a:lnTo>
                  <a:lnTo>
                    <a:pt x="328" y="783"/>
                  </a:lnTo>
                  <a:lnTo>
                    <a:pt x="300" y="770"/>
                  </a:lnTo>
                  <a:lnTo>
                    <a:pt x="269" y="756"/>
                  </a:lnTo>
                  <a:lnTo>
                    <a:pt x="202" y="727"/>
                  </a:lnTo>
                  <a:lnTo>
                    <a:pt x="124" y="697"/>
                  </a:lnTo>
                  <a:lnTo>
                    <a:pt x="124" y="697"/>
                  </a:lnTo>
                  <a:lnTo>
                    <a:pt x="120" y="695"/>
                  </a:lnTo>
                  <a:lnTo>
                    <a:pt x="117" y="693"/>
                  </a:lnTo>
                  <a:lnTo>
                    <a:pt x="114" y="690"/>
                  </a:lnTo>
                  <a:lnTo>
                    <a:pt x="111" y="687"/>
                  </a:lnTo>
                  <a:lnTo>
                    <a:pt x="109" y="683"/>
                  </a:lnTo>
                  <a:lnTo>
                    <a:pt x="107" y="679"/>
                  </a:lnTo>
                  <a:lnTo>
                    <a:pt x="106" y="675"/>
                  </a:lnTo>
                  <a:lnTo>
                    <a:pt x="106" y="671"/>
                  </a:lnTo>
                  <a:lnTo>
                    <a:pt x="106" y="586"/>
                  </a:lnTo>
                  <a:lnTo>
                    <a:pt x="106" y="586"/>
                  </a:lnTo>
                  <a:lnTo>
                    <a:pt x="107" y="579"/>
                  </a:lnTo>
                  <a:lnTo>
                    <a:pt x="110" y="572"/>
                  </a:lnTo>
                  <a:lnTo>
                    <a:pt x="114" y="566"/>
                  </a:lnTo>
                  <a:lnTo>
                    <a:pt x="119" y="562"/>
                  </a:lnTo>
                  <a:lnTo>
                    <a:pt x="119" y="562"/>
                  </a:lnTo>
                  <a:lnTo>
                    <a:pt x="119" y="562"/>
                  </a:lnTo>
                  <a:lnTo>
                    <a:pt x="121" y="560"/>
                  </a:lnTo>
                  <a:lnTo>
                    <a:pt x="126" y="555"/>
                  </a:lnTo>
                  <a:lnTo>
                    <a:pt x="133" y="546"/>
                  </a:lnTo>
                  <a:lnTo>
                    <a:pt x="141" y="531"/>
                  </a:lnTo>
                  <a:lnTo>
                    <a:pt x="145" y="522"/>
                  </a:lnTo>
                  <a:lnTo>
                    <a:pt x="149" y="512"/>
                  </a:lnTo>
                  <a:lnTo>
                    <a:pt x="152" y="500"/>
                  </a:lnTo>
                  <a:lnTo>
                    <a:pt x="155" y="487"/>
                  </a:lnTo>
                  <a:lnTo>
                    <a:pt x="158" y="472"/>
                  </a:lnTo>
                  <a:lnTo>
                    <a:pt x="160" y="455"/>
                  </a:lnTo>
                  <a:lnTo>
                    <a:pt x="162" y="436"/>
                  </a:lnTo>
                  <a:lnTo>
                    <a:pt x="162" y="415"/>
                  </a:lnTo>
                  <a:lnTo>
                    <a:pt x="162" y="415"/>
                  </a:lnTo>
                  <a:lnTo>
                    <a:pt x="163" y="410"/>
                  </a:lnTo>
                  <a:lnTo>
                    <a:pt x="164" y="404"/>
                  </a:lnTo>
                  <a:lnTo>
                    <a:pt x="167" y="400"/>
                  </a:lnTo>
                  <a:lnTo>
                    <a:pt x="170" y="396"/>
                  </a:lnTo>
                  <a:lnTo>
                    <a:pt x="174" y="392"/>
                  </a:lnTo>
                  <a:lnTo>
                    <a:pt x="180" y="390"/>
                  </a:lnTo>
                  <a:lnTo>
                    <a:pt x="185" y="388"/>
                  </a:lnTo>
                  <a:lnTo>
                    <a:pt x="191" y="387"/>
                  </a:lnTo>
                  <a:lnTo>
                    <a:pt x="191" y="387"/>
                  </a:lnTo>
                  <a:lnTo>
                    <a:pt x="195" y="387"/>
                  </a:lnTo>
                  <a:lnTo>
                    <a:pt x="197" y="385"/>
                  </a:lnTo>
                  <a:lnTo>
                    <a:pt x="199" y="382"/>
                  </a:lnTo>
                  <a:lnTo>
                    <a:pt x="199" y="382"/>
                  </a:lnTo>
                  <a:lnTo>
                    <a:pt x="202" y="378"/>
                  </a:lnTo>
                  <a:lnTo>
                    <a:pt x="204" y="372"/>
                  </a:lnTo>
                  <a:lnTo>
                    <a:pt x="205" y="366"/>
                  </a:lnTo>
                  <a:lnTo>
                    <a:pt x="205" y="359"/>
                  </a:lnTo>
                  <a:lnTo>
                    <a:pt x="205" y="359"/>
                  </a:lnTo>
                  <a:lnTo>
                    <a:pt x="204" y="350"/>
                  </a:lnTo>
                  <a:lnTo>
                    <a:pt x="202" y="341"/>
                  </a:lnTo>
                  <a:lnTo>
                    <a:pt x="200" y="336"/>
                  </a:lnTo>
                  <a:lnTo>
                    <a:pt x="197" y="333"/>
                  </a:lnTo>
                  <a:lnTo>
                    <a:pt x="195" y="331"/>
                  </a:lnTo>
                  <a:lnTo>
                    <a:pt x="191" y="330"/>
                  </a:lnTo>
                  <a:lnTo>
                    <a:pt x="191" y="330"/>
                  </a:lnTo>
                  <a:lnTo>
                    <a:pt x="186" y="330"/>
                  </a:lnTo>
                  <a:lnTo>
                    <a:pt x="180" y="328"/>
                  </a:lnTo>
                  <a:lnTo>
                    <a:pt x="175" y="326"/>
                  </a:lnTo>
                  <a:lnTo>
                    <a:pt x="170" y="322"/>
                  </a:lnTo>
                  <a:lnTo>
                    <a:pt x="170" y="322"/>
                  </a:lnTo>
                  <a:lnTo>
                    <a:pt x="167" y="318"/>
                  </a:lnTo>
                  <a:lnTo>
                    <a:pt x="164" y="313"/>
                  </a:lnTo>
                  <a:lnTo>
                    <a:pt x="163" y="308"/>
                  </a:lnTo>
                  <a:lnTo>
                    <a:pt x="162" y="302"/>
                  </a:lnTo>
                  <a:lnTo>
                    <a:pt x="162" y="302"/>
                  </a:lnTo>
                  <a:lnTo>
                    <a:pt x="163" y="295"/>
                  </a:lnTo>
                  <a:lnTo>
                    <a:pt x="165" y="287"/>
                  </a:lnTo>
                  <a:lnTo>
                    <a:pt x="174" y="267"/>
                  </a:lnTo>
                  <a:lnTo>
                    <a:pt x="174" y="267"/>
                  </a:lnTo>
                  <a:lnTo>
                    <a:pt x="188" y="239"/>
                  </a:lnTo>
                  <a:lnTo>
                    <a:pt x="194" y="221"/>
                  </a:lnTo>
                  <a:lnTo>
                    <a:pt x="200" y="203"/>
                  </a:lnTo>
                  <a:lnTo>
                    <a:pt x="205" y="184"/>
                  </a:lnTo>
                  <a:lnTo>
                    <a:pt x="208" y="165"/>
                  </a:lnTo>
                  <a:lnTo>
                    <a:pt x="209" y="156"/>
                  </a:lnTo>
                  <a:lnTo>
                    <a:pt x="209" y="147"/>
                  </a:lnTo>
                  <a:lnTo>
                    <a:pt x="208" y="138"/>
                  </a:lnTo>
                  <a:lnTo>
                    <a:pt x="206" y="128"/>
                  </a:lnTo>
                  <a:lnTo>
                    <a:pt x="206" y="128"/>
                  </a:lnTo>
                  <a:lnTo>
                    <a:pt x="203" y="122"/>
                  </a:lnTo>
                  <a:lnTo>
                    <a:pt x="199" y="114"/>
                  </a:lnTo>
                  <a:lnTo>
                    <a:pt x="192" y="105"/>
                  </a:lnTo>
                  <a:lnTo>
                    <a:pt x="184" y="97"/>
                  </a:lnTo>
                  <a:lnTo>
                    <a:pt x="173" y="88"/>
                  </a:lnTo>
                  <a:lnTo>
                    <a:pt x="161" y="80"/>
                  </a:lnTo>
                  <a:lnTo>
                    <a:pt x="148" y="72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25" y="62"/>
                  </a:lnTo>
                  <a:lnTo>
                    <a:pt x="115" y="60"/>
                  </a:lnTo>
                  <a:lnTo>
                    <a:pt x="104" y="58"/>
                  </a:lnTo>
                  <a:lnTo>
                    <a:pt x="93" y="57"/>
                  </a:lnTo>
                  <a:lnTo>
                    <a:pt x="81" y="58"/>
                  </a:lnTo>
                  <a:lnTo>
                    <a:pt x="68" y="61"/>
                  </a:lnTo>
                  <a:lnTo>
                    <a:pt x="56" y="65"/>
                  </a:lnTo>
                  <a:lnTo>
                    <a:pt x="43" y="72"/>
                  </a:lnTo>
                  <a:lnTo>
                    <a:pt x="43" y="72"/>
                  </a:lnTo>
                  <a:lnTo>
                    <a:pt x="38" y="75"/>
                  </a:lnTo>
                  <a:lnTo>
                    <a:pt x="33" y="76"/>
                  </a:lnTo>
                  <a:lnTo>
                    <a:pt x="28" y="77"/>
                  </a:lnTo>
                  <a:lnTo>
                    <a:pt x="22" y="76"/>
                  </a:lnTo>
                  <a:lnTo>
                    <a:pt x="17" y="75"/>
                  </a:lnTo>
                  <a:lnTo>
                    <a:pt x="12" y="72"/>
                  </a:lnTo>
                  <a:lnTo>
                    <a:pt x="8" y="69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2" y="59"/>
                  </a:lnTo>
                  <a:lnTo>
                    <a:pt x="0" y="54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2" y="38"/>
                  </a:lnTo>
                  <a:lnTo>
                    <a:pt x="4" y="33"/>
                  </a:lnTo>
                  <a:lnTo>
                    <a:pt x="8" y="28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28" y="15"/>
                  </a:lnTo>
                  <a:lnTo>
                    <a:pt x="44" y="8"/>
                  </a:lnTo>
                  <a:lnTo>
                    <a:pt x="61" y="3"/>
                  </a:lnTo>
                  <a:lnTo>
                    <a:pt x="80" y="1"/>
                  </a:lnTo>
                  <a:lnTo>
                    <a:pt x="98" y="0"/>
                  </a:lnTo>
                  <a:lnTo>
                    <a:pt x="117" y="2"/>
                  </a:lnTo>
                  <a:lnTo>
                    <a:pt x="135" y="6"/>
                  </a:lnTo>
                  <a:lnTo>
                    <a:pt x="154" y="12"/>
                  </a:lnTo>
                  <a:lnTo>
                    <a:pt x="154" y="12"/>
                  </a:lnTo>
                  <a:lnTo>
                    <a:pt x="173" y="21"/>
                  </a:lnTo>
                  <a:lnTo>
                    <a:pt x="192" y="31"/>
                  </a:lnTo>
                  <a:lnTo>
                    <a:pt x="208" y="44"/>
                  </a:lnTo>
                  <a:lnTo>
                    <a:pt x="223" y="57"/>
                  </a:lnTo>
                  <a:lnTo>
                    <a:pt x="236" y="71"/>
                  </a:lnTo>
                  <a:lnTo>
                    <a:pt x="247" y="85"/>
                  </a:lnTo>
                  <a:lnTo>
                    <a:pt x="252" y="93"/>
                  </a:lnTo>
                  <a:lnTo>
                    <a:pt x="255" y="100"/>
                  </a:lnTo>
                  <a:lnTo>
                    <a:pt x="258" y="107"/>
                  </a:lnTo>
                  <a:lnTo>
                    <a:pt x="260" y="115"/>
                  </a:lnTo>
                  <a:lnTo>
                    <a:pt x="260" y="115"/>
                  </a:lnTo>
                  <a:lnTo>
                    <a:pt x="263" y="126"/>
                  </a:lnTo>
                  <a:lnTo>
                    <a:pt x="264" y="139"/>
                  </a:lnTo>
                  <a:lnTo>
                    <a:pt x="265" y="151"/>
                  </a:lnTo>
                  <a:lnTo>
                    <a:pt x="265" y="163"/>
                  </a:lnTo>
                  <a:lnTo>
                    <a:pt x="263" y="175"/>
                  </a:lnTo>
                  <a:lnTo>
                    <a:pt x="262" y="186"/>
                  </a:lnTo>
                  <a:lnTo>
                    <a:pt x="257" y="209"/>
                  </a:lnTo>
                  <a:lnTo>
                    <a:pt x="250" y="231"/>
                  </a:lnTo>
                  <a:lnTo>
                    <a:pt x="243" y="252"/>
                  </a:lnTo>
                  <a:lnTo>
                    <a:pt x="235" y="270"/>
                  </a:lnTo>
                  <a:lnTo>
                    <a:pt x="228" y="286"/>
                  </a:lnTo>
                  <a:lnTo>
                    <a:pt x="228" y="286"/>
                  </a:lnTo>
                  <a:lnTo>
                    <a:pt x="235" y="292"/>
                  </a:lnTo>
                  <a:lnTo>
                    <a:pt x="242" y="298"/>
                  </a:lnTo>
                  <a:lnTo>
                    <a:pt x="248" y="306"/>
                  </a:lnTo>
                  <a:lnTo>
                    <a:pt x="252" y="315"/>
                  </a:lnTo>
                  <a:lnTo>
                    <a:pt x="256" y="325"/>
                  </a:lnTo>
                  <a:lnTo>
                    <a:pt x="259" y="335"/>
                  </a:lnTo>
                  <a:lnTo>
                    <a:pt x="261" y="348"/>
                  </a:lnTo>
                  <a:lnTo>
                    <a:pt x="261" y="359"/>
                  </a:lnTo>
                  <a:lnTo>
                    <a:pt x="261" y="359"/>
                  </a:lnTo>
                  <a:lnTo>
                    <a:pt x="260" y="374"/>
                  </a:lnTo>
                  <a:lnTo>
                    <a:pt x="257" y="388"/>
                  </a:lnTo>
                  <a:lnTo>
                    <a:pt x="253" y="402"/>
                  </a:lnTo>
                  <a:lnTo>
                    <a:pt x="246" y="413"/>
                  </a:lnTo>
                  <a:lnTo>
                    <a:pt x="246" y="413"/>
                  </a:lnTo>
                  <a:lnTo>
                    <a:pt x="240" y="421"/>
                  </a:lnTo>
                  <a:lnTo>
                    <a:pt x="234" y="428"/>
                  </a:lnTo>
                  <a:lnTo>
                    <a:pt x="227" y="433"/>
                  </a:lnTo>
                  <a:lnTo>
                    <a:pt x="219" y="437"/>
                  </a:lnTo>
                  <a:lnTo>
                    <a:pt x="219" y="437"/>
                  </a:lnTo>
                  <a:lnTo>
                    <a:pt x="218" y="456"/>
                  </a:lnTo>
                  <a:lnTo>
                    <a:pt x="216" y="472"/>
                  </a:lnTo>
                  <a:lnTo>
                    <a:pt x="214" y="487"/>
                  </a:lnTo>
                  <a:lnTo>
                    <a:pt x="211" y="501"/>
                  </a:lnTo>
                  <a:lnTo>
                    <a:pt x="208" y="514"/>
                  </a:lnTo>
                  <a:lnTo>
                    <a:pt x="204" y="525"/>
                  </a:lnTo>
                  <a:lnTo>
                    <a:pt x="196" y="548"/>
                  </a:lnTo>
                  <a:lnTo>
                    <a:pt x="188" y="565"/>
                  </a:lnTo>
                  <a:lnTo>
                    <a:pt x="179" y="579"/>
                  </a:lnTo>
                  <a:lnTo>
                    <a:pt x="170" y="590"/>
                  </a:lnTo>
                  <a:lnTo>
                    <a:pt x="162" y="599"/>
                  </a:lnTo>
                  <a:lnTo>
                    <a:pt x="162" y="652"/>
                  </a:lnTo>
                  <a:lnTo>
                    <a:pt x="162" y="652"/>
                  </a:lnTo>
                  <a:lnTo>
                    <a:pt x="245" y="684"/>
                  </a:lnTo>
                  <a:lnTo>
                    <a:pt x="283" y="700"/>
                  </a:lnTo>
                  <a:lnTo>
                    <a:pt x="317" y="715"/>
                  </a:lnTo>
                  <a:lnTo>
                    <a:pt x="348" y="729"/>
                  </a:lnTo>
                  <a:lnTo>
                    <a:pt x="376" y="745"/>
                  </a:lnTo>
                  <a:lnTo>
                    <a:pt x="404" y="759"/>
                  </a:lnTo>
                  <a:lnTo>
                    <a:pt x="427" y="772"/>
                  </a:lnTo>
                  <a:lnTo>
                    <a:pt x="448" y="786"/>
                  </a:lnTo>
                  <a:lnTo>
                    <a:pt x="467" y="799"/>
                  </a:lnTo>
                  <a:lnTo>
                    <a:pt x="484" y="812"/>
                  </a:lnTo>
                  <a:lnTo>
                    <a:pt x="498" y="824"/>
                  </a:lnTo>
                  <a:lnTo>
                    <a:pt x="509" y="837"/>
                  </a:lnTo>
                  <a:lnTo>
                    <a:pt x="519" y="850"/>
                  </a:lnTo>
                  <a:lnTo>
                    <a:pt x="526" y="863"/>
                  </a:lnTo>
                  <a:lnTo>
                    <a:pt x="531" y="875"/>
                  </a:lnTo>
                  <a:lnTo>
                    <a:pt x="531" y="875"/>
                  </a:lnTo>
                  <a:lnTo>
                    <a:pt x="536" y="892"/>
                  </a:lnTo>
                  <a:lnTo>
                    <a:pt x="540" y="910"/>
                  </a:lnTo>
                  <a:lnTo>
                    <a:pt x="544" y="931"/>
                  </a:lnTo>
                  <a:lnTo>
                    <a:pt x="547" y="953"/>
                  </a:lnTo>
                  <a:lnTo>
                    <a:pt x="552" y="998"/>
                  </a:lnTo>
                  <a:lnTo>
                    <a:pt x="555" y="1043"/>
                  </a:lnTo>
                  <a:lnTo>
                    <a:pt x="557" y="1085"/>
                  </a:lnTo>
                  <a:lnTo>
                    <a:pt x="558" y="1119"/>
                  </a:lnTo>
                  <a:lnTo>
                    <a:pt x="559" y="1155"/>
                  </a:lnTo>
                  <a:lnTo>
                    <a:pt x="559" y="1155"/>
                  </a:lnTo>
                  <a:lnTo>
                    <a:pt x="558" y="1161"/>
                  </a:lnTo>
                  <a:lnTo>
                    <a:pt x="557" y="1166"/>
                  </a:lnTo>
                  <a:lnTo>
                    <a:pt x="554" y="1171"/>
                  </a:lnTo>
                  <a:lnTo>
                    <a:pt x="551" y="1175"/>
                  </a:lnTo>
                  <a:lnTo>
                    <a:pt x="547" y="1178"/>
                  </a:lnTo>
                  <a:lnTo>
                    <a:pt x="542" y="1181"/>
                  </a:lnTo>
                  <a:lnTo>
                    <a:pt x="537" y="1183"/>
                  </a:lnTo>
                  <a:lnTo>
                    <a:pt x="531" y="1183"/>
                  </a:lnTo>
                  <a:lnTo>
                    <a:pt x="531" y="11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08" name="Google Shape;208;p1"/>
          <p:cNvGrpSpPr/>
          <p:nvPr/>
        </p:nvGrpSpPr>
        <p:grpSpPr>
          <a:xfrm>
            <a:off x="5195974" y="1602110"/>
            <a:ext cx="811989" cy="808409"/>
            <a:chOff x="9155113" y="3249613"/>
            <a:chExt cx="360363" cy="358775"/>
          </a:xfrm>
        </p:grpSpPr>
        <p:sp>
          <p:nvSpPr>
            <p:cNvPr id="209" name="Google Shape;209;p1"/>
            <p:cNvSpPr/>
            <p:nvPr/>
          </p:nvSpPr>
          <p:spPr>
            <a:xfrm>
              <a:off x="9155113" y="3249613"/>
              <a:ext cx="360363" cy="358775"/>
            </a:xfrm>
            <a:custGeom>
              <a:rect b="b" l="l" r="r" t="t"/>
              <a:pathLst>
                <a:path extrusionOk="0" h="1360" w="1361">
                  <a:moveTo>
                    <a:pt x="766" y="1360"/>
                  </a:moveTo>
                  <a:lnTo>
                    <a:pt x="596" y="1360"/>
                  </a:lnTo>
                  <a:lnTo>
                    <a:pt x="596" y="1360"/>
                  </a:lnTo>
                  <a:lnTo>
                    <a:pt x="590" y="1359"/>
                  </a:lnTo>
                  <a:lnTo>
                    <a:pt x="585" y="1358"/>
                  </a:lnTo>
                  <a:lnTo>
                    <a:pt x="580" y="1355"/>
                  </a:lnTo>
                  <a:lnTo>
                    <a:pt x="576" y="1352"/>
                  </a:lnTo>
                  <a:lnTo>
                    <a:pt x="572" y="1347"/>
                  </a:lnTo>
                  <a:lnTo>
                    <a:pt x="570" y="1343"/>
                  </a:lnTo>
                  <a:lnTo>
                    <a:pt x="568" y="1337"/>
                  </a:lnTo>
                  <a:lnTo>
                    <a:pt x="568" y="1332"/>
                  </a:lnTo>
                  <a:lnTo>
                    <a:pt x="568" y="1170"/>
                  </a:lnTo>
                  <a:lnTo>
                    <a:pt x="568" y="1170"/>
                  </a:lnTo>
                  <a:lnTo>
                    <a:pt x="534" y="1161"/>
                  </a:lnTo>
                  <a:lnTo>
                    <a:pt x="498" y="1150"/>
                  </a:lnTo>
                  <a:lnTo>
                    <a:pt x="466" y="1139"/>
                  </a:lnTo>
                  <a:lnTo>
                    <a:pt x="450" y="1132"/>
                  </a:lnTo>
                  <a:lnTo>
                    <a:pt x="436" y="1126"/>
                  </a:lnTo>
                  <a:lnTo>
                    <a:pt x="321" y="1241"/>
                  </a:lnTo>
                  <a:lnTo>
                    <a:pt x="321" y="1241"/>
                  </a:lnTo>
                  <a:lnTo>
                    <a:pt x="316" y="1244"/>
                  </a:lnTo>
                  <a:lnTo>
                    <a:pt x="311" y="1247"/>
                  </a:lnTo>
                  <a:lnTo>
                    <a:pt x="306" y="1248"/>
                  </a:lnTo>
                  <a:lnTo>
                    <a:pt x="300" y="1249"/>
                  </a:lnTo>
                  <a:lnTo>
                    <a:pt x="294" y="1248"/>
                  </a:lnTo>
                  <a:lnTo>
                    <a:pt x="289" y="1247"/>
                  </a:lnTo>
                  <a:lnTo>
                    <a:pt x="284" y="1244"/>
                  </a:lnTo>
                  <a:lnTo>
                    <a:pt x="280" y="1241"/>
                  </a:lnTo>
                  <a:lnTo>
                    <a:pt x="120" y="1081"/>
                  </a:lnTo>
                  <a:lnTo>
                    <a:pt x="120" y="1081"/>
                  </a:lnTo>
                  <a:lnTo>
                    <a:pt x="117" y="1077"/>
                  </a:lnTo>
                  <a:lnTo>
                    <a:pt x="114" y="1071"/>
                  </a:lnTo>
                  <a:lnTo>
                    <a:pt x="112" y="1066"/>
                  </a:lnTo>
                  <a:lnTo>
                    <a:pt x="112" y="1060"/>
                  </a:lnTo>
                  <a:lnTo>
                    <a:pt x="112" y="1060"/>
                  </a:lnTo>
                  <a:lnTo>
                    <a:pt x="112" y="1055"/>
                  </a:lnTo>
                  <a:lnTo>
                    <a:pt x="114" y="1050"/>
                  </a:lnTo>
                  <a:lnTo>
                    <a:pt x="117" y="1045"/>
                  </a:lnTo>
                  <a:lnTo>
                    <a:pt x="120" y="1041"/>
                  </a:lnTo>
                  <a:lnTo>
                    <a:pt x="235" y="925"/>
                  </a:lnTo>
                  <a:lnTo>
                    <a:pt x="235" y="925"/>
                  </a:lnTo>
                  <a:lnTo>
                    <a:pt x="229" y="911"/>
                  </a:lnTo>
                  <a:lnTo>
                    <a:pt x="222" y="896"/>
                  </a:lnTo>
                  <a:lnTo>
                    <a:pt x="211" y="862"/>
                  </a:lnTo>
                  <a:lnTo>
                    <a:pt x="200" y="828"/>
                  </a:lnTo>
                  <a:lnTo>
                    <a:pt x="191" y="794"/>
                  </a:lnTo>
                  <a:lnTo>
                    <a:pt x="29" y="794"/>
                  </a:lnTo>
                  <a:lnTo>
                    <a:pt x="29" y="794"/>
                  </a:lnTo>
                  <a:lnTo>
                    <a:pt x="24" y="793"/>
                  </a:lnTo>
                  <a:lnTo>
                    <a:pt x="18" y="791"/>
                  </a:lnTo>
                  <a:lnTo>
                    <a:pt x="14" y="789"/>
                  </a:lnTo>
                  <a:lnTo>
                    <a:pt x="10" y="785"/>
                  </a:lnTo>
                  <a:lnTo>
                    <a:pt x="6" y="781"/>
                  </a:lnTo>
                  <a:lnTo>
                    <a:pt x="4" y="775"/>
                  </a:lnTo>
                  <a:lnTo>
                    <a:pt x="1" y="770"/>
                  </a:lnTo>
                  <a:lnTo>
                    <a:pt x="0" y="765"/>
                  </a:lnTo>
                  <a:lnTo>
                    <a:pt x="0" y="595"/>
                  </a:lnTo>
                  <a:lnTo>
                    <a:pt x="0" y="595"/>
                  </a:lnTo>
                  <a:lnTo>
                    <a:pt x="1" y="590"/>
                  </a:lnTo>
                  <a:lnTo>
                    <a:pt x="4" y="584"/>
                  </a:lnTo>
                  <a:lnTo>
                    <a:pt x="6" y="578"/>
                  </a:lnTo>
                  <a:lnTo>
                    <a:pt x="10" y="574"/>
                  </a:lnTo>
                  <a:lnTo>
                    <a:pt x="14" y="571"/>
                  </a:lnTo>
                  <a:lnTo>
                    <a:pt x="18" y="568"/>
                  </a:lnTo>
                  <a:lnTo>
                    <a:pt x="24" y="567"/>
                  </a:lnTo>
                  <a:lnTo>
                    <a:pt x="29" y="566"/>
                  </a:lnTo>
                  <a:lnTo>
                    <a:pt x="191" y="566"/>
                  </a:lnTo>
                  <a:lnTo>
                    <a:pt x="191" y="566"/>
                  </a:lnTo>
                  <a:lnTo>
                    <a:pt x="200" y="532"/>
                  </a:lnTo>
                  <a:lnTo>
                    <a:pt x="211" y="498"/>
                  </a:lnTo>
                  <a:lnTo>
                    <a:pt x="222" y="464"/>
                  </a:lnTo>
                  <a:lnTo>
                    <a:pt x="229" y="449"/>
                  </a:lnTo>
                  <a:lnTo>
                    <a:pt x="235" y="434"/>
                  </a:lnTo>
                  <a:lnTo>
                    <a:pt x="120" y="319"/>
                  </a:lnTo>
                  <a:lnTo>
                    <a:pt x="120" y="319"/>
                  </a:lnTo>
                  <a:lnTo>
                    <a:pt x="117" y="315"/>
                  </a:lnTo>
                  <a:lnTo>
                    <a:pt x="114" y="310"/>
                  </a:lnTo>
                  <a:lnTo>
                    <a:pt x="112" y="305"/>
                  </a:lnTo>
                  <a:lnTo>
                    <a:pt x="112" y="299"/>
                  </a:lnTo>
                  <a:lnTo>
                    <a:pt x="112" y="299"/>
                  </a:lnTo>
                  <a:lnTo>
                    <a:pt x="112" y="294"/>
                  </a:lnTo>
                  <a:lnTo>
                    <a:pt x="114" y="289"/>
                  </a:lnTo>
                  <a:lnTo>
                    <a:pt x="117" y="283"/>
                  </a:lnTo>
                  <a:lnTo>
                    <a:pt x="120" y="279"/>
                  </a:lnTo>
                  <a:lnTo>
                    <a:pt x="280" y="119"/>
                  </a:lnTo>
                  <a:lnTo>
                    <a:pt x="280" y="119"/>
                  </a:lnTo>
                  <a:lnTo>
                    <a:pt x="284" y="115"/>
                  </a:lnTo>
                  <a:lnTo>
                    <a:pt x="289" y="113"/>
                  </a:lnTo>
                  <a:lnTo>
                    <a:pt x="294" y="111"/>
                  </a:lnTo>
                  <a:lnTo>
                    <a:pt x="300" y="111"/>
                  </a:lnTo>
                  <a:lnTo>
                    <a:pt x="306" y="111"/>
                  </a:lnTo>
                  <a:lnTo>
                    <a:pt x="311" y="113"/>
                  </a:lnTo>
                  <a:lnTo>
                    <a:pt x="316" y="115"/>
                  </a:lnTo>
                  <a:lnTo>
                    <a:pt x="321" y="119"/>
                  </a:lnTo>
                  <a:lnTo>
                    <a:pt x="436" y="234"/>
                  </a:lnTo>
                  <a:lnTo>
                    <a:pt x="436" y="234"/>
                  </a:lnTo>
                  <a:lnTo>
                    <a:pt x="450" y="227"/>
                  </a:lnTo>
                  <a:lnTo>
                    <a:pt x="466" y="221"/>
                  </a:lnTo>
                  <a:lnTo>
                    <a:pt x="499" y="209"/>
                  </a:lnTo>
                  <a:lnTo>
                    <a:pt x="534" y="199"/>
                  </a:lnTo>
                  <a:lnTo>
                    <a:pt x="568" y="190"/>
                  </a:lnTo>
                  <a:lnTo>
                    <a:pt x="568" y="28"/>
                  </a:lnTo>
                  <a:lnTo>
                    <a:pt x="568" y="28"/>
                  </a:lnTo>
                  <a:lnTo>
                    <a:pt x="568" y="22"/>
                  </a:lnTo>
                  <a:lnTo>
                    <a:pt x="570" y="17"/>
                  </a:lnTo>
                  <a:lnTo>
                    <a:pt x="572" y="12"/>
                  </a:lnTo>
                  <a:lnTo>
                    <a:pt x="576" y="8"/>
                  </a:lnTo>
                  <a:lnTo>
                    <a:pt x="580" y="5"/>
                  </a:lnTo>
                  <a:lnTo>
                    <a:pt x="585" y="2"/>
                  </a:lnTo>
                  <a:lnTo>
                    <a:pt x="590" y="0"/>
                  </a:lnTo>
                  <a:lnTo>
                    <a:pt x="596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72" y="0"/>
                  </a:lnTo>
                  <a:lnTo>
                    <a:pt x="777" y="2"/>
                  </a:lnTo>
                  <a:lnTo>
                    <a:pt x="782" y="5"/>
                  </a:lnTo>
                  <a:lnTo>
                    <a:pt x="786" y="8"/>
                  </a:lnTo>
                  <a:lnTo>
                    <a:pt x="789" y="12"/>
                  </a:lnTo>
                  <a:lnTo>
                    <a:pt x="792" y="17"/>
                  </a:lnTo>
                  <a:lnTo>
                    <a:pt x="793" y="22"/>
                  </a:lnTo>
                  <a:lnTo>
                    <a:pt x="794" y="28"/>
                  </a:lnTo>
                  <a:lnTo>
                    <a:pt x="794" y="190"/>
                  </a:lnTo>
                  <a:lnTo>
                    <a:pt x="794" y="190"/>
                  </a:lnTo>
                  <a:lnTo>
                    <a:pt x="835" y="201"/>
                  </a:lnTo>
                  <a:lnTo>
                    <a:pt x="876" y="214"/>
                  </a:lnTo>
                  <a:lnTo>
                    <a:pt x="895" y="221"/>
                  </a:lnTo>
                  <a:lnTo>
                    <a:pt x="914" y="228"/>
                  </a:lnTo>
                  <a:lnTo>
                    <a:pt x="931" y="236"/>
                  </a:lnTo>
                  <a:lnTo>
                    <a:pt x="946" y="245"/>
                  </a:lnTo>
                  <a:lnTo>
                    <a:pt x="946" y="245"/>
                  </a:lnTo>
                  <a:lnTo>
                    <a:pt x="951" y="248"/>
                  </a:lnTo>
                  <a:lnTo>
                    <a:pt x="955" y="252"/>
                  </a:lnTo>
                  <a:lnTo>
                    <a:pt x="957" y="257"/>
                  </a:lnTo>
                  <a:lnTo>
                    <a:pt x="959" y="262"/>
                  </a:lnTo>
                  <a:lnTo>
                    <a:pt x="960" y="267"/>
                  </a:lnTo>
                  <a:lnTo>
                    <a:pt x="960" y="273"/>
                  </a:lnTo>
                  <a:lnTo>
                    <a:pt x="958" y="278"/>
                  </a:lnTo>
                  <a:lnTo>
                    <a:pt x="956" y="283"/>
                  </a:lnTo>
                  <a:lnTo>
                    <a:pt x="956" y="283"/>
                  </a:lnTo>
                  <a:lnTo>
                    <a:pt x="952" y="289"/>
                  </a:lnTo>
                  <a:lnTo>
                    <a:pt x="948" y="292"/>
                  </a:lnTo>
                  <a:lnTo>
                    <a:pt x="944" y="295"/>
                  </a:lnTo>
                  <a:lnTo>
                    <a:pt x="938" y="297"/>
                  </a:lnTo>
                  <a:lnTo>
                    <a:pt x="933" y="298"/>
                  </a:lnTo>
                  <a:lnTo>
                    <a:pt x="928" y="297"/>
                  </a:lnTo>
                  <a:lnTo>
                    <a:pt x="922" y="296"/>
                  </a:lnTo>
                  <a:lnTo>
                    <a:pt x="917" y="293"/>
                  </a:lnTo>
                  <a:lnTo>
                    <a:pt x="917" y="293"/>
                  </a:lnTo>
                  <a:lnTo>
                    <a:pt x="901" y="284"/>
                  </a:lnTo>
                  <a:lnTo>
                    <a:pt x="883" y="276"/>
                  </a:lnTo>
                  <a:lnTo>
                    <a:pt x="863" y="269"/>
                  </a:lnTo>
                  <a:lnTo>
                    <a:pt x="843" y="262"/>
                  </a:lnTo>
                  <a:lnTo>
                    <a:pt x="799" y="250"/>
                  </a:lnTo>
                  <a:lnTo>
                    <a:pt x="759" y="240"/>
                  </a:lnTo>
                  <a:lnTo>
                    <a:pt x="759" y="240"/>
                  </a:lnTo>
                  <a:lnTo>
                    <a:pt x="755" y="238"/>
                  </a:lnTo>
                  <a:lnTo>
                    <a:pt x="751" y="236"/>
                  </a:lnTo>
                  <a:lnTo>
                    <a:pt x="747" y="233"/>
                  </a:lnTo>
                  <a:lnTo>
                    <a:pt x="744" y="230"/>
                  </a:lnTo>
                  <a:lnTo>
                    <a:pt x="741" y="226"/>
                  </a:lnTo>
                  <a:lnTo>
                    <a:pt x="739" y="222"/>
                  </a:lnTo>
                  <a:lnTo>
                    <a:pt x="738" y="217"/>
                  </a:lnTo>
                  <a:lnTo>
                    <a:pt x="738" y="212"/>
                  </a:lnTo>
                  <a:lnTo>
                    <a:pt x="738" y="56"/>
                  </a:lnTo>
                  <a:lnTo>
                    <a:pt x="625" y="56"/>
                  </a:lnTo>
                  <a:lnTo>
                    <a:pt x="625" y="212"/>
                  </a:lnTo>
                  <a:lnTo>
                    <a:pt x="625" y="212"/>
                  </a:lnTo>
                  <a:lnTo>
                    <a:pt x="624" y="217"/>
                  </a:lnTo>
                  <a:lnTo>
                    <a:pt x="623" y="222"/>
                  </a:lnTo>
                  <a:lnTo>
                    <a:pt x="621" y="226"/>
                  </a:lnTo>
                  <a:lnTo>
                    <a:pt x="619" y="230"/>
                  </a:lnTo>
                  <a:lnTo>
                    <a:pt x="615" y="233"/>
                  </a:lnTo>
                  <a:lnTo>
                    <a:pt x="612" y="236"/>
                  </a:lnTo>
                  <a:lnTo>
                    <a:pt x="608" y="238"/>
                  </a:lnTo>
                  <a:lnTo>
                    <a:pt x="602" y="240"/>
                  </a:lnTo>
                  <a:lnTo>
                    <a:pt x="602" y="240"/>
                  </a:lnTo>
                  <a:lnTo>
                    <a:pt x="562" y="250"/>
                  </a:lnTo>
                  <a:lnTo>
                    <a:pt x="520" y="262"/>
                  </a:lnTo>
                  <a:lnTo>
                    <a:pt x="498" y="269"/>
                  </a:lnTo>
                  <a:lnTo>
                    <a:pt x="479" y="276"/>
                  </a:lnTo>
                  <a:lnTo>
                    <a:pt x="461" y="284"/>
                  </a:lnTo>
                  <a:lnTo>
                    <a:pt x="445" y="293"/>
                  </a:lnTo>
                  <a:lnTo>
                    <a:pt x="445" y="293"/>
                  </a:lnTo>
                  <a:lnTo>
                    <a:pt x="441" y="296"/>
                  </a:lnTo>
                  <a:lnTo>
                    <a:pt x="437" y="297"/>
                  </a:lnTo>
                  <a:lnTo>
                    <a:pt x="432" y="298"/>
                  </a:lnTo>
                  <a:lnTo>
                    <a:pt x="427" y="297"/>
                  </a:lnTo>
                  <a:lnTo>
                    <a:pt x="423" y="296"/>
                  </a:lnTo>
                  <a:lnTo>
                    <a:pt x="419" y="295"/>
                  </a:lnTo>
                  <a:lnTo>
                    <a:pt x="414" y="292"/>
                  </a:lnTo>
                  <a:lnTo>
                    <a:pt x="411" y="289"/>
                  </a:lnTo>
                  <a:lnTo>
                    <a:pt x="300" y="178"/>
                  </a:lnTo>
                  <a:lnTo>
                    <a:pt x="180" y="299"/>
                  </a:lnTo>
                  <a:lnTo>
                    <a:pt x="290" y="409"/>
                  </a:lnTo>
                  <a:lnTo>
                    <a:pt x="290" y="409"/>
                  </a:lnTo>
                  <a:lnTo>
                    <a:pt x="293" y="413"/>
                  </a:lnTo>
                  <a:lnTo>
                    <a:pt x="295" y="417"/>
                  </a:lnTo>
                  <a:lnTo>
                    <a:pt x="297" y="421"/>
                  </a:lnTo>
                  <a:lnTo>
                    <a:pt x="298" y="426"/>
                  </a:lnTo>
                  <a:lnTo>
                    <a:pt x="298" y="431"/>
                  </a:lnTo>
                  <a:lnTo>
                    <a:pt x="297" y="435"/>
                  </a:lnTo>
                  <a:lnTo>
                    <a:pt x="296" y="440"/>
                  </a:lnTo>
                  <a:lnTo>
                    <a:pt x="294" y="444"/>
                  </a:lnTo>
                  <a:lnTo>
                    <a:pt x="294" y="444"/>
                  </a:lnTo>
                  <a:lnTo>
                    <a:pt x="285" y="461"/>
                  </a:lnTo>
                  <a:lnTo>
                    <a:pt x="276" y="481"/>
                  </a:lnTo>
                  <a:lnTo>
                    <a:pt x="268" y="504"/>
                  </a:lnTo>
                  <a:lnTo>
                    <a:pt x="261" y="527"/>
                  </a:lnTo>
                  <a:lnTo>
                    <a:pt x="249" y="569"/>
                  </a:lnTo>
                  <a:lnTo>
                    <a:pt x="241" y="602"/>
                  </a:lnTo>
                  <a:lnTo>
                    <a:pt x="241" y="602"/>
                  </a:lnTo>
                  <a:lnTo>
                    <a:pt x="239" y="606"/>
                  </a:lnTo>
                  <a:lnTo>
                    <a:pt x="237" y="610"/>
                  </a:lnTo>
                  <a:lnTo>
                    <a:pt x="234" y="614"/>
                  </a:lnTo>
                  <a:lnTo>
                    <a:pt x="231" y="617"/>
                  </a:lnTo>
                  <a:lnTo>
                    <a:pt x="227" y="620"/>
                  </a:lnTo>
                  <a:lnTo>
                    <a:pt x="223" y="622"/>
                  </a:lnTo>
                  <a:lnTo>
                    <a:pt x="218" y="623"/>
                  </a:lnTo>
                  <a:lnTo>
                    <a:pt x="214" y="623"/>
                  </a:lnTo>
                  <a:lnTo>
                    <a:pt x="57" y="623"/>
                  </a:lnTo>
                  <a:lnTo>
                    <a:pt x="57" y="736"/>
                  </a:lnTo>
                  <a:lnTo>
                    <a:pt x="214" y="736"/>
                  </a:lnTo>
                  <a:lnTo>
                    <a:pt x="214" y="736"/>
                  </a:lnTo>
                  <a:lnTo>
                    <a:pt x="218" y="737"/>
                  </a:lnTo>
                  <a:lnTo>
                    <a:pt x="223" y="738"/>
                  </a:lnTo>
                  <a:lnTo>
                    <a:pt x="227" y="740"/>
                  </a:lnTo>
                  <a:lnTo>
                    <a:pt x="231" y="743"/>
                  </a:lnTo>
                  <a:lnTo>
                    <a:pt x="234" y="746"/>
                  </a:lnTo>
                  <a:lnTo>
                    <a:pt x="237" y="749"/>
                  </a:lnTo>
                  <a:lnTo>
                    <a:pt x="239" y="753"/>
                  </a:lnTo>
                  <a:lnTo>
                    <a:pt x="241" y="758"/>
                  </a:lnTo>
                  <a:lnTo>
                    <a:pt x="241" y="758"/>
                  </a:lnTo>
                  <a:lnTo>
                    <a:pt x="249" y="791"/>
                  </a:lnTo>
                  <a:lnTo>
                    <a:pt x="261" y="833"/>
                  </a:lnTo>
                  <a:lnTo>
                    <a:pt x="268" y="856"/>
                  </a:lnTo>
                  <a:lnTo>
                    <a:pt x="276" y="878"/>
                  </a:lnTo>
                  <a:lnTo>
                    <a:pt x="285" y="899"/>
                  </a:lnTo>
                  <a:lnTo>
                    <a:pt x="294" y="916"/>
                  </a:lnTo>
                  <a:lnTo>
                    <a:pt x="294" y="916"/>
                  </a:lnTo>
                  <a:lnTo>
                    <a:pt x="296" y="920"/>
                  </a:lnTo>
                  <a:lnTo>
                    <a:pt x="297" y="925"/>
                  </a:lnTo>
                  <a:lnTo>
                    <a:pt x="298" y="929"/>
                  </a:lnTo>
                  <a:lnTo>
                    <a:pt x="298" y="934"/>
                  </a:lnTo>
                  <a:lnTo>
                    <a:pt x="297" y="938"/>
                  </a:lnTo>
                  <a:lnTo>
                    <a:pt x="295" y="943"/>
                  </a:lnTo>
                  <a:lnTo>
                    <a:pt x="293" y="947"/>
                  </a:lnTo>
                  <a:lnTo>
                    <a:pt x="290" y="950"/>
                  </a:lnTo>
                  <a:lnTo>
                    <a:pt x="180" y="1060"/>
                  </a:lnTo>
                  <a:lnTo>
                    <a:pt x="300" y="1181"/>
                  </a:lnTo>
                  <a:lnTo>
                    <a:pt x="411" y="1070"/>
                  </a:lnTo>
                  <a:lnTo>
                    <a:pt x="411" y="1070"/>
                  </a:lnTo>
                  <a:lnTo>
                    <a:pt x="414" y="1067"/>
                  </a:lnTo>
                  <a:lnTo>
                    <a:pt x="418" y="1065"/>
                  </a:lnTo>
                  <a:lnTo>
                    <a:pt x="423" y="1063"/>
                  </a:lnTo>
                  <a:lnTo>
                    <a:pt x="427" y="1062"/>
                  </a:lnTo>
                  <a:lnTo>
                    <a:pt x="432" y="1062"/>
                  </a:lnTo>
                  <a:lnTo>
                    <a:pt x="436" y="1063"/>
                  </a:lnTo>
                  <a:lnTo>
                    <a:pt x="441" y="1064"/>
                  </a:lnTo>
                  <a:lnTo>
                    <a:pt x="445" y="1066"/>
                  </a:lnTo>
                  <a:lnTo>
                    <a:pt x="445" y="1066"/>
                  </a:lnTo>
                  <a:lnTo>
                    <a:pt x="463" y="1076"/>
                  </a:lnTo>
                  <a:lnTo>
                    <a:pt x="483" y="1085"/>
                  </a:lnTo>
                  <a:lnTo>
                    <a:pt x="505" y="1093"/>
                  </a:lnTo>
                  <a:lnTo>
                    <a:pt x="528" y="1100"/>
                  </a:lnTo>
                  <a:lnTo>
                    <a:pt x="570" y="1112"/>
                  </a:lnTo>
                  <a:lnTo>
                    <a:pt x="602" y="1120"/>
                  </a:lnTo>
                  <a:lnTo>
                    <a:pt x="602" y="1120"/>
                  </a:lnTo>
                  <a:lnTo>
                    <a:pt x="608" y="1122"/>
                  </a:lnTo>
                  <a:lnTo>
                    <a:pt x="612" y="1124"/>
                  </a:lnTo>
                  <a:lnTo>
                    <a:pt x="615" y="1127"/>
                  </a:lnTo>
                  <a:lnTo>
                    <a:pt x="619" y="1130"/>
                  </a:lnTo>
                  <a:lnTo>
                    <a:pt x="621" y="1134"/>
                  </a:lnTo>
                  <a:lnTo>
                    <a:pt x="623" y="1138"/>
                  </a:lnTo>
                  <a:lnTo>
                    <a:pt x="624" y="1143"/>
                  </a:lnTo>
                  <a:lnTo>
                    <a:pt x="625" y="1148"/>
                  </a:lnTo>
                  <a:lnTo>
                    <a:pt x="625" y="1304"/>
                  </a:lnTo>
                  <a:lnTo>
                    <a:pt x="738" y="1304"/>
                  </a:lnTo>
                  <a:lnTo>
                    <a:pt x="738" y="1148"/>
                  </a:lnTo>
                  <a:lnTo>
                    <a:pt x="738" y="1148"/>
                  </a:lnTo>
                  <a:lnTo>
                    <a:pt x="738" y="1143"/>
                  </a:lnTo>
                  <a:lnTo>
                    <a:pt x="739" y="1138"/>
                  </a:lnTo>
                  <a:lnTo>
                    <a:pt x="741" y="1134"/>
                  </a:lnTo>
                  <a:lnTo>
                    <a:pt x="744" y="1130"/>
                  </a:lnTo>
                  <a:lnTo>
                    <a:pt x="747" y="1127"/>
                  </a:lnTo>
                  <a:lnTo>
                    <a:pt x="751" y="1124"/>
                  </a:lnTo>
                  <a:lnTo>
                    <a:pt x="755" y="1122"/>
                  </a:lnTo>
                  <a:lnTo>
                    <a:pt x="759" y="1120"/>
                  </a:lnTo>
                  <a:lnTo>
                    <a:pt x="759" y="1120"/>
                  </a:lnTo>
                  <a:lnTo>
                    <a:pt x="791" y="1112"/>
                  </a:lnTo>
                  <a:lnTo>
                    <a:pt x="835" y="1100"/>
                  </a:lnTo>
                  <a:lnTo>
                    <a:pt x="857" y="1093"/>
                  </a:lnTo>
                  <a:lnTo>
                    <a:pt x="879" y="1085"/>
                  </a:lnTo>
                  <a:lnTo>
                    <a:pt x="899" y="1077"/>
                  </a:lnTo>
                  <a:lnTo>
                    <a:pt x="917" y="1066"/>
                  </a:lnTo>
                  <a:lnTo>
                    <a:pt x="917" y="1066"/>
                  </a:lnTo>
                  <a:lnTo>
                    <a:pt x="921" y="1064"/>
                  </a:lnTo>
                  <a:lnTo>
                    <a:pt x="926" y="1063"/>
                  </a:lnTo>
                  <a:lnTo>
                    <a:pt x="930" y="1062"/>
                  </a:lnTo>
                  <a:lnTo>
                    <a:pt x="935" y="1062"/>
                  </a:lnTo>
                  <a:lnTo>
                    <a:pt x="940" y="1063"/>
                  </a:lnTo>
                  <a:lnTo>
                    <a:pt x="944" y="1065"/>
                  </a:lnTo>
                  <a:lnTo>
                    <a:pt x="948" y="1067"/>
                  </a:lnTo>
                  <a:lnTo>
                    <a:pt x="952" y="1070"/>
                  </a:lnTo>
                  <a:lnTo>
                    <a:pt x="1062" y="1181"/>
                  </a:lnTo>
                  <a:lnTo>
                    <a:pt x="1182" y="1060"/>
                  </a:lnTo>
                  <a:lnTo>
                    <a:pt x="1072" y="950"/>
                  </a:lnTo>
                  <a:lnTo>
                    <a:pt x="1072" y="950"/>
                  </a:lnTo>
                  <a:lnTo>
                    <a:pt x="1069" y="947"/>
                  </a:lnTo>
                  <a:lnTo>
                    <a:pt x="1066" y="943"/>
                  </a:lnTo>
                  <a:lnTo>
                    <a:pt x="1065" y="938"/>
                  </a:lnTo>
                  <a:lnTo>
                    <a:pt x="1064" y="934"/>
                  </a:lnTo>
                  <a:lnTo>
                    <a:pt x="1064" y="929"/>
                  </a:lnTo>
                  <a:lnTo>
                    <a:pt x="1064" y="925"/>
                  </a:lnTo>
                  <a:lnTo>
                    <a:pt x="1066" y="920"/>
                  </a:lnTo>
                  <a:lnTo>
                    <a:pt x="1068" y="916"/>
                  </a:lnTo>
                  <a:lnTo>
                    <a:pt x="1068" y="916"/>
                  </a:lnTo>
                  <a:lnTo>
                    <a:pt x="1077" y="899"/>
                  </a:lnTo>
                  <a:lnTo>
                    <a:pt x="1086" y="878"/>
                  </a:lnTo>
                  <a:lnTo>
                    <a:pt x="1094" y="856"/>
                  </a:lnTo>
                  <a:lnTo>
                    <a:pt x="1101" y="833"/>
                  </a:lnTo>
                  <a:lnTo>
                    <a:pt x="1114" y="791"/>
                  </a:lnTo>
                  <a:lnTo>
                    <a:pt x="1122" y="758"/>
                  </a:lnTo>
                  <a:lnTo>
                    <a:pt x="1122" y="758"/>
                  </a:lnTo>
                  <a:lnTo>
                    <a:pt x="1123" y="753"/>
                  </a:lnTo>
                  <a:lnTo>
                    <a:pt x="1125" y="749"/>
                  </a:lnTo>
                  <a:lnTo>
                    <a:pt x="1128" y="746"/>
                  </a:lnTo>
                  <a:lnTo>
                    <a:pt x="1132" y="743"/>
                  </a:lnTo>
                  <a:lnTo>
                    <a:pt x="1135" y="740"/>
                  </a:lnTo>
                  <a:lnTo>
                    <a:pt x="1140" y="738"/>
                  </a:lnTo>
                  <a:lnTo>
                    <a:pt x="1144" y="737"/>
                  </a:lnTo>
                  <a:lnTo>
                    <a:pt x="1149" y="736"/>
                  </a:lnTo>
                  <a:lnTo>
                    <a:pt x="1304" y="736"/>
                  </a:lnTo>
                  <a:lnTo>
                    <a:pt x="1304" y="623"/>
                  </a:lnTo>
                  <a:lnTo>
                    <a:pt x="1149" y="623"/>
                  </a:lnTo>
                  <a:lnTo>
                    <a:pt x="1149" y="623"/>
                  </a:lnTo>
                  <a:lnTo>
                    <a:pt x="1144" y="623"/>
                  </a:lnTo>
                  <a:lnTo>
                    <a:pt x="1140" y="622"/>
                  </a:lnTo>
                  <a:lnTo>
                    <a:pt x="1135" y="620"/>
                  </a:lnTo>
                  <a:lnTo>
                    <a:pt x="1132" y="617"/>
                  </a:lnTo>
                  <a:lnTo>
                    <a:pt x="1128" y="614"/>
                  </a:lnTo>
                  <a:lnTo>
                    <a:pt x="1125" y="610"/>
                  </a:lnTo>
                  <a:lnTo>
                    <a:pt x="1123" y="606"/>
                  </a:lnTo>
                  <a:lnTo>
                    <a:pt x="1122" y="602"/>
                  </a:lnTo>
                  <a:lnTo>
                    <a:pt x="1122" y="602"/>
                  </a:lnTo>
                  <a:lnTo>
                    <a:pt x="1109" y="555"/>
                  </a:lnTo>
                  <a:lnTo>
                    <a:pt x="1102" y="530"/>
                  </a:lnTo>
                  <a:lnTo>
                    <a:pt x="1094" y="505"/>
                  </a:lnTo>
                  <a:lnTo>
                    <a:pt x="1094" y="505"/>
                  </a:lnTo>
                  <a:lnTo>
                    <a:pt x="1093" y="499"/>
                  </a:lnTo>
                  <a:lnTo>
                    <a:pt x="1092" y="494"/>
                  </a:lnTo>
                  <a:lnTo>
                    <a:pt x="1093" y="488"/>
                  </a:lnTo>
                  <a:lnTo>
                    <a:pt x="1095" y="482"/>
                  </a:lnTo>
                  <a:lnTo>
                    <a:pt x="1098" y="478"/>
                  </a:lnTo>
                  <a:lnTo>
                    <a:pt x="1102" y="474"/>
                  </a:lnTo>
                  <a:lnTo>
                    <a:pt x="1106" y="470"/>
                  </a:lnTo>
                  <a:lnTo>
                    <a:pt x="1112" y="468"/>
                  </a:lnTo>
                  <a:lnTo>
                    <a:pt x="1112" y="468"/>
                  </a:lnTo>
                  <a:lnTo>
                    <a:pt x="1118" y="467"/>
                  </a:lnTo>
                  <a:lnTo>
                    <a:pt x="1123" y="467"/>
                  </a:lnTo>
                  <a:lnTo>
                    <a:pt x="1129" y="468"/>
                  </a:lnTo>
                  <a:lnTo>
                    <a:pt x="1134" y="470"/>
                  </a:lnTo>
                  <a:lnTo>
                    <a:pt x="1138" y="472"/>
                  </a:lnTo>
                  <a:lnTo>
                    <a:pt x="1142" y="476"/>
                  </a:lnTo>
                  <a:lnTo>
                    <a:pt x="1146" y="481"/>
                  </a:lnTo>
                  <a:lnTo>
                    <a:pt x="1148" y="487"/>
                  </a:lnTo>
                  <a:lnTo>
                    <a:pt x="1148" y="487"/>
                  </a:lnTo>
                  <a:lnTo>
                    <a:pt x="1161" y="527"/>
                  </a:lnTo>
                  <a:lnTo>
                    <a:pt x="1171" y="566"/>
                  </a:lnTo>
                  <a:lnTo>
                    <a:pt x="1333" y="566"/>
                  </a:lnTo>
                  <a:lnTo>
                    <a:pt x="1333" y="566"/>
                  </a:lnTo>
                  <a:lnTo>
                    <a:pt x="1339" y="567"/>
                  </a:lnTo>
                  <a:lnTo>
                    <a:pt x="1344" y="568"/>
                  </a:lnTo>
                  <a:lnTo>
                    <a:pt x="1349" y="571"/>
                  </a:lnTo>
                  <a:lnTo>
                    <a:pt x="1353" y="574"/>
                  </a:lnTo>
                  <a:lnTo>
                    <a:pt x="1356" y="578"/>
                  </a:lnTo>
                  <a:lnTo>
                    <a:pt x="1359" y="584"/>
                  </a:lnTo>
                  <a:lnTo>
                    <a:pt x="1361" y="590"/>
                  </a:lnTo>
                  <a:lnTo>
                    <a:pt x="1361" y="595"/>
                  </a:lnTo>
                  <a:lnTo>
                    <a:pt x="1361" y="765"/>
                  </a:lnTo>
                  <a:lnTo>
                    <a:pt x="1361" y="765"/>
                  </a:lnTo>
                  <a:lnTo>
                    <a:pt x="1361" y="770"/>
                  </a:lnTo>
                  <a:lnTo>
                    <a:pt x="1359" y="775"/>
                  </a:lnTo>
                  <a:lnTo>
                    <a:pt x="1356" y="781"/>
                  </a:lnTo>
                  <a:lnTo>
                    <a:pt x="1353" y="785"/>
                  </a:lnTo>
                  <a:lnTo>
                    <a:pt x="1349" y="789"/>
                  </a:lnTo>
                  <a:lnTo>
                    <a:pt x="1344" y="791"/>
                  </a:lnTo>
                  <a:lnTo>
                    <a:pt x="1339" y="793"/>
                  </a:lnTo>
                  <a:lnTo>
                    <a:pt x="1333" y="794"/>
                  </a:lnTo>
                  <a:lnTo>
                    <a:pt x="1171" y="794"/>
                  </a:lnTo>
                  <a:lnTo>
                    <a:pt x="1171" y="794"/>
                  </a:lnTo>
                  <a:lnTo>
                    <a:pt x="1162" y="828"/>
                  </a:lnTo>
                  <a:lnTo>
                    <a:pt x="1152" y="862"/>
                  </a:lnTo>
                  <a:lnTo>
                    <a:pt x="1140" y="896"/>
                  </a:lnTo>
                  <a:lnTo>
                    <a:pt x="1134" y="911"/>
                  </a:lnTo>
                  <a:lnTo>
                    <a:pt x="1127" y="925"/>
                  </a:lnTo>
                  <a:lnTo>
                    <a:pt x="1242" y="1041"/>
                  </a:lnTo>
                  <a:lnTo>
                    <a:pt x="1242" y="1041"/>
                  </a:lnTo>
                  <a:lnTo>
                    <a:pt x="1246" y="1045"/>
                  </a:lnTo>
                  <a:lnTo>
                    <a:pt x="1248" y="1050"/>
                  </a:lnTo>
                  <a:lnTo>
                    <a:pt x="1250" y="1055"/>
                  </a:lnTo>
                  <a:lnTo>
                    <a:pt x="1251" y="1060"/>
                  </a:lnTo>
                  <a:lnTo>
                    <a:pt x="1250" y="1066"/>
                  </a:lnTo>
                  <a:lnTo>
                    <a:pt x="1248" y="1071"/>
                  </a:lnTo>
                  <a:lnTo>
                    <a:pt x="1246" y="1077"/>
                  </a:lnTo>
                  <a:lnTo>
                    <a:pt x="1242" y="1081"/>
                  </a:lnTo>
                  <a:lnTo>
                    <a:pt x="1082" y="1241"/>
                  </a:lnTo>
                  <a:lnTo>
                    <a:pt x="1082" y="1241"/>
                  </a:lnTo>
                  <a:lnTo>
                    <a:pt x="1077" y="1245"/>
                  </a:lnTo>
                  <a:lnTo>
                    <a:pt x="1072" y="1247"/>
                  </a:lnTo>
                  <a:lnTo>
                    <a:pt x="1067" y="1249"/>
                  </a:lnTo>
                  <a:lnTo>
                    <a:pt x="1062" y="1249"/>
                  </a:lnTo>
                  <a:lnTo>
                    <a:pt x="1056" y="1249"/>
                  </a:lnTo>
                  <a:lnTo>
                    <a:pt x="1051" y="1247"/>
                  </a:lnTo>
                  <a:lnTo>
                    <a:pt x="1046" y="1245"/>
                  </a:lnTo>
                  <a:lnTo>
                    <a:pt x="1042" y="1241"/>
                  </a:lnTo>
                  <a:lnTo>
                    <a:pt x="927" y="1126"/>
                  </a:lnTo>
                  <a:lnTo>
                    <a:pt x="927" y="1126"/>
                  </a:lnTo>
                  <a:lnTo>
                    <a:pt x="912" y="1132"/>
                  </a:lnTo>
                  <a:lnTo>
                    <a:pt x="896" y="1139"/>
                  </a:lnTo>
                  <a:lnTo>
                    <a:pt x="863" y="1150"/>
                  </a:lnTo>
                  <a:lnTo>
                    <a:pt x="829" y="1161"/>
                  </a:lnTo>
                  <a:lnTo>
                    <a:pt x="794" y="1170"/>
                  </a:lnTo>
                  <a:lnTo>
                    <a:pt x="794" y="1332"/>
                  </a:lnTo>
                  <a:lnTo>
                    <a:pt x="794" y="1332"/>
                  </a:lnTo>
                  <a:lnTo>
                    <a:pt x="793" y="1337"/>
                  </a:lnTo>
                  <a:lnTo>
                    <a:pt x="792" y="1343"/>
                  </a:lnTo>
                  <a:lnTo>
                    <a:pt x="789" y="1347"/>
                  </a:lnTo>
                  <a:lnTo>
                    <a:pt x="786" y="1352"/>
                  </a:lnTo>
                  <a:lnTo>
                    <a:pt x="782" y="1355"/>
                  </a:lnTo>
                  <a:lnTo>
                    <a:pt x="777" y="1358"/>
                  </a:lnTo>
                  <a:lnTo>
                    <a:pt x="772" y="1359"/>
                  </a:lnTo>
                  <a:lnTo>
                    <a:pt x="766" y="1360"/>
                  </a:lnTo>
                  <a:lnTo>
                    <a:pt x="766" y="13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9266238" y="3249613"/>
              <a:ext cx="249238" cy="222250"/>
            </a:xfrm>
            <a:custGeom>
              <a:rect b="b" l="l" r="r" t="t"/>
              <a:pathLst>
                <a:path extrusionOk="0" h="843" w="944">
                  <a:moveTo>
                    <a:pt x="281" y="843"/>
                  </a:moveTo>
                  <a:lnTo>
                    <a:pt x="281" y="843"/>
                  </a:lnTo>
                  <a:lnTo>
                    <a:pt x="276" y="842"/>
                  </a:lnTo>
                  <a:lnTo>
                    <a:pt x="270" y="841"/>
                  </a:lnTo>
                  <a:lnTo>
                    <a:pt x="266" y="838"/>
                  </a:lnTo>
                  <a:lnTo>
                    <a:pt x="261" y="835"/>
                  </a:lnTo>
                  <a:lnTo>
                    <a:pt x="8" y="580"/>
                  </a:lnTo>
                  <a:lnTo>
                    <a:pt x="8" y="580"/>
                  </a:lnTo>
                  <a:lnTo>
                    <a:pt x="4" y="576"/>
                  </a:lnTo>
                  <a:lnTo>
                    <a:pt x="2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5"/>
                  </a:lnTo>
                  <a:lnTo>
                    <a:pt x="2" y="550"/>
                  </a:lnTo>
                  <a:lnTo>
                    <a:pt x="4" y="545"/>
                  </a:lnTo>
                  <a:lnTo>
                    <a:pt x="8" y="541"/>
                  </a:lnTo>
                  <a:lnTo>
                    <a:pt x="8" y="541"/>
                  </a:lnTo>
                  <a:lnTo>
                    <a:pt x="12" y="537"/>
                  </a:lnTo>
                  <a:lnTo>
                    <a:pt x="17" y="535"/>
                  </a:lnTo>
                  <a:lnTo>
                    <a:pt x="23" y="533"/>
                  </a:lnTo>
                  <a:lnTo>
                    <a:pt x="28" y="532"/>
                  </a:lnTo>
                  <a:lnTo>
                    <a:pt x="33" y="533"/>
                  </a:lnTo>
                  <a:lnTo>
                    <a:pt x="38" y="535"/>
                  </a:lnTo>
                  <a:lnTo>
                    <a:pt x="43" y="537"/>
                  </a:lnTo>
                  <a:lnTo>
                    <a:pt x="48" y="541"/>
                  </a:lnTo>
                  <a:lnTo>
                    <a:pt x="279" y="772"/>
                  </a:lnTo>
                  <a:lnTo>
                    <a:pt x="893" y="10"/>
                  </a:lnTo>
                  <a:lnTo>
                    <a:pt x="893" y="10"/>
                  </a:lnTo>
                  <a:lnTo>
                    <a:pt x="898" y="6"/>
                  </a:lnTo>
                  <a:lnTo>
                    <a:pt x="903" y="3"/>
                  </a:lnTo>
                  <a:lnTo>
                    <a:pt x="908" y="1"/>
                  </a:lnTo>
                  <a:lnTo>
                    <a:pt x="913" y="0"/>
                  </a:lnTo>
                  <a:lnTo>
                    <a:pt x="919" y="0"/>
                  </a:lnTo>
                  <a:lnTo>
                    <a:pt x="924" y="1"/>
                  </a:lnTo>
                  <a:lnTo>
                    <a:pt x="929" y="3"/>
                  </a:lnTo>
                  <a:lnTo>
                    <a:pt x="934" y="6"/>
                  </a:lnTo>
                  <a:lnTo>
                    <a:pt x="934" y="6"/>
                  </a:lnTo>
                  <a:lnTo>
                    <a:pt x="938" y="10"/>
                  </a:lnTo>
                  <a:lnTo>
                    <a:pt x="941" y="15"/>
                  </a:lnTo>
                  <a:lnTo>
                    <a:pt x="943" y="20"/>
                  </a:lnTo>
                  <a:lnTo>
                    <a:pt x="944" y="25"/>
                  </a:lnTo>
                  <a:lnTo>
                    <a:pt x="944" y="30"/>
                  </a:lnTo>
                  <a:lnTo>
                    <a:pt x="943" y="36"/>
                  </a:lnTo>
                  <a:lnTo>
                    <a:pt x="941" y="41"/>
                  </a:lnTo>
                  <a:lnTo>
                    <a:pt x="938" y="46"/>
                  </a:lnTo>
                  <a:lnTo>
                    <a:pt x="304" y="832"/>
                  </a:lnTo>
                  <a:lnTo>
                    <a:pt x="304" y="832"/>
                  </a:lnTo>
                  <a:lnTo>
                    <a:pt x="300" y="837"/>
                  </a:lnTo>
                  <a:lnTo>
                    <a:pt x="295" y="840"/>
                  </a:lnTo>
                  <a:lnTo>
                    <a:pt x="288" y="842"/>
                  </a:lnTo>
                  <a:lnTo>
                    <a:pt x="283" y="843"/>
                  </a:lnTo>
                  <a:lnTo>
                    <a:pt x="283" y="843"/>
                  </a:lnTo>
                  <a:lnTo>
                    <a:pt x="281" y="843"/>
                  </a:lnTo>
                  <a:lnTo>
                    <a:pt x="281" y="8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11" name="Google Shape;211;p1"/>
          <p:cNvGrpSpPr/>
          <p:nvPr/>
        </p:nvGrpSpPr>
        <p:grpSpPr>
          <a:xfrm>
            <a:off x="3101265" y="895818"/>
            <a:ext cx="1482719" cy="443198"/>
            <a:chOff x="3118312" y="912009"/>
            <a:chExt cx="1482719" cy="443198"/>
          </a:xfrm>
        </p:grpSpPr>
        <p:sp>
          <p:nvSpPr>
            <p:cNvPr id="212" name="Google Shape;212;p1"/>
            <p:cNvSpPr txBox="1"/>
            <p:nvPr/>
          </p:nvSpPr>
          <p:spPr>
            <a:xfrm>
              <a:off x="3772279" y="912009"/>
              <a:ext cx="828753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D795"/>
                </a:buClr>
                <a:buSzPts val="1600"/>
                <a:buFont typeface="Arial"/>
                <a:buNone/>
              </a:pPr>
              <a:r>
                <a:rPr b="1" lang="en-US" sz="1600" u="none">
                  <a:solidFill>
                    <a:srgbClr val="21D795"/>
                  </a:solidFill>
                  <a:latin typeface="Corbel"/>
                  <a:ea typeface="Corbel"/>
                  <a:cs typeface="Corbel"/>
                  <a:sym typeface="Corbel"/>
                </a:rPr>
                <a:t>Key</a:t>
              </a:r>
              <a:br>
                <a:rPr b="1" lang="en-US" sz="1600" u="none">
                  <a:solidFill>
                    <a:srgbClr val="21D795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1" lang="en-US" sz="1600" u="none">
                  <a:solidFill>
                    <a:srgbClr val="21D795"/>
                  </a:solidFill>
                  <a:latin typeface="Corbel"/>
                  <a:ea typeface="Corbel"/>
                  <a:cs typeface="Corbel"/>
                  <a:sym typeface="Corbel"/>
                </a:rPr>
                <a:t>Activities</a:t>
              </a:r>
              <a:endParaRPr b="1" sz="1600" u="none">
                <a:solidFill>
                  <a:srgbClr val="21D795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213" name="Google Shape;213;p1"/>
            <p:cNvGrpSpPr/>
            <p:nvPr/>
          </p:nvGrpSpPr>
          <p:grpSpPr>
            <a:xfrm>
              <a:off x="3118312" y="915040"/>
              <a:ext cx="427510" cy="437136"/>
              <a:chOff x="9163050" y="3608388"/>
              <a:chExt cx="352426" cy="360363"/>
            </a:xfrm>
          </p:grpSpPr>
          <p:sp>
            <p:nvSpPr>
              <p:cNvPr id="214" name="Google Shape;214;p1"/>
              <p:cNvSpPr/>
              <p:nvPr/>
            </p:nvSpPr>
            <p:spPr>
              <a:xfrm>
                <a:off x="9193213" y="3608388"/>
                <a:ext cx="119063" cy="120650"/>
              </a:xfrm>
              <a:custGeom>
                <a:rect b="b" l="l" r="r" t="t"/>
                <a:pathLst>
                  <a:path extrusionOk="0" h="454" w="453">
                    <a:moveTo>
                      <a:pt x="226" y="454"/>
                    </a:moveTo>
                    <a:lnTo>
                      <a:pt x="226" y="454"/>
                    </a:lnTo>
                    <a:lnTo>
                      <a:pt x="203" y="453"/>
                    </a:lnTo>
                    <a:lnTo>
                      <a:pt x="181" y="450"/>
                    </a:lnTo>
                    <a:lnTo>
                      <a:pt x="160" y="444"/>
                    </a:lnTo>
                    <a:lnTo>
                      <a:pt x="138" y="435"/>
                    </a:lnTo>
                    <a:lnTo>
                      <a:pt x="118" y="426"/>
                    </a:lnTo>
                    <a:lnTo>
                      <a:pt x="100" y="415"/>
                    </a:lnTo>
                    <a:lnTo>
                      <a:pt x="83" y="402"/>
                    </a:lnTo>
                    <a:lnTo>
                      <a:pt x="67" y="387"/>
                    </a:lnTo>
                    <a:lnTo>
                      <a:pt x="51" y="371"/>
                    </a:lnTo>
                    <a:lnTo>
                      <a:pt x="38" y="354"/>
                    </a:lnTo>
                    <a:lnTo>
                      <a:pt x="27" y="335"/>
                    </a:lnTo>
                    <a:lnTo>
                      <a:pt x="18" y="315"/>
                    </a:lnTo>
                    <a:lnTo>
                      <a:pt x="10" y="294"/>
                    </a:lnTo>
                    <a:lnTo>
                      <a:pt x="4" y="273"/>
                    </a:lnTo>
                    <a:lnTo>
                      <a:pt x="1" y="251"/>
                    </a:lnTo>
                    <a:lnTo>
                      <a:pt x="0" y="227"/>
                    </a:lnTo>
                    <a:lnTo>
                      <a:pt x="0" y="227"/>
                    </a:lnTo>
                    <a:lnTo>
                      <a:pt x="1" y="204"/>
                    </a:lnTo>
                    <a:lnTo>
                      <a:pt x="4" y="181"/>
                    </a:lnTo>
                    <a:lnTo>
                      <a:pt x="10" y="160"/>
                    </a:lnTo>
                    <a:lnTo>
                      <a:pt x="18" y="139"/>
                    </a:lnTo>
                    <a:lnTo>
                      <a:pt x="27" y="119"/>
                    </a:lnTo>
                    <a:lnTo>
                      <a:pt x="38" y="100"/>
                    </a:lnTo>
                    <a:lnTo>
                      <a:pt x="51" y="83"/>
                    </a:lnTo>
                    <a:lnTo>
                      <a:pt x="67" y="67"/>
                    </a:lnTo>
                    <a:lnTo>
                      <a:pt x="83" y="52"/>
                    </a:lnTo>
                    <a:lnTo>
                      <a:pt x="100" y="40"/>
                    </a:lnTo>
                    <a:lnTo>
                      <a:pt x="118" y="27"/>
                    </a:lnTo>
                    <a:lnTo>
                      <a:pt x="138" y="18"/>
                    </a:lnTo>
                    <a:lnTo>
                      <a:pt x="160" y="10"/>
                    </a:lnTo>
                    <a:lnTo>
                      <a:pt x="181" y="5"/>
                    </a:lnTo>
                    <a:lnTo>
                      <a:pt x="203" y="1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49" y="1"/>
                    </a:lnTo>
                    <a:lnTo>
                      <a:pt x="273" y="5"/>
                    </a:lnTo>
                    <a:lnTo>
                      <a:pt x="294" y="10"/>
                    </a:lnTo>
                    <a:lnTo>
                      <a:pt x="315" y="18"/>
                    </a:lnTo>
                    <a:lnTo>
                      <a:pt x="334" y="27"/>
                    </a:lnTo>
                    <a:lnTo>
                      <a:pt x="353" y="40"/>
                    </a:lnTo>
                    <a:lnTo>
                      <a:pt x="371" y="52"/>
                    </a:lnTo>
                    <a:lnTo>
                      <a:pt x="387" y="67"/>
                    </a:lnTo>
                    <a:lnTo>
                      <a:pt x="402" y="83"/>
                    </a:lnTo>
                    <a:lnTo>
                      <a:pt x="415" y="100"/>
                    </a:lnTo>
                    <a:lnTo>
                      <a:pt x="426" y="119"/>
                    </a:lnTo>
                    <a:lnTo>
                      <a:pt x="435" y="139"/>
                    </a:lnTo>
                    <a:lnTo>
                      <a:pt x="443" y="160"/>
                    </a:lnTo>
                    <a:lnTo>
                      <a:pt x="448" y="181"/>
                    </a:lnTo>
                    <a:lnTo>
                      <a:pt x="452" y="204"/>
                    </a:lnTo>
                    <a:lnTo>
                      <a:pt x="453" y="227"/>
                    </a:lnTo>
                    <a:lnTo>
                      <a:pt x="453" y="227"/>
                    </a:lnTo>
                    <a:lnTo>
                      <a:pt x="452" y="251"/>
                    </a:lnTo>
                    <a:lnTo>
                      <a:pt x="448" y="273"/>
                    </a:lnTo>
                    <a:lnTo>
                      <a:pt x="443" y="294"/>
                    </a:lnTo>
                    <a:lnTo>
                      <a:pt x="435" y="315"/>
                    </a:lnTo>
                    <a:lnTo>
                      <a:pt x="426" y="335"/>
                    </a:lnTo>
                    <a:lnTo>
                      <a:pt x="415" y="354"/>
                    </a:lnTo>
                    <a:lnTo>
                      <a:pt x="402" y="371"/>
                    </a:lnTo>
                    <a:lnTo>
                      <a:pt x="387" y="387"/>
                    </a:lnTo>
                    <a:lnTo>
                      <a:pt x="371" y="402"/>
                    </a:lnTo>
                    <a:lnTo>
                      <a:pt x="353" y="415"/>
                    </a:lnTo>
                    <a:lnTo>
                      <a:pt x="334" y="426"/>
                    </a:lnTo>
                    <a:lnTo>
                      <a:pt x="315" y="435"/>
                    </a:lnTo>
                    <a:lnTo>
                      <a:pt x="294" y="444"/>
                    </a:lnTo>
                    <a:lnTo>
                      <a:pt x="273" y="450"/>
                    </a:lnTo>
                    <a:lnTo>
                      <a:pt x="249" y="453"/>
                    </a:lnTo>
                    <a:lnTo>
                      <a:pt x="226" y="454"/>
                    </a:lnTo>
                    <a:lnTo>
                      <a:pt x="226" y="454"/>
                    </a:lnTo>
                    <a:close/>
                    <a:moveTo>
                      <a:pt x="226" y="57"/>
                    </a:moveTo>
                    <a:lnTo>
                      <a:pt x="226" y="57"/>
                    </a:lnTo>
                    <a:lnTo>
                      <a:pt x="209" y="58"/>
                    </a:lnTo>
                    <a:lnTo>
                      <a:pt x="193" y="61"/>
                    </a:lnTo>
                    <a:lnTo>
                      <a:pt x="176" y="65"/>
                    </a:lnTo>
                    <a:lnTo>
                      <a:pt x="161" y="70"/>
                    </a:lnTo>
                    <a:lnTo>
                      <a:pt x="145" y="78"/>
                    </a:lnTo>
                    <a:lnTo>
                      <a:pt x="131" y="86"/>
                    </a:lnTo>
                    <a:lnTo>
                      <a:pt x="118" y="96"/>
                    </a:lnTo>
                    <a:lnTo>
                      <a:pt x="106" y="107"/>
                    </a:lnTo>
                    <a:lnTo>
                      <a:pt x="96" y="119"/>
                    </a:lnTo>
                    <a:lnTo>
                      <a:pt x="86" y="132"/>
                    </a:lnTo>
                    <a:lnTo>
                      <a:pt x="77" y="146"/>
                    </a:lnTo>
                    <a:lnTo>
                      <a:pt x="70" y="161"/>
                    </a:lnTo>
                    <a:lnTo>
                      <a:pt x="65" y="177"/>
                    </a:lnTo>
                    <a:lnTo>
                      <a:pt x="60" y="193"/>
                    </a:lnTo>
                    <a:lnTo>
                      <a:pt x="58" y="209"/>
                    </a:lnTo>
                    <a:lnTo>
                      <a:pt x="57" y="227"/>
                    </a:lnTo>
                    <a:lnTo>
                      <a:pt x="57" y="227"/>
                    </a:lnTo>
                    <a:lnTo>
                      <a:pt x="58" y="245"/>
                    </a:lnTo>
                    <a:lnTo>
                      <a:pt x="60" y="262"/>
                    </a:lnTo>
                    <a:lnTo>
                      <a:pt x="65" y="278"/>
                    </a:lnTo>
                    <a:lnTo>
                      <a:pt x="70" y="293"/>
                    </a:lnTo>
                    <a:lnTo>
                      <a:pt x="77" y="308"/>
                    </a:lnTo>
                    <a:lnTo>
                      <a:pt x="86" y="322"/>
                    </a:lnTo>
                    <a:lnTo>
                      <a:pt x="96" y="335"/>
                    </a:lnTo>
                    <a:lnTo>
                      <a:pt x="106" y="348"/>
                    </a:lnTo>
                    <a:lnTo>
                      <a:pt x="118" y="358"/>
                    </a:lnTo>
                    <a:lnTo>
                      <a:pt x="131" y="368"/>
                    </a:lnTo>
                    <a:lnTo>
                      <a:pt x="145" y="377"/>
                    </a:lnTo>
                    <a:lnTo>
                      <a:pt x="161" y="384"/>
                    </a:lnTo>
                    <a:lnTo>
                      <a:pt x="176" y="389"/>
                    </a:lnTo>
                    <a:lnTo>
                      <a:pt x="193" y="394"/>
                    </a:lnTo>
                    <a:lnTo>
                      <a:pt x="209" y="396"/>
                    </a:lnTo>
                    <a:lnTo>
                      <a:pt x="226" y="397"/>
                    </a:lnTo>
                    <a:lnTo>
                      <a:pt x="226" y="397"/>
                    </a:lnTo>
                    <a:lnTo>
                      <a:pt x="244" y="396"/>
                    </a:lnTo>
                    <a:lnTo>
                      <a:pt x="261" y="394"/>
                    </a:lnTo>
                    <a:lnTo>
                      <a:pt x="277" y="389"/>
                    </a:lnTo>
                    <a:lnTo>
                      <a:pt x="293" y="384"/>
                    </a:lnTo>
                    <a:lnTo>
                      <a:pt x="308" y="377"/>
                    </a:lnTo>
                    <a:lnTo>
                      <a:pt x="321" y="368"/>
                    </a:lnTo>
                    <a:lnTo>
                      <a:pt x="334" y="358"/>
                    </a:lnTo>
                    <a:lnTo>
                      <a:pt x="346" y="348"/>
                    </a:lnTo>
                    <a:lnTo>
                      <a:pt x="358" y="335"/>
                    </a:lnTo>
                    <a:lnTo>
                      <a:pt x="368" y="322"/>
                    </a:lnTo>
                    <a:lnTo>
                      <a:pt x="376" y="308"/>
                    </a:lnTo>
                    <a:lnTo>
                      <a:pt x="384" y="293"/>
                    </a:lnTo>
                    <a:lnTo>
                      <a:pt x="389" y="278"/>
                    </a:lnTo>
                    <a:lnTo>
                      <a:pt x="393" y="262"/>
                    </a:lnTo>
                    <a:lnTo>
                      <a:pt x="396" y="245"/>
                    </a:lnTo>
                    <a:lnTo>
                      <a:pt x="397" y="227"/>
                    </a:lnTo>
                    <a:lnTo>
                      <a:pt x="397" y="227"/>
                    </a:lnTo>
                    <a:lnTo>
                      <a:pt x="396" y="209"/>
                    </a:lnTo>
                    <a:lnTo>
                      <a:pt x="393" y="193"/>
                    </a:lnTo>
                    <a:lnTo>
                      <a:pt x="389" y="177"/>
                    </a:lnTo>
                    <a:lnTo>
                      <a:pt x="384" y="161"/>
                    </a:lnTo>
                    <a:lnTo>
                      <a:pt x="376" y="146"/>
                    </a:lnTo>
                    <a:lnTo>
                      <a:pt x="368" y="132"/>
                    </a:lnTo>
                    <a:lnTo>
                      <a:pt x="358" y="119"/>
                    </a:lnTo>
                    <a:lnTo>
                      <a:pt x="346" y="107"/>
                    </a:lnTo>
                    <a:lnTo>
                      <a:pt x="334" y="96"/>
                    </a:lnTo>
                    <a:lnTo>
                      <a:pt x="321" y="86"/>
                    </a:lnTo>
                    <a:lnTo>
                      <a:pt x="308" y="78"/>
                    </a:lnTo>
                    <a:lnTo>
                      <a:pt x="293" y="70"/>
                    </a:lnTo>
                    <a:lnTo>
                      <a:pt x="277" y="65"/>
                    </a:lnTo>
                    <a:lnTo>
                      <a:pt x="261" y="61"/>
                    </a:lnTo>
                    <a:lnTo>
                      <a:pt x="244" y="58"/>
                    </a:lnTo>
                    <a:lnTo>
                      <a:pt x="226" y="57"/>
                    </a:lnTo>
                    <a:lnTo>
                      <a:pt x="226" y="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15" name="Google Shape;215;p1"/>
              <p:cNvSpPr/>
              <p:nvPr/>
            </p:nvSpPr>
            <p:spPr>
              <a:xfrm>
                <a:off x="9163050" y="3743326"/>
                <a:ext cx="179388" cy="225425"/>
              </a:xfrm>
              <a:custGeom>
                <a:rect b="b" l="l" r="r" t="t"/>
                <a:pathLst>
                  <a:path extrusionOk="0" h="851" w="680">
                    <a:moveTo>
                      <a:pt x="453" y="851"/>
                    </a:moveTo>
                    <a:lnTo>
                      <a:pt x="226" y="851"/>
                    </a:lnTo>
                    <a:lnTo>
                      <a:pt x="226" y="851"/>
                    </a:lnTo>
                    <a:lnTo>
                      <a:pt x="221" y="851"/>
                    </a:lnTo>
                    <a:lnTo>
                      <a:pt x="215" y="849"/>
                    </a:lnTo>
                    <a:lnTo>
                      <a:pt x="210" y="845"/>
                    </a:lnTo>
                    <a:lnTo>
                      <a:pt x="206" y="842"/>
                    </a:lnTo>
                    <a:lnTo>
                      <a:pt x="203" y="838"/>
                    </a:lnTo>
                    <a:lnTo>
                      <a:pt x="200" y="833"/>
                    </a:lnTo>
                    <a:lnTo>
                      <a:pt x="199" y="828"/>
                    </a:lnTo>
                    <a:lnTo>
                      <a:pt x="198" y="822"/>
                    </a:lnTo>
                    <a:lnTo>
                      <a:pt x="198" y="470"/>
                    </a:lnTo>
                    <a:lnTo>
                      <a:pt x="198" y="470"/>
                    </a:lnTo>
                    <a:lnTo>
                      <a:pt x="175" y="454"/>
                    </a:lnTo>
                    <a:lnTo>
                      <a:pt x="153" y="436"/>
                    </a:lnTo>
                    <a:lnTo>
                      <a:pt x="133" y="416"/>
                    </a:lnTo>
                    <a:lnTo>
                      <a:pt x="114" y="395"/>
                    </a:lnTo>
                    <a:lnTo>
                      <a:pt x="96" y="373"/>
                    </a:lnTo>
                    <a:lnTo>
                      <a:pt x="80" y="349"/>
                    </a:lnTo>
                    <a:lnTo>
                      <a:pt x="64" y="322"/>
                    </a:lnTo>
                    <a:lnTo>
                      <a:pt x="51" y="295"/>
                    </a:lnTo>
                    <a:lnTo>
                      <a:pt x="39" y="266"/>
                    </a:lnTo>
                    <a:lnTo>
                      <a:pt x="29" y="236"/>
                    </a:lnTo>
                    <a:lnTo>
                      <a:pt x="20" y="204"/>
                    </a:lnTo>
                    <a:lnTo>
                      <a:pt x="13" y="172"/>
                    </a:lnTo>
                    <a:lnTo>
                      <a:pt x="7" y="138"/>
                    </a:lnTo>
                    <a:lnTo>
                      <a:pt x="3" y="102"/>
                    </a:lnTo>
                    <a:lnTo>
                      <a:pt x="0" y="6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2" y="17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651" y="0"/>
                    </a:lnTo>
                    <a:lnTo>
                      <a:pt x="651" y="0"/>
                    </a:lnTo>
                    <a:lnTo>
                      <a:pt x="657" y="1"/>
                    </a:lnTo>
                    <a:lnTo>
                      <a:pt x="662" y="2"/>
                    </a:lnTo>
                    <a:lnTo>
                      <a:pt x="667" y="5"/>
                    </a:lnTo>
                    <a:lnTo>
                      <a:pt x="671" y="8"/>
                    </a:lnTo>
                    <a:lnTo>
                      <a:pt x="675" y="13"/>
                    </a:lnTo>
                    <a:lnTo>
                      <a:pt x="678" y="17"/>
                    </a:lnTo>
                    <a:lnTo>
                      <a:pt x="680" y="23"/>
                    </a:lnTo>
                    <a:lnTo>
                      <a:pt x="680" y="28"/>
                    </a:lnTo>
                    <a:lnTo>
                      <a:pt x="680" y="28"/>
                    </a:lnTo>
                    <a:lnTo>
                      <a:pt x="679" y="66"/>
                    </a:lnTo>
                    <a:lnTo>
                      <a:pt x="677" y="102"/>
                    </a:lnTo>
                    <a:lnTo>
                      <a:pt x="672" y="138"/>
                    </a:lnTo>
                    <a:lnTo>
                      <a:pt x="666" y="172"/>
                    </a:lnTo>
                    <a:lnTo>
                      <a:pt x="659" y="204"/>
                    </a:lnTo>
                    <a:lnTo>
                      <a:pt x="650" y="236"/>
                    </a:lnTo>
                    <a:lnTo>
                      <a:pt x="640" y="266"/>
                    </a:lnTo>
                    <a:lnTo>
                      <a:pt x="628" y="295"/>
                    </a:lnTo>
                    <a:lnTo>
                      <a:pt x="615" y="322"/>
                    </a:lnTo>
                    <a:lnTo>
                      <a:pt x="600" y="349"/>
                    </a:lnTo>
                    <a:lnTo>
                      <a:pt x="584" y="373"/>
                    </a:lnTo>
                    <a:lnTo>
                      <a:pt x="565" y="395"/>
                    </a:lnTo>
                    <a:lnTo>
                      <a:pt x="546" y="416"/>
                    </a:lnTo>
                    <a:lnTo>
                      <a:pt x="526" y="436"/>
                    </a:lnTo>
                    <a:lnTo>
                      <a:pt x="505" y="454"/>
                    </a:lnTo>
                    <a:lnTo>
                      <a:pt x="482" y="470"/>
                    </a:lnTo>
                    <a:lnTo>
                      <a:pt x="482" y="822"/>
                    </a:lnTo>
                    <a:lnTo>
                      <a:pt x="482" y="822"/>
                    </a:lnTo>
                    <a:lnTo>
                      <a:pt x="481" y="828"/>
                    </a:lnTo>
                    <a:lnTo>
                      <a:pt x="480" y="833"/>
                    </a:lnTo>
                    <a:lnTo>
                      <a:pt x="477" y="838"/>
                    </a:lnTo>
                    <a:lnTo>
                      <a:pt x="474" y="842"/>
                    </a:lnTo>
                    <a:lnTo>
                      <a:pt x="468" y="845"/>
                    </a:lnTo>
                    <a:lnTo>
                      <a:pt x="464" y="849"/>
                    </a:lnTo>
                    <a:lnTo>
                      <a:pt x="458" y="851"/>
                    </a:lnTo>
                    <a:lnTo>
                      <a:pt x="453" y="851"/>
                    </a:lnTo>
                    <a:lnTo>
                      <a:pt x="453" y="851"/>
                    </a:lnTo>
                    <a:close/>
                    <a:moveTo>
                      <a:pt x="254" y="794"/>
                    </a:moveTo>
                    <a:lnTo>
                      <a:pt x="425" y="794"/>
                    </a:lnTo>
                    <a:lnTo>
                      <a:pt x="425" y="454"/>
                    </a:lnTo>
                    <a:lnTo>
                      <a:pt x="425" y="454"/>
                    </a:lnTo>
                    <a:lnTo>
                      <a:pt x="426" y="447"/>
                    </a:lnTo>
                    <a:lnTo>
                      <a:pt x="428" y="440"/>
                    </a:lnTo>
                    <a:lnTo>
                      <a:pt x="433" y="433"/>
                    </a:lnTo>
                    <a:lnTo>
                      <a:pt x="439" y="429"/>
                    </a:lnTo>
                    <a:lnTo>
                      <a:pt x="439" y="429"/>
                    </a:lnTo>
                    <a:lnTo>
                      <a:pt x="459" y="416"/>
                    </a:lnTo>
                    <a:lnTo>
                      <a:pt x="479" y="402"/>
                    </a:lnTo>
                    <a:lnTo>
                      <a:pt x="497" y="386"/>
                    </a:lnTo>
                    <a:lnTo>
                      <a:pt x="514" y="369"/>
                    </a:lnTo>
                    <a:lnTo>
                      <a:pt x="529" y="350"/>
                    </a:lnTo>
                    <a:lnTo>
                      <a:pt x="544" y="329"/>
                    </a:lnTo>
                    <a:lnTo>
                      <a:pt x="557" y="308"/>
                    </a:lnTo>
                    <a:lnTo>
                      <a:pt x="569" y="285"/>
                    </a:lnTo>
                    <a:lnTo>
                      <a:pt x="581" y="261"/>
                    </a:lnTo>
                    <a:lnTo>
                      <a:pt x="591" y="234"/>
                    </a:lnTo>
                    <a:lnTo>
                      <a:pt x="600" y="208"/>
                    </a:lnTo>
                    <a:lnTo>
                      <a:pt x="607" y="180"/>
                    </a:lnTo>
                    <a:lnTo>
                      <a:pt x="613" y="151"/>
                    </a:lnTo>
                    <a:lnTo>
                      <a:pt x="617" y="120"/>
                    </a:lnTo>
                    <a:lnTo>
                      <a:pt x="621" y="89"/>
                    </a:lnTo>
                    <a:lnTo>
                      <a:pt x="623" y="57"/>
                    </a:lnTo>
                    <a:lnTo>
                      <a:pt x="56" y="57"/>
                    </a:lnTo>
                    <a:lnTo>
                      <a:pt x="56" y="57"/>
                    </a:lnTo>
                    <a:lnTo>
                      <a:pt x="58" y="89"/>
                    </a:lnTo>
                    <a:lnTo>
                      <a:pt x="61" y="120"/>
                    </a:lnTo>
                    <a:lnTo>
                      <a:pt x="67" y="151"/>
                    </a:lnTo>
                    <a:lnTo>
                      <a:pt x="73" y="180"/>
                    </a:lnTo>
                    <a:lnTo>
                      <a:pt x="80" y="208"/>
                    </a:lnTo>
                    <a:lnTo>
                      <a:pt x="89" y="234"/>
                    </a:lnTo>
                    <a:lnTo>
                      <a:pt x="98" y="261"/>
                    </a:lnTo>
                    <a:lnTo>
                      <a:pt x="109" y="285"/>
                    </a:lnTo>
                    <a:lnTo>
                      <a:pt x="122" y="308"/>
                    </a:lnTo>
                    <a:lnTo>
                      <a:pt x="135" y="329"/>
                    </a:lnTo>
                    <a:lnTo>
                      <a:pt x="149" y="350"/>
                    </a:lnTo>
                    <a:lnTo>
                      <a:pt x="165" y="369"/>
                    </a:lnTo>
                    <a:lnTo>
                      <a:pt x="183" y="386"/>
                    </a:lnTo>
                    <a:lnTo>
                      <a:pt x="201" y="402"/>
                    </a:lnTo>
                    <a:lnTo>
                      <a:pt x="220" y="416"/>
                    </a:lnTo>
                    <a:lnTo>
                      <a:pt x="240" y="429"/>
                    </a:lnTo>
                    <a:lnTo>
                      <a:pt x="240" y="429"/>
                    </a:lnTo>
                    <a:lnTo>
                      <a:pt x="246" y="433"/>
                    </a:lnTo>
                    <a:lnTo>
                      <a:pt x="250" y="440"/>
                    </a:lnTo>
                    <a:lnTo>
                      <a:pt x="253" y="447"/>
                    </a:lnTo>
                    <a:lnTo>
                      <a:pt x="254" y="454"/>
                    </a:lnTo>
                    <a:lnTo>
                      <a:pt x="254" y="79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16" name="Google Shape;216;p1"/>
              <p:cNvSpPr/>
              <p:nvPr/>
            </p:nvSpPr>
            <p:spPr>
              <a:xfrm>
                <a:off x="9229725" y="3743326"/>
                <a:ext cx="46038" cy="120650"/>
              </a:xfrm>
              <a:custGeom>
                <a:rect b="b" l="l" r="r" t="t"/>
                <a:pathLst>
                  <a:path extrusionOk="0" h="454" w="170">
                    <a:moveTo>
                      <a:pt x="85" y="454"/>
                    </a:moveTo>
                    <a:lnTo>
                      <a:pt x="85" y="454"/>
                    </a:lnTo>
                    <a:lnTo>
                      <a:pt x="80" y="454"/>
                    </a:lnTo>
                    <a:lnTo>
                      <a:pt x="75" y="452"/>
                    </a:lnTo>
                    <a:lnTo>
                      <a:pt x="70" y="450"/>
                    </a:lnTo>
                    <a:lnTo>
                      <a:pt x="66" y="446"/>
                    </a:lnTo>
                    <a:lnTo>
                      <a:pt x="8" y="389"/>
                    </a:lnTo>
                    <a:lnTo>
                      <a:pt x="8" y="389"/>
                    </a:lnTo>
                    <a:lnTo>
                      <a:pt x="5" y="384"/>
                    </a:lnTo>
                    <a:lnTo>
                      <a:pt x="2" y="379"/>
                    </a:lnTo>
                    <a:lnTo>
                      <a:pt x="0" y="373"/>
                    </a:lnTo>
                    <a:lnTo>
                      <a:pt x="0" y="367"/>
                    </a:lnTo>
                    <a:lnTo>
                      <a:pt x="29" y="26"/>
                    </a:lnTo>
                    <a:lnTo>
                      <a:pt x="29" y="26"/>
                    </a:lnTo>
                    <a:lnTo>
                      <a:pt x="30" y="21"/>
                    </a:lnTo>
                    <a:lnTo>
                      <a:pt x="32" y="16"/>
                    </a:lnTo>
                    <a:lnTo>
                      <a:pt x="35" y="11"/>
                    </a:lnTo>
                    <a:lnTo>
                      <a:pt x="38" y="8"/>
                    </a:lnTo>
                    <a:lnTo>
                      <a:pt x="42" y="5"/>
                    </a:lnTo>
                    <a:lnTo>
                      <a:pt x="47" y="2"/>
                    </a:lnTo>
                    <a:lnTo>
                      <a:pt x="52" y="1"/>
                    </a:lnTo>
                    <a:lnTo>
                      <a:pt x="57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20" y="1"/>
                    </a:lnTo>
                    <a:lnTo>
                      <a:pt x="125" y="2"/>
                    </a:lnTo>
                    <a:lnTo>
                      <a:pt x="129" y="5"/>
                    </a:lnTo>
                    <a:lnTo>
                      <a:pt x="133" y="8"/>
                    </a:lnTo>
                    <a:lnTo>
                      <a:pt x="137" y="11"/>
                    </a:lnTo>
                    <a:lnTo>
                      <a:pt x="140" y="16"/>
                    </a:lnTo>
                    <a:lnTo>
                      <a:pt x="141" y="21"/>
                    </a:lnTo>
                    <a:lnTo>
                      <a:pt x="142" y="26"/>
                    </a:lnTo>
                    <a:lnTo>
                      <a:pt x="170" y="367"/>
                    </a:lnTo>
                    <a:lnTo>
                      <a:pt x="170" y="367"/>
                    </a:lnTo>
                    <a:lnTo>
                      <a:pt x="170" y="373"/>
                    </a:lnTo>
                    <a:lnTo>
                      <a:pt x="169" y="379"/>
                    </a:lnTo>
                    <a:lnTo>
                      <a:pt x="166" y="384"/>
                    </a:lnTo>
                    <a:lnTo>
                      <a:pt x="162" y="389"/>
                    </a:lnTo>
                    <a:lnTo>
                      <a:pt x="105" y="446"/>
                    </a:lnTo>
                    <a:lnTo>
                      <a:pt x="105" y="446"/>
                    </a:lnTo>
                    <a:lnTo>
                      <a:pt x="101" y="450"/>
                    </a:lnTo>
                    <a:lnTo>
                      <a:pt x="96" y="452"/>
                    </a:lnTo>
                    <a:lnTo>
                      <a:pt x="91" y="454"/>
                    </a:lnTo>
                    <a:lnTo>
                      <a:pt x="85" y="454"/>
                    </a:lnTo>
                    <a:lnTo>
                      <a:pt x="85" y="454"/>
                    </a:lnTo>
                    <a:close/>
                    <a:moveTo>
                      <a:pt x="58" y="358"/>
                    </a:moveTo>
                    <a:lnTo>
                      <a:pt x="85" y="385"/>
                    </a:lnTo>
                    <a:lnTo>
                      <a:pt x="112" y="358"/>
                    </a:lnTo>
                    <a:lnTo>
                      <a:pt x="88" y="57"/>
                    </a:lnTo>
                    <a:lnTo>
                      <a:pt x="83" y="57"/>
                    </a:lnTo>
                    <a:lnTo>
                      <a:pt x="58" y="35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17" name="Google Shape;217;p1"/>
              <p:cNvSpPr/>
              <p:nvPr/>
            </p:nvSpPr>
            <p:spPr>
              <a:xfrm>
                <a:off x="9342438" y="3636963"/>
                <a:ext cx="71438" cy="71438"/>
              </a:xfrm>
              <a:custGeom>
                <a:rect b="b" l="l" r="r" t="t"/>
                <a:pathLst>
                  <a:path extrusionOk="0" h="273" w="272">
                    <a:moveTo>
                      <a:pt x="244" y="273"/>
                    </a:moveTo>
                    <a:lnTo>
                      <a:pt x="244" y="273"/>
                    </a:lnTo>
                    <a:lnTo>
                      <a:pt x="238" y="273"/>
                    </a:lnTo>
                    <a:lnTo>
                      <a:pt x="233" y="271"/>
                    </a:lnTo>
                    <a:lnTo>
                      <a:pt x="228" y="269"/>
                    </a:lnTo>
                    <a:lnTo>
                      <a:pt x="224" y="265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4" y="45"/>
                    </a:lnTo>
                    <a:lnTo>
                      <a:pt x="2" y="40"/>
                    </a:lnTo>
                    <a:lnTo>
                      <a:pt x="0" y="35"/>
                    </a:lnTo>
                    <a:lnTo>
                      <a:pt x="0" y="29"/>
                    </a:lnTo>
                    <a:lnTo>
                      <a:pt x="0" y="23"/>
                    </a:lnTo>
                    <a:lnTo>
                      <a:pt x="2" y="18"/>
                    </a:lnTo>
                    <a:lnTo>
                      <a:pt x="4" y="13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1"/>
                    </a:lnTo>
                    <a:lnTo>
                      <a:pt x="28" y="0"/>
                    </a:lnTo>
                    <a:lnTo>
                      <a:pt x="33" y="1"/>
                    </a:lnTo>
                    <a:lnTo>
                      <a:pt x="38" y="2"/>
                    </a:lnTo>
                    <a:lnTo>
                      <a:pt x="43" y="5"/>
                    </a:lnTo>
                    <a:lnTo>
                      <a:pt x="48" y="9"/>
                    </a:lnTo>
                    <a:lnTo>
                      <a:pt x="264" y="225"/>
                    </a:lnTo>
                    <a:lnTo>
                      <a:pt x="264" y="225"/>
                    </a:lnTo>
                    <a:lnTo>
                      <a:pt x="267" y="229"/>
                    </a:lnTo>
                    <a:lnTo>
                      <a:pt x="270" y="235"/>
                    </a:lnTo>
                    <a:lnTo>
                      <a:pt x="271" y="240"/>
                    </a:lnTo>
                    <a:lnTo>
                      <a:pt x="272" y="245"/>
                    </a:lnTo>
                    <a:lnTo>
                      <a:pt x="271" y="251"/>
                    </a:lnTo>
                    <a:lnTo>
                      <a:pt x="270" y="256"/>
                    </a:lnTo>
                    <a:lnTo>
                      <a:pt x="267" y="261"/>
                    </a:lnTo>
                    <a:lnTo>
                      <a:pt x="264" y="265"/>
                    </a:lnTo>
                    <a:lnTo>
                      <a:pt x="264" y="265"/>
                    </a:lnTo>
                    <a:lnTo>
                      <a:pt x="259" y="269"/>
                    </a:lnTo>
                    <a:lnTo>
                      <a:pt x="254" y="271"/>
                    </a:lnTo>
                    <a:lnTo>
                      <a:pt x="249" y="273"/>
                    </a:lnTo>
                    <a:lnTo>
                      <a:pt x="244" y="273"/>
                    </a:lnTo>
                    <a:lnTo>
                      <a:pt x="244" y="27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18" name="Google Shape;218;p1"/>
              <p:cNvSpPr/>
              <p:nvPr/>
            </p:nvSpPr>
            <p:spPr>
              <a:xfrm>
                <a:off x="9342438" y="3636963"/>
                <a:ext cx="71438" cy="71438"/>
              </a:xfrm>
              <a:custGeom>
                <a:rect b="b" l="l" r="r" t="t"/>
                <a:pathLst>
                  <a:path extrusionOk="0" h="273" w="272">
                    <a:moveTo>
                      <a:pt x="28" y="273"/>
                    </a:moveTo>
                    <a:lnTo>
                      <a:pt x="28" y="273"/>
                    </a:lnTo>
                    <a:lnTo>
                      <a:pt x="23" y="273"/>
                    </a:lnTo>
                    <a:lnTo>
                      <a:pt x="17" y="271"/>
                    </a:lnTo>
                    <a:lnTo>
                      <a:pt x="12" y="269"/>
                    </a:lnTo>
                    <a:lnTo>
                      <a:pt x="8" y="265"/>
                    </a:lnTo>
                    <a:lnTo>
                      <a:pt x="8" y="265"/>
                    </a:lnTo>
                    <a:lnTo>
                      <a:pt x="4" y="261"/>
                    </a:lnTo>
                    <a:lnTo>
                      <a:pt x="2" y="256"/>
                    </a:lnTo>
                    <a:lnTo>
                      <a:pt x="0" y="251"/>
                    </a:lnTo>
                    <a:lnTo>
                      <a:pt x="0" y="245"/>
                    </a:lnTo>
                    <a:lnTo>
                      <a:pt x="0" y="240"/>
                    </a:lnTo>
                    <a:lnTo>
                      <a:pt x="2" y="235"/>
                    </a:lnTo>
                    <a:lnTo>
                      <a:pt x="4" y="229"/>
                    </a:lnTo>
                    <a:lnTo>
                      <a:pt x="8" y="225"/>
                    </a:lnTo>
                    <a:lnTo>
                      <a:pt x="224" y="9"/>
                    </a:lnTo>
                    <a:lnTo>
                      <a:pt x="224" y="9"/>
                    </a:lnTo>
                    <a:lnTo>
                      <a:pt x="228" y="5"/>
                    </a:lnTo>
                    <a:lnTo>
                      <a:pt x="233" y="2"/>
                    </a:lnTo>
                    <a:lnTo>
                      <a:pt x="238" y="1"/>
                    </a:lnTo>
                    <a:lnTo>
                      <a:pt x="244" y="0"/>
                    </a:lnTo>
                    <a:lnTo>
                      <a:pt x="249" y="1"/>
                    </a:lnTo>
                    <a:lnTo>
                      <a:pt x="254" y="2"/>
                    </a:lnTo>
                    <a:lnTo>
                      <a:pt x="259" y="5"/>
                    </a:lnTo>
                    <a:lnTo>
                      <a:pt x="264" y="9"/>
                    </a:lnTo>
                    <a:lnTo>
                      <a:pt x="264" y="9"/>
                    </a:lnTo>
                    <a:lnTo>
                      <a:pt x="267" y="13"/>
                    </a:lnTo>
                    <a:lnTo>
                      <a:pt x="270" y="18"/>
                    </a:lnTo>
                    <a:lnTo>
                      <a:pt x="271" y="23"/>
                    </a:lnTo>
                    <a:lnTo>
                      <a:pt x="272" y="29"/>
                    </a:lnTo>
                    <a:lnTo>
                      <a:pt x="271" y="35"/>
                    </a:lnTo>
                    <a:lnTo>
                      <a:pt x="270" y="40"/>
                    </a:lnTo>
                    <a:lnTo>
                      <a:pt x="267" y="45"/>
                    </a:lnTo>
                    <a:lnTo>
                      <a:pt x="264" y="49"/>
                    </a:lnTo>
                    <a:lnTo>
                      <a:pt x="48" y="265"/>
                    </a:lnTo>
                    <a:lnTo>
                      <a:pt x="48" y="265"/>
                    </a:lnTo>
                    <a:lnTo>
                      <a:pt x="43" y="269"/>
                    </a:lnTo>
                    <a:lnTo>
                      <a:pt x="38" y="271"/>
                    </a:lnTo>
                    <a:lnTo>
                      <a:pt x="33" y="273"/>
                    </a:lnTo>
                    <a:lnTo>
                      <a:pt x="28" y="273"/>
                    </a:lnTo>
                    <a:lnTo>
                      <a:pt x="28" y="27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19" name="Google Shape;219;p1"/>
              <p:cNvSpPr/>
              <p:nvPr/>
            </p:nvSpPr>
            <p:spPr>
              <a:xfrm>
                <a:off x="9440863" y="3743326"/>
                <a:ext cx="74613" cy="76200"/>
              </a:xfrm>
              <a:custGeom>
                <a:rect b="b" l="l" r="r" t="t"/>
                <a:pathLst>
                  <a:path extrusionOk="0" h="284" w="284">
                    <a:moveTo>
                      <a:pt x="142" y="284"/>
                    </a:moveTo>
                    <a:lnTo>
                      <a:pt x="142" y="284"/>
                    </a:lnTo>
                    <a:lnTo>
                      <a:pt x="127" y="283"/>
                    </a:lnTo>
                    <a:lnTo>
                      <a:pt x="113" y="281"/>
                    </a:lnTo>
                    <a:lnTo>
                      <a:pt x="100" y="278"/>
                    </a:lnTo>
                    <a:lnTo>
                      <a:pt x="87" y="273"/>
                    </a:lnTo>
                    <a:lnTo>
                      <a:pt x="74" y="267"/>
                    </a:lnTo>
                    <a:lnTo>
                      <a:pt x="63" y="260"/>
                    </a:lnTo>
                    <a:lnTo>
                      <a:pt x="52" y="252"/>
                    </a:lnTo>
                    <a:lnTo>
                      <a:pt x="42" y="243"/>
                    </a:lnTo>
                    <a:lnTo>
                      <a:pt x="33" y="232"/>
                    </a:lnTo>
                    <a:lnTo>
                      <a:pt x="24" y="221"/>
                    </a:lnTo>
                    <a:lnTo>
                      <a:pt x="17" y="209"/>
                    </a:lnTo>
                    <a:lnTo>
                      <a:pt x="11" y="197"/>
                    </a:lnTo>
                    <a:lnTo>
                      <a:pt x="6" y="184"/>
                    </a:lnTo>
                    <a:lnTo>
                      <a:pt x="3" y="171"/>
                    </a:lnTo>
                    <a:lnTo>
                      <a:pt x="1" y="157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1" y="127"/>
                    </a:lnTo>
                    <a:lnTo>
                      <a:pt x="3" y="113"/>
                    </a:lnTo>
                    <a:lnTo>
                      <a:pt x="6" y="100"/>
                    </a:lnTo>
                    <a:lnTo>
                      <a:pt x="11" y="87"/>
                    </a:lnTo>
                    <a:lnTo>
                      <a:pt x="17" y="75"/>
                    </a:lnTo>
                    <a:lnTo>
                      <a:pt x="24" y="63"/>
                    </a:lnTo>
                    <a:lnTo>
                      <a:pt x="33" y="52"/>
                    </a:lnTo>
                    <a:lnTo>
                      <a:pt x="42" y="42"/>
                    </a:lnTo>
                    <a:lnTo>
                      <a:pt x="52" y="33"/>
                    </a:lnTo>
                    <a:lnTo>
                      <a:pt x="63" y="24"/>
                    </a:lnTo>
                    <a:lnTo>
                      <a:pt x="74" y="17"/>
                    </a:lnTo>
                    <a:lnTo>
                      <a:pt x="87" y="11"/>
                    </a:lnTo>
                    <a:lnTo>
                      <a:pt x="100" y="7"/>
                    </a:lnTo>
                    <a:lnTo>
                      <a:pt x="113" y="3"/>
                    </a:lnTo>
                    <a:lnTo>
                      <a:pt x="127" y="1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7" y="1"/>
                    </a:lnTo>
                    <a:lnTo>
                      <a:pt x="171" y="3"/>
                    </a:lnTo>
                    <a:lnTo>
                      <a:pt x="184" y="7"/>
                    </a:lnTo>
                    <a:lnTo>
                      <a:pt x="197" y="11"/>
                    </a:lnTo>
                    <a:lnTo>
                      <a:pt x="209" y="17"/>
                    </a:lnTo>
                    <a:lnTo>
                      <a:pt x="221" y="24"/>
                    </a:lnTo>
                    <a:lnTo>
                      <a:pt x="231" y="33"/>
                    </a:lnTo>
                    <a:lnTo>
                      <a:pt x="242" y="42"/>
                    </a:lnTo>
                    <a:lnTo>
                      <a:pt x="252" y="52"/>
                    </a:lnTo>
                    <a:lnTo>
                      <a:pt x="260" y="63"/>
                    </a:lnTo>
                    <a:lnTo>
                      <a:pt x="267" y="75"/>
                    </a:lnTo>
                    <a:lnTo>
                      <a:pt x="273" y="87"/>
                    </a:lnTo>
                    <a:lnTo>
                      <a:pt x="277" y="100"/>
                    </a:lnTo>
                    <a:lnTo>
                      <a:pt x="281" y="113"/>
                    </a:lnTo>
                    <a:lnTo>
                      <a:pt x="283" y="127"/>
                    </a:lnTo>
                    <a:lnTo>
                      <a:pt x="284" y="143"/>
                    </a:lnTo>
                    <a:lnTo>
                      <a:pt x="284" y="143"/>
                    </a:lnTo>
                    <a:lnTo>
                      <a:pt x="283" y="157"/>
                    </a:lnTo>
                    <a:lnTo>
                      <a:pt x="281" y="171"/>
                    </a:lnTo>
                    <a:lnTo>
                      <a:pt x="277" y="184"/>
                    </a:lnTo>
                    <a:lnTo>
                      <a:pt x="273" y="197"/>
                    </a:lnTo>
                    <a:lnTo>
                      <a:pt x="267" y="209"/>
                    </a:lnTo>
                    <a:lnTo>
                      <a:pt x="260" y="221"/>
                    </a:lnTo>
                    <a:lnTo>
                      <a:pt x="252" y="232"/>
                    </a:lnTo>
                    <a:lnTo>
                      <a:pt x="242" y="243"/>
                    </a:lnTo>
                    <a:lnTo>
                      <a:pt x="231" y="252"/>
                    </a:lnTo>
                    <a:lnTo>
                      <a:pt x="221" y="260"/>
                    </a:lnTo>
                    <a:lnTo>
                      <a:pt x="209" y="267"/>
                    </a:lnTo>
                    <a:lnTo>
                      <a:pt x="197" y="273"/>
                    </a:lnTo>
                    <a:lnTo>
                      <a:pt x="184" y="278"/>
                    </a:lnTo>
                    <a:lnTo>
                      <a:pt x="171" y="281"/>
                    </a:lnTo>
                    <a:lnTo>
                      <a:pt x="157" y="283"/>
                    </a:lnTo>
                    <a:lnTo>
                      <a:pt x="142" y="284"/>
                    </a:lnTo>
                    <a:lnTo>
                      <a:pt x="142" y="284"/>
                    </a:lnTo>
                    <a:close/>
                    <a:moveTo>
                      <a:pt x="142" y="57"/>
                    </a:moveTo>
                    <a:lnTo>
                      <a:pt x="142" y="57"/>
                    </a:lnTo>
                    <a:lnTo>
                      <a:pt x="134" y="58"/>
                    </a:lnTo>
                    <a:lnTo>
                      <a:pt x="124" y="59"/>
                    </a:lnTo>
                    <a:lnTo>
                      <a:pt x="116" y="61"/>
                    </a:lnTo>
                    <a:lnTo>
                      <a:pt x="109" y="64"/>
                    </a:lnTo>
                    <a:lnTo>
                      <a:pt x="101" y="68"/>
                    </a:lnTo>
                    <a:lnTo>
                      <a:pt x="94" y="72"/>
                    </a:lnTo>
                    <a:lnTo>
                      <a:pt x="88" y="77"/>
                    </a:lnTo>
                    <a:lnTo>
                      <a:pt x="82" y="82"/>
                    </a:lnTo>
                    <a:lnTo>
                      <a:pt x="76" y="88"/>
                    </a:lnTo>
                    <a:lnTo>
                      <a:pt x="71" y="95"/>
                    </a:lnTo>
                    <a:lnTo>
                      <a:pt x="67" y="101"/>
                    </a:lnTo>
                    <a:lnTo>
                      <a:pt x="64" y="109"/>
                    </a:lnTo>
                    <a:lnTo>
                      <a:pt x="61" y="117"/>
                    </a:lnTo>
                    <a:lnTo>
                      <a:pt x="59" y="125"/>
                    </a:lnTo>
                    <a:lnTo>
                      <a:pt x="58" y="134"/>
                    </a:lnTo>
                    <a:lnTo>
                      <a:pt x="57" y="143"/>
                    </a:lnTo>
                    <a:lnTo>
                      <a:pt x="57" y="143"/>
                    </a:lnTo>
                    <a:lnTo>
                      <a:pt x="58" y="151"/>
                    </a:lnTo>
                    <a:lnTo>
                      <a:pt x="59" y="159"/>
                    </a:lnTo>
                    <a:lnTo>
                      <a:pt x="61" y="168"/>
                    </a:lnTo>
                    <a:lnTo>
                      <a:pt x="64" y="175"/>
                    </a:lnTo>
                    <a:lnTo>
                      <a:pt x="67" y="183"/>
                    </a:lnTo>
                    <a:lnTo>
                      <a:pt x="71" y="190"/>
                    </a:lnTo>
                    <a:lnTo>
                      <a:pt x="76" y="196"/>
                    </a:lnTo>
                    <a:lnTo>
                      <a:pt x="82" y="202"/>
                    </a:lnTo>
                    <a:lnTo>
                      <a:pt x="88" y="207"/>
                    </a:lnTo>
                    <a:lnTo>
                      <a:pt x="94" y="212"/>
                    </a:lnTo>
                    <a:lnTo>
                      <a:pt x="101" y="217"/>
                    </a:lnTo>
                    <a:lnTo>
                      <a:pt x="109" y="220"/>
                    </a:lnTo>
                    <a:lnTo>
                      <a:pt x="116" y="223"/>
                    </a:lnTo>
                    <a:lnTo>
                      <a:pt x="124" y="225"/>
                    </a:lnTo>
                    <a:lnTo>
                      <a:pt x="134" y="226"/>
                    </a:lnTo>
                    <a:lnTo>
                      <a:pt x="142" y="227"/>
                    </a:lnTo>
                    <a:lnTo>
                      <a:pt x="142" y="227"/>
                    </a:lnTo>
                    <a:lnTo>
                      <a:pt x="151" y="226"/>
                    </a:lnTo>
                    <a:lnTo>
                      <a:pt x="159" y="225"/>
                    </a:lnTo>
                    <a:lnTo>
                      <a:pt x="167" y="223"/>
                    </a:lnTo>
                    <a:lnTo>
                      <a:pt x="175" y="220"/>
                    </a:lnTo>
                    <a:lnTo>
                      <a:pt x="182" y="217"/>
                    </a:lnTo>
                    <a:lnTo>
                      <a:pt x="189" y="212"/>
                    </a:lnTo>
                    <a:lnTo>
                      <a:pt x="196" y="207"/>
                    </a:lnTo>
                    <a:lnTo>
                      <a:pt x="202" y="202"/>
                    </a:lnTo>
                    <a:lnTo>
                      <a:pt x="207" y="196"/>
                    </a:lnTo>
                    <a:lnTo>
                      <a:pt x="212" y="190"/>
                    </a:lnTo>
                    <a:lnTo>
                      <a:pt x="216" y="183"/>
                    </a:lnTo>
                    <a:lnTo>
                      <a:pt x="220" y="175"/>
                    </a:lnTo>
                    <a:lnTo>
                      <a:pt x="223" y="168"/>
                    </a:lnTo>
                    <a:lnTo>
                      <a:pt x="225" y="159"/>
                    </a:lnTo>
                    <a:lnTo>
                      <a:pt x="226" y="151"/>
                    </a:lnTo>
                    <a:lnTo>
                      <a:pt x="226" y="143"/>
                    </a:lnTo>
                    <a:lnTo>
                      <a:pt x="226" y="143"/>
                    </a:lnTo>
                    <a:lnTo>
                      <a:pt x="226" y="134"/>
                    </a:lnTo>
                    <a:lnTo>
                      <a:pt x="225" y="125"/>
                    </a:lnTo>
                    <a:lnTo>
                      <a:pt x="223" y="117"/>
                    </a:lnTo>
                    <a:lnTo>
                      <a:pt x="220" y="109"/>
                    </a:lnTo>
                    <a:lnTo>
                      <a:pt x="216" y="101"/>
                    </a:lnTo>
                    <a:lnTo>
                      <a:pt x="212" y="95"/>
                    </a:lnTo>
                    <a:lnTo>
                      <a:pt x="207" y="88"/>
                    </a:lnTo>
                    <a:lnTo>
                      <a:pt x="202" y="82"/>
                    </a:lnTo>
                    <a:lnTo>
                      <a:pt x="196" y="77"/>
                    </a:lnTo>
                    <a:lnTo>
                      <a:pt x="189" y="72"/>
                    </a:lnTo>
                    <a:lnTo>
                      <a:pt x="182" y="68"/>
                    </a:lnTo>
                    <a:lnTo>
                      <a:pt x="175" y="64"/>
                    </a:lnTo>
                    <a:lnTo>
                      <a:pt x="167" y="61"/>
                    </a:lnTo>
                    <a:lnTo>
                      <a:pt x="159" y="59"/>
                    </a:lnTo>
                    <a:lnTo>
                      <a:pt x="151" y="58"/>
                    </a:lnTo>
                    <a:lnTo>
                      <a:pt x="142" y="57"/>
                    </a:lnTo>
                    <a:lnTo>
                      <a:pt x="142" y="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>
                <a:off x="9372600" y="3679826"/>
                <a:ext cx="127000" cy="112713"/>
              </a:xfrm>
              <a:custGeom>
                <a:rect b="b" l="l" r="r" t="t"/>
                <a:pathLst>
                  <a:path extrusionOk="0" h="427" w="480">
                    <a:moveTo>
                      <a:pt x="28" y="427"/>
                    </a:moveTo>
                    <a:lnTo>
                      <a:pt x="28" y="427"/>
                    </a:lnTo>
                    <a:lnTo>
                      <a:pt x="22" y="427"/>
                    </a:lnTo>
                    <a:lnTo>
                      <a:pt x="16" y="424"/>
                    </a:lnTo>
                    <a:lnTo>
                      <a:pt x="16" y="424"/>
                    </a:lnTo>
                    <a:lnTo>
                      <a:pt x="11" y="421"/>
                    </a:lnTo>
                    <a:lnTo>
                      <a:pt x="7" y="418"/>
                    </a:lnTo>
                    <a:lnTo>
                      <a:pt x="4" y="413"/>
                    </a:lnTo>
                    <a:lnTo>
                      <a:pt x="2" y="408"/>
                    </a:lnTo>
                    <a:lnTo>
                      <a:pt x="1" y="403"/>
                    </a:lnTo>
                    <a:lnTo>
                      <a:pt x="0" y="398"/>
                    </a:lnTo>
                    <a:lnTo>
                      <a:pt x="1" y="392"/>
                    </a:lnTo>
                    <a:lnTo>
                      <a:pt x="3" y="387"/>
                    </a:lnTo>
                    <a:lnTo>
                      <a:pt x="3" y="387"/>
                    </a:lnTo>
                    <a:lnTo>
                      <a:pt x="21" y="353"/>
                    </a:lnTo>
                    <a:lnTo>
                      <a:pt x="40" y="321"/>
                    </a:lnTo>
                    <a:lnTo>
                      <a:pt x="60" y="290"/>
                    </a:lnTo>
                    <a:lnTo>
                      <a:pt x="83" y="259"/>
                    </a:lnTo>
                    <a:lnTo>
                      <a:pt x="107" y="230"/>
                    </a:lnTo>
                    <a:lnTo>
                      <a:pt x="131" y="202"/>
                    </a:lnTo>
                    <a:lnTo>
                      <a:pt x="158" y="176"/>
                    </a:lnTo>
                    <a:lnTo>
                      <a:pt x="186" y="150"/>
                    </a:lnTo>
                    <a:lnTo>
                      <a:pt x="214" y="126"/>
                    </a:lnTo>
                    <a:lnTo>
                      <a:pt x="244" y="104"/>
                    </a:lnTo>
                    <a:lnTo>
                      <a:pt x="275" y="83"/>
                    </a:lnTo>
                    <a:lnTo>
                      <a:pt x="307" y="63"/>
                    </a:lnTo>
                    <a:lnTo>
                      <a:pt x="340" y="45"/>
                    </a:lnTo>
                    <a:lnTo>
                      <a:pt x="373" y="29"/>
                    </a:lnTo>
                    <a:lnTo>
                      <a:pt x="408" y="14"/>
                    </a:lnTo>
                    <a:lnTo>
                      <a:pt x="443" y="1"/>
                    </a:lnTo>
                    <a:lnTo>
                      <a:pt x="443" y="1"/>
                    </a:lnTo>
                    <a:lnTo>
                      <a:pt x="449" y="0"/>
                    </a:lnTo>
                    <a:lnTo>
                      <a:pt x="454" y="0"/>
                    </a:lnTo>
                    <a:lnTo>
                      <a:pt x="460" y="1"/>
                    </a:lnTo>
                    <a:lnTo>
                      <a:pt x="465" y="3"/>
                    </a:lnTo>
                    <a:lnTo>
                      <a:pt x="469" y="6"/>
                    </a:lnTo>
                    <a:lnTo>
                      <a:pt x="473" y="9"/>
                    </a:lnTo>
                    <a:lnTo>
                      <a:pt x="477" y="14"/>
                    </a:lnTo>
                    <a:lnTo>
                      <a:pt x="479" y="19"/>
                    </a:lnTo>
                    <a:lnTo>
                      <a:pt x="479" y="19"/>
                    </a:lnTo>
                    <a:lnTo>
                      <a:pt x="480" y="25"/>
                    </a:lnTo>
                    <a:lnTo>
                      <a:pt x="480" y="30"/>
                    </a:lnTo>
                    <a:lnTo>
                      <a:pt x="479" y="35"/>
                    </a:lnTo>
                    <a:lnTo>
                      <a:pt x="477" y="40"/>
                    </a:lnTo>
                    <a:lnTo>
                      <a:pt x="475" y="45"/>
                    </a:lnTo>
                    <a:lnTo>
                      <a:pt x="471" y="49"/>
                    </a:lnTo>
                    <a:lnTo>
                      <a:pt x="466" y="52"/>
                    </a:lnTo>
                    <a:lnTo>
                      <a:pt x="461" y="55"/>
                    </a:lnTo>
                    <a:lnTo>
                      <a:pt x="461" y="55"/>
                    </a:lnTo>
                    <a:lnTo>
                      <a:pt x="429" y="66"/>
                    </a:lnTo>
                    <a:lnTo>
                      <a:pt x="397" y="81"/>
                    </a:lnTo>
                    <a:lnTo>
                      <a:pt x="365" y="96"/>
                    </a:lnTo>
                    <a:lnTo>
                      <a:pt x="335" y="112"/>
                    </a:lnTo>
                    <a:lnTo>
                      <a:pt x="306" y="130"/>
                    </a:lnTo>
                    <a:lnTo>
                      <a:pt x="277" y="150"/>
                    </a:lnTo>
                    <a:lnTo>
                      <a:pt x="249" y="170"/>
                    </a:lnTo>
                    <a:lnTo>
                      <a:pt x="223" y="193"/>
                    </a:lnTo>
                    <a:lnTo>
                      <a:pt x="197" y="216"/>
                    </a:lnTo>
                    <a:lnTo>
                      <a:pt x="172" y="241"/>
                    </a:lnTo>
                    <a:lnTo>
                      <a:pt x="149" y="266"/>
                    </a:lnTo>
                    <a:lnTo>
                      <a:pt x="128" y="294"/>
                    </a:lnTo>
                    <a:lnTo>
                      <a:pt x="107" y="322"/>
                    </a:lnTo>
                    <a:lnTo>
                      <a:pt x="88" y="350"/>
                    </a:lnTo>
                    <a:lnTo>
                      <a:pt x="70" y="381"/>
                    </a:lnTo>
                    <a:lnTo>
                      <a:pt x="53" y="412"/>
                    </a:lnTo>
                    <a:lnTo>
                      <a:pt x="53" y="412"/>
                    </a:lnTo>
                    <a:lnTo>
                      <a:pt x="49" y="418"/>
                    </a:lnTo>
                    <a:lnTo>
                      <a:pt x="43" y="423"/>
                    </a:lnTo>
                    <a:lnTo>
                      <a:pt x="36" y="426"/>
                    </a:lnTo>
                    <a:lnTo>
                      <a:pt x="28" y="427"/>
                    </a:lnTo>
                    <a:lnTo>
                      <a:pt x="28" y="4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>
                <a:off x="9440863" y="3670301"/>
                <a:ext cx="58738" cy="63500"/>
              </a:xfrm>
              <a:custGeom>
                <a:rect b="b" l="l" r="r" t="t"/>
                <a:pathLst>
                  <a:path extrusionOk="0" h="241" w="226">
                    <a:moveTo>
                      <a:pt x="130" y="241"/>
                    </a:moveTo>
                    <a:lnTo>
                      <a:pt x="130" y="241"/>
                    </a:lnTo>
                    <a:lnTo>
                      <a:pt x="124" y="240"/>
                    </a:lnTo>
                    <a:lnTo>
                      <a:pt x="118" y="238"/>
                    </a:lnTo>
                    <a:lnTo>
                      <a:pt x="118" y="238"/>
                    </a:lnTo>
                    <a:lnTo>
                      <a:pt x="113" y="235"/>
                    </a:lnTo>
                    <a:lnTo>
                      <a:pt x="109" y="232"/>
                    </a:lnTo>
                    <a:lnTo>
                      <a:pt x="106" y="227"/>
                    </a:lnTo>
                    <a:lnTo>
                      <a:pt x="104" y="222"/>
                    </a:lnTo>
                    <a:lnTo>
                      <a:pt x="102" y="217"/>
                    </a:lnTo>
                    <a:lnTo>
                      <a:pt x="102" y="212"/>
                    </a:lnTo>
                    <a:lnTo>
                      <a:pt x="103" y="205"/>
                    </a:lnTo>
                    <a:lnTo>
                      <a:pt x="104" y="200"/>
                    </a:lnTo>
                    <a:lnTo>
                      <a:pt x="158" y="84"/>
                    </a:lnTo>
                    <a:lnTo>
                      <a:pt x="22" y="57"/>
                    </a:lnTo>
                    <a:lnTo>
                      <a:pt x="22" y="57"/>
                    </a:lnTo>
                    <a:lnTo>
                      <a:pt x="17" y="55"/>
                    </a:lnTo>
                    <a:lnTo>
                      <a:pt x="12" y="52"/>
                    </a:lnTo>
                    <a:lnTo>
                      <a:pt x="8" y="49"/>
                    </a:lnTo>
                    <a:lnTo>
                      <a:pt x="5" y="45"/>
                    </a:lnTo>
                    <a:lnTo>
                      <a:pt x="2" y="40"/>
                    </a:lnTo>
                    <a:lnTo>
                      <a:pt x="0" y="35"/>
                    </a:lnTo>
                    <a:lnTo>
                      <a:pt x="0" y="29"/>
                    </a:lnTo>
                    <a:lnTo>
                      <a:pt x="1" y="24"/>
                    </a:lnTo>
                    <a:lnTo>
                      <a:pt x="1" y="24"/>
                    </a:lnTo>
                    <a:lnTo>
                      <a:pt x="2" y="18"/>
                    </a:lnTo>
                    <a:lnTo>
                      <a:pt x="5" y="13"/>
                    </a:lnTo>
                    <a:lnTo>
                      <a:pt x="8" y="9"/>
                    </a:lnTo>
                    <a:lnTo>
                      <a:pt x="13" y="5"/>
                    </a:lnTo>
                    <a:lnTo>
                      <a:pt x="17" y="2"/>
                    </a:lnTo>
                    <a:lnTo>
                      <a:pt x="23" y="1"/>
                    </a:lnTo>
                    <a:lnTo>
                      <a:pt x="28" y="0"/>
                    </a:lnTo>
                    <a:lnTo>
                      <a:pt x="35" y="1"/>
                    </a:lnTo>
                    <a:lnTo>
                      <a:pt x="204" y="36"/>
                    </a:lnTo>
                    <a:lnTo>
                      <a:pt x="204" y="36"/>
                    </a:lnTo>
                    <a:lnTo>
                      <a:pt x="210" y="38"/>
                    </a:lnTo>
                    <a:lnTo>
                      <a:pt x="215" y="42"/>
                    </a:lnTo>
                    <a:lnTo>
                      <a:pt x="220" y="46"/>
                    </a:lnTo>
                    <a:lnTo>
                      <a:pt x="223" y="51"/>
                    </a:lnTo>
                    <a:lnTo>
                      <a:pt x="223" y="51"/>
                    </a:lnTo>
                    <a:lnTo>
                      <a:pt x="226" y="57"/>
                    </a:lnTo>
                    <a:lnTo>
                      <a:pt x="226" y="63"/>
                    </a:lnTo>
                    <a:lnTo>
                      <a:pt x="226" y="70"/>
                    </a:lnTo>
                    <a:lnTo>
                      <a:pt x="224" y="76"/>
                    </a:lnTo>
                    <a:lnTo>
                      <a:pt x="156" y="224"/>
                    </a:lnTo>
                    <a:lnTo>
                      <a:pt x="156" y="224"/>
                    </a:lnTo>
                    <a:lnTo>
                      <a:pt x="154" y="228"/>
                    </a:lnTo>
                    <a:lnTo>
                      <a:pt x="152" y="231"/>
                    </a:lnTo>
                    <a:lnTo>
                      <a:pt x="146" y="236"/>
                    </a:lnTo>
                    <a:lnTo>
                      <a:pt x="139" y="240"/>
                    </a:lnTo>
                    <a:lnTo>
                      <a:pt x="130" y="241"/>
                    </a:lnTo>
                    <a:lnTo>
                      <a:pt x="130" y="24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222" name="Google Shape;222;p1"/>
          <p:cNvGrpSpPr/>
          <p:nvPr/>
        </p:nvGrpSpPr>
        <p:grpSpPr>
          <a:xfrm>
            <a:off x="7448123" y="895818"/>
            <a:ext cx="1802502" cy="443198"/>
            <a:chOff x="7490196" y="912009"/>
            <a:chExt cx="1802502" cy="443198"/>
          </a:xfrm>
        </p:grpSpPr>
        <p:sp>
          <p:nvSpPr>
            <p:cNvPr id="223" name="Google Shape;223;p1"/>
            <p:cNvSpPr txBox="1"/>
            <p:nvPr/>
          </p:nvSpPr>
          <p:spPr>
            <a:xfrm>
              <a:off x="8096088" y="912009"/>
              <a:ext cx="1196610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D795"/>
                </a:buClr>
                <a:buSzPts val="1600"/>
                <a:buFont typeface="Arial"/>
                <a:buNone/>
              </a:pPr>
              <a:r>
                <a:rPr b="1" lang="en-US" sz="1600" u="none">
                  <a:solidFill>
                    <a:srgbClr val="21D795"/>
                  </a:solidFill>
                  <a:latin typeface="Corbel"/>
                  <a:ea typeface="Corbel"/>
                  <a:cs typeface="Corbel"/>
                  <a:sym typeface="Corbel"/>
                </a:rPr>
                <a:t>Customer</a:t>
              </a:r>
              <a:br>
                <a:rPr b="1" lang="en-US" sz="1600" u="none">
                  <a:solidFill>
                    <a:srgbClr val="21D795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1" lang="en-US" sz="1600" u="none">
                  <a:solidFill>
                    <a:srgbClr val="21D795"/>
                  </a:solidFill>
                  <a:latin typeface="Corbel"/>
                  <a:ea typeface="Corbel"/>
                  <a:cs typeface="Corbel"/>
                  <a:sym typeface="Corbel"/>
                </a:rPr>
                <a:t>Relationships</a:t>
              </a:r>
              <a:endParaRPr/>
            </a:p>
          </p:txBody>
        </p:sp>
        <p:grpSp>
          <p:nvGrpSpPr>
            <p:cNvPr id="224" name="Google Shape;224;p1"/>
            <p:cNvGrpSpPr/>
            <p:nvPr/>
          </p:nvGrpSpPr>
          <p:grpSpPr>
            <a:xfrm>
              <a:off x="7490196" y="922743"/>
              <a:ext cx="437138" cy="421730"/>
              <a:chOff x="4116388" y="735013"/>
              <a:chExt cx="360363" cy="347663"/>
            </a:xfrm>
          </p:grpSpPr>
          <p:sp>
            <p:nvSpPr>
              <p:cNvPr id="225" name="Google Shape;225;p1"/>
              <p:cNvSpPr/>
              <p:nvPr/>
            </p:nvSpPr>
            <p:spPr>
              <a:xfrm>
                <a:off x="4279900" y="735013"/>
                <a:ext cx="46038" cy="92075"/>
              </a:xfrm>
              <a:custGeom>
                <a:rect b="b" l="l" r="r" t="t"/>
                <a:pathLst>
                  <a:path extrusionOk="0" h="407" w="203">
                    <a:moveTo>
                      <a:pt x="33" y="407"/>
                    </a:moveTo>
                    <a:lnTo>
                      <a:pt x="33" y="407"/>
                    </a:lnTo>
                    <a:lnTo>
                      <a:pt x="28" y="407"/>
                    </a:lnTo>
                    <a:lnTo>
                      <a:pt x="23" y="405"/>
                    </a:lnTo>
                    <a:lnTo>
                      <a:pt x="18" y="403"/>
                    </a:lnTo>
                    <a:lnTo>
                      <a:pt x="13" y="400"/>
                    </a:lnTo>
                    <a:lnTo>
                      <a:pt x="13" y="400"/>
                    </a:lnTo>
                    <a:lnTo>
                      <a:pt x="8" y="395"/>
                    </a:lnTo>
                    <a:lnTo>
                      <a:pt x="4" y="389"/>
                    </a:lnTo>
                    <a:lnTo>
                      <a:pt x="2" y="384"/>
                    </a:lnTo>
                    <a:lnTo>
                      <a:pt x="0" y="378"/>
                    </a:lnTo>
                    <a:lnTo>
                      <a:pt x="0" y="372"/>
                    </a:lnTo>
                    <a:lnTo>
                      <a:pt x="1" y="365"/>
                    </a:lnTo>
                    <a:lnTo>
                      <a:pt x="4" y="359"/>
                    </a:lnTo>
                    <a:lnTo>
                      <a:pt x="7" y="353"/>
                    </a:lnTo>
                    <a:lnTo>
                      <a:pt x="127" y="204"/>
                    </a:lnTo>
                    <a:lnTo>
                      <a:pt x="7" y="54"/>
                    </a:lnTo>
                    <a:lnTo>
                      <a:pt x="7" y="54"/>
                    </a:lnTo>
                    <a:lnTo>
                      <a:pt x="4" y="48"/>
                    </a:lnTo>
                    <a:lnTo>
                      <a:pt x="1" y="41"/>
                    </a:lnTo>
                    <a:lnTo>
                      <a:pt x="0" y="35"/>
                    </a:lnTo>
                    <a:lnTo>
                      <a:pt x="0" y="29"/>
                    </a:lnTo>
                    <a:lnTo>
                      <a:pt x="2" y="23"/>
                    </a:lnTo>
                    <a:lnTo>
                      <a:pt x="4" y="17"/>
                    </a:lnTo>
                    <a:lnTo>
                      <a:pt x="8" y="11"/>
                    </a:lnTo>
                    <a:lnTo>
                      <a:pt x="13" y="7"/>
                    </a:lnTo>
                    <a:lnTo>
                      <a:pt x="13" y="7"/>
                    </a:lnTo>
                    <a:lnTo>
                      <a:pt x="19" y="3"/>
                    </a:lnTo>
                    <a:lnTo>
                      <a:pt x="25" y="1"/>
                    </a:lnTo>
                    <a:lnTo>
                      <a:pt x="31" y="0"/>
                    </a:lnTo>
                    <a:lnTo>
                      <a:pt x="37" y="0"/>
                    </a:lnTo>
                    <a:lnTo>
                      <a:pt x="44" y="1"/>
                    </a:lnTo>
                    <a:lnTo>
                      <a:pt x="49" y="4"/>
                    </a:lnTo>
                    <a:lnTo>
                      <a:pt x="55" y="7"/>
                    </a:lnTo>
                    <a:lnTo>
                      <a:pt x="59" y="12"/>
                    </a:lnTo>
                    <a:lnTo>
                      <a:pt x="196" y="183"/>
                    </a:lnTo>
                    <a:lnTo>
                      <a:pt x="196" y="183"/>
                    </a:lnTo>
                    <a:lnTo>
                      <a:pt x="199" y="187"/>
                    </a:lnTo>
                    <a:lnTo>
                      <a:pt x="201" y="192"/>
                    </a:lnTo>
                    <a:lnTo>
                      <a:pt x="203" y="198"/>
                    </a:lnTo>
                    <a:lnTo>
                      <a:pt x="203" y="204"/>
                    </a:lnTo>
                    <a:lnTo>
                      <a:pt x="203" y="209"/>
                    </a:lnTo>
                    <a:lnTo>
                      <a:pt x="201" y="214"/>
                    </a:lnTo>
                    <a:lnTo>
                      <a:pt x="199" y="219"/>
                    </a:lnTo>
                    <a:lnTo>
                      <a:pt x="196" y="224"/>
                    </a:lnTo>
                    <a:lnTo>
                      <a:pt x="59" y="394"/>
                    </a:lnTo>
                    <a:lnTo>
                      <a:pt x="59" y="394"/>
                    </a:lnTo>
                    <a:lnTo>
                      <a:pt x="54" y="400"/>
                    </a:lnTo>
                    <a:lnTo>
                      <a:pt x="48" y="404"/>
                    </a:lnTo>
                    <a:lnTo>
                      <a:pt x="41" y="406"/>
                    </a:lnTo>
                    <a:lnTo>
                      <a:pt x="33" y="407"/>
                    </a:lnTo>
                    <a:lnTo>
                      <a:pt x="33" y="40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26" name="Google Shape;226;p1"/>
              <p:cNvSpPr/>
              <p:nvPr/>
            </p:nvSpPr>
            <p:spPr>
              <a:xfrm>
                <a:off x="4251325" y="773113"/>
                <a:ext cx="74613" cy="15875"/>
              </a:xfrm>
              <a:custGeom>
                <a:rect b="b" l="l" r="r" t="t"/>
                <a:pathLst>
                  <a:path extrusionOk="0" h="65" w="331">
                    <a:moveTo>
                      <a:pt x="298" y="65"/>
                    </a:moveTo>
                    <a:lnTo>
                      <a:pt x="33" y="65"/>
                    </a:lnTo>
                    <a:lnTo>
                      <a:pt x="33" y="65"/>
                    </a:lnTo>
                    <a:lnTo>
                      <a:pt x="26" y="65"/>
                    </a:lnTo>
                    <a:lnTo>
                      <a:pt x="20" y="63"/>
                    </a:lnTo>
                    <a:lnTo>
                      <a:pt x="14" y="60"/>
                    </a:lnTo>
                    <a:lnTo>
                      <a:pt x="9" y="56"/>
                    </a:lnTo>
                    <a:lnTo>
                      <a:pt x="5" y="50"/>
                    </a:lnTo>
                    <a:lnTo>
                      <a:pt x="2" y="45"/>
                    </a:lnTo>
                    <a:lnTo>
                      <a:pt x="0" y="39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26"/>
                    </a:lnTo>
                    <a:lnTo>
                      <a:pt x="2" y="19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4" y="5"/>
                    </a:lnTo>
                    <a:lnTo>
                      <a:pt x="20" y="2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304" y="0"/>
                    </a:lnTo>
                    <a:lnTo>
                      <a:pt x="310" y="2"/>
                    </a:lnTo>
                    <a:lnTo>
                      <a:pt x="317" y="5"/>
                    </a:lnTo>
                    <a:lnTo>
                      <a:pt x="322" y="9"/>
                    </a:lnTo>
                    <a:lnTo>
                      <a:pt x="326" y="14"/>
                    </a:lnTo>
                    <a:lnTo>
                      <a:pt x="328" y="19"/>
                    </a:lnTo>
                    <a:lnTo>
                      <a:pt x="330" y="26"/>
                    </a:lnTo>
                    <a:lnTo>
                      <a:pt x="331" y="33"/>
                    </a:lnTo>
                    <a:lnTo>
                      <a:pt x="331" y="33"/>
                    </a:lnTo>
                    <a:lnTo>
                      <a:pt x="330" y="39"/>
                    </a:lnTo>
                    <a:lnTo>
                      <a:pt x="328" y="45"/>
                    </a:lnTo>
                    <a:lnTo>
                      <a:pt x="326" y="50"/>
                    </a:lnTo>
                    <a:lnTo>
                      <a:pt x="322" y="56"/>
                    </a:lnTo>
                    <a:lnTo>
                      <a:pt x="317" y="60"/>
                    </a:lnTo>
                    <a:lnTo>
                      <a:pt x="310" y="63"/>
                    </a:lnTo>
                    <a:lnTo>
                      <a:pt x="304" y="65"/>
                    </a:lnTo>
                    <a:lnTo>
                      <a:pt x="298" y="65"/>
                    </a:lnTo>
                    <a:lnTo>
                      <a:pt x="298" y="6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27" name="Google Shape;227;p1"/>
              <p:cNvSpPr/>
              <p:nvPr/>
            </p:nvSpPr>
            <p:spPr>
              <a:xfrm>
                <a:off x="4251325" y="990601"/>
                <a:ext cx="46038" cy="92075"/>
              </a:xfrm>
              <a:custGeom>
                <a:rect b="b" l="l" r="r" t="t"/>
                <a:pathLst>
                  <a:path extrusionOk="0" h="408" w="202">
                    <a:moveTo>
                      <a:pt x="170" y="408"/>
                    </a:moveTo>
                    <a:lnTo>
                      <a:pt x="170" y="408"/>
                    </a:lnTo>
                    <a:lnTo>
                      <a:pt x="162" y="407"/>
                    </a:lnTo>
                    <a:lnTo>
                      <a:pt x="155" y="404"/>
                    </a:lnTo>
                    <a:lnTo>
                      <a:pt x="149" y="401"/>
                    </a:lnTo>
                    <a:lnTo>
                      <a:pt x="144" y="396"/>
                    </a:lnTo>
                    <a:lnTo>
                      <a:pt x="7" y="225"/>
                    </a:lnTo>
                    <a:lnTo>
                      <a:pt x="7" y="225"/>
                    </a:lnTo>
                    <a:lnTo>
                      <a:pt x="4" y="220"/>
                    </a:lnTo>
                    <a:lnTo>
                      <a:pt x="2" y="214"/>
                    </a:lnTo>
                    <a:lnTo>
                      <a:pt x="0" y="209"/>
                    </a:lnTo>
                    <a:lnTo>
                      <a:pt x="0" y="204"/>
                    </a:lnTo>
                    <a:lnTo>
                      <a:pt x="0" y="199"/>
                    </a:lnTo>
                    <a:lnTo>
                      <a:pt x="1" y="193"/>
                    </a:lnTo>
                    <a:lnTo>
                      <a:pt x="4" y="188"/>
                    </a:lnTo>
                    <a:lnTo>
                      <a:pt x="7" y="183"/>
                    </a:lnTo>
                    <a:lnTo>
                      <a:pt x="144" y="13"/>
                    </a:lnTo>
                    <a:lnTo>
                      <a:pt x="144" y="13"/>
                    </a:lnTo>
                    <a:lnTo>
                      <a:pt x="148" y="7"/>
                    </a:lnTo>
                    <a:lnTo>
                      <a:pt x="153" y="4"/>
                    </a:lnTo>
                    <a:lnTo>
                      <a:pt x="159" y="2"/>
                    </a:lnTo>
                    <a:lnTo>
                      <a:pt x="165" y="0"/>
                    </a:lnTo>
                    <a:lnTo>
                      <a:pt x="172" y="0"/>
                    </a:lnTo>
                    <a:lnTo>
                      <a:pt x="178" y="1"/>
                    </a:lnTo>
                    <a:lnTo>
                      <a:pt x="184" y="4"/>
                    </a:lnTo>
                    <a:lnTo>
                      <a:pt x="189" y="7"/>
                    </a:lnTo>
                    <a:lnTo>
                      <a:pt x="189" y="7"/>
                    </a:lnTo>
                    <a:lnTo>
                      <a:pt x="194" y="13"/>
                    </a:lnTo>
                    <a:lnTo>
                      <a:pt x="199" y="18"/>
                    </a:lnTo>
                    <a:lnTo>
                      <a:pt x="201" y="24"/>
                    </a:lnTo>
                    <a:lnTo>
                      <a:pt x="202" y="30"/>
                    </a:lnTo>
                    <a:lnTo>
                      <a:pt x="202" y="36"/>
                    </a:lnTo>
                    <a:lnTo>
                      <a:pt x="201" y="43"/>
                    </a:lnTo>
                    <a:lnTo>
                      <a:pt x="199" y="49"/>
                    </a:lnTo>
                    <a:lnTo>
                      <a:pt x="194" y="54"/>
                    </a:lnTo>
                    <a:lnTo>
                      <a:pt x="75" y="204"/>
                    </a:lnTo>
                    <a:lnTo>
                      <a:pt x="194" y="354"/>
                    </a:lnTo>
                    <a:lnTo>
                      <a:pt x="194" y="354"/>
                    </a:lnTo>
                    <a:lnTo>
                      <a:pt x="199" y="359"/>
                    </a:lnTo>
                    <a:lnTo>
                      <a:pt x="201" y="366"/>
                    </a:lnTo>
                    <a:lnTo>
                      <a:pt x="202" y="372"/>
                    </a:lnTo>
                    <a:lnTo>
                      <a:pt x="202" y="378"/>
                    </a:lnTo>
                    <a:lnTo>
                      <a:pt x="201" y="384"/>
                    </a:lnTo>
                    <a:lnTo>
                      <a:pt x="199" y="390"/>
                    </a:lnTo>
                    <a:lnTo>
                      <a:pt x="194" y="396"/>
                    </a:lnTo>
                    <a:lnTo>
                      <a:pt x="189" y="400"/>
                    </a:lnTo>
                    <a:lnTo>
                      <a:pt x="189" y="400"/>
                    </a:lnTo>
                    <a:lnTo>
                      <a:pt x="185" y="404"/>
                    </a:lnTo>
                    <a:lnTo>
                      <a:pt x="180" y="406"/>
                    </a:lnTo>
                    <a:lnTo>
                      <a:pt x="175" y="407"/>
                    </a:lnTo>
                    <a:lnTo>
                      <a:pt x="170" y="408"/>
                    </a:lnTo>
                    <a:lnTo>
                      <a:pt x="170" y="40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28" name="Google Shape;228;p1"/>
              <p:cNvSpPr/>
              <p:nvPr/>
            </p:nvSpPr>
            <p:spPr>
              <a:xfrm>
                <a:off x="4251325" y="1028701"/>
                <a:ext cx="74613" cy="14288"/>
              </a:xfrm>
              <a:custGeom>
                <a:rect b="b" l="l" r="r" t="t"/>
                <a:pathLst>
                  <a:path extrusionOk="0" h="66" w="331">
                    <a:moveTo>
                      <a:pt x="298" y="66"/>
                    </a:moveTo>
                    <a:lnTo>
                      <a:pt x="33" y="66"/>
                    </a:lnTo>
                    <a:lnTo>
                      <a:pt x="33" y="66"/>
                    </a:lnTo>
                    <a:lnTo>
                      <a:pt x="26" y="65"/>
                    </a:lnTo>
                    <a:lnTo>
                      <a:pt x="20" y="63"/>
                    </a:lnTo>
                    <a:lnTo>
                      <a:pt x="14" y="60"/>
                    </a:lnTo>
                    <a:lnTo>
                      <a:pt x="9" y="56"/>
                    </a:lnTo>
                    <a:lnTo>
                      <a:pt x="5" y="52"/>
                    </a:lnTo>
                    <a:lnTo>
                      <a:pt x="2" y="45"/>
                    </a:lnTo>
                    <a:lnTo>
                      <a:pt x="0" y="39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26"/>
                    </a:lnTo>
                    <a:lnTo>
                      <a:pt x="2" y="20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4" y="5"/>
                    </a:lnTo>
                    <a:lnTo>
                      <a:pt x="20" y="2"/>
                    </a:lnTo>
                    <a:lnTo>
                      <a:pt x="26" y="1"/>
                    </a:lnTo>
                    <a:lnTo>
                      <a:pt x="33" y="0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304" y="1"/>
                    </a:lnTo>
                    <a:lnTo>
                      <a:pt x="310" y="2"/>
                    </a:lnTo>
                    <a:lnTo>
                      <a:pt x="317" y="5"/>
                    </a:lnTo>
                    <a:lnTo>
                      <a:pt x="322" y="9"/>
                    </a:lnTo>
                    <a:lnTo>
                      <a:pt x="326" y="14"/>
                    </a:lnTo>
                    <a:lnTo>
                      <a:pt x="328" y="20"/>
                    </a:lnTo>
                    <a:lnTo>
                      <a:pt x="330" y="26"/>
                    </a:lnTo>
                    <a:lnTo>
                      <a:pt x="331" y="33"/>
                    </a:lnTo>
                    <a:lnTo>
                      <a:pt x="331" y="33"/>
                    </a:lnTo>
                    <a:lnTo>
                      <a:pt x="330" y="39"/>
                    </a:lnTo>
                    <a:lnTo>
                      <a:pt x="328" y="45"/>
                    </a:lnTo>
                    <a:lnTo>
                      <a:pt x="326" y="52"/>
                    </a:lnTo>
                    <a:lnTo>
                      <a:pt x="322" y="56"/>
                    </a:lnTo>
                    <a:lnTo>
                      <a:pt x="317" y="60"/>
                    </a:lnTo>
                    <a:lnTo>
                      <a:pt x="310" y="63"/>
                    </a:lnTo>
                    <a:lnTo>
                      <a:pt x="304" y="65"/>
                    </a:lnTo>
                    <a:lnTo>
                      <a:pt x="298" y="66"/>
                    </a:lnTo>
                    <a:lnTo>
                      <a:pt x="298" y="6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>
                <a:off x="4270375" y="863601"/>
                <a:ext cx="53975" cy="93663"/>
              </a:xfrm>
              <a:custGeom>
                <a:rect b="b" l="l" r="r" t="t"/>
                <a:pathLst>
                  <a:path extrusionOk="0" h="407" w="237">
                    <a:moveTo>
                      <a:pt x="118" y="407"/>
                    </a:moveTo>
                    <a:lnTo>
                      <a:pt x="118" y="407"/>
                    </a:lnTo>
                    <a:lnTo>
                      <a:pt x="106" y="407"/>
                    </a:lnTo>
                    <a:lnTo>
                      <a:pt x="94" y="405"/>
                    </a:lnTo>
                    <a:lnTo>
                      <a:pt x="84" y="402"/>
                    </a:lnTo>
                    <a:lnTo>
                      <a:pt x="72" y="398"/>
                    </a:lnTo>
                    <a:lnTo>
                      <a:pt x="62" y="394"/>
                    </a:lnTo>
                    <a:lnTo>
                      <a:pt x="53" y="387"/>
                    </a:lnTo>
                    <a:lnTo>
                      <a:pt x="43" y="380"/>
                    </a:lnTo>
                    <a:lnTo>
                      <a:pt x="35" y="373"/>
                    </a:lnTo>
                    <a:lnTo>
                      <a:pt x="27" y="365"/>
                    </a:lnTo>
                    <a:lnTo>
                      <a:pt x="20" y="355"/>
                    </a:lnTo>
                    <a:lnTo>
                      <a:pt x="14" y="346"/>
                    </a:lnTo>
                    <a:lnTo>
                      <a:pt x="9" y="336"/>
                    </a:lnTo>
                    <a:lnTo>
                      <a:pt x="5" y="324"/>
                    </a:lnTo>
                    <a:lnTo>
                      <a:pt x="2" y="313"/>
                    </a:lnTo>
                    <a:lnTo>
                      <a:pt x="1" y="302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1" y="283"/>
                    </a:lnTo>
                    <a:lnTo>
                      <a:pt x="3" y="277"/>
                    </a:lnTo>
                    <a:lnTo>
                      <a:pt x="6" y="271"/>
                    </a:lnTo>
                    <a:lnTo>
                      <a:pt x="9" y="266"/>
                    </a:lnTo>
                    <a:lnTo>
                      <a:pt x="14" y="262"/>
                    </a:lnTo>
                    <a:lnTo>
                      <a:pt x="20" y="259"/>
                    </a:lnTo>
                    <a:lnTo>
                      <a:pt x="27" y="257"/>
                    </a:lnTo>
                    <a:lnTo>
                      <a:pt x="33" y="256"/>
                    </a:lnTo>
                    <a:lnTo>
                      <a:pt x="33" y="256"/>
                    </a:lnTo>
                    <a:lnTo>
                      <a:pt x="40" y="257"/>
                    </a:lnTo>
                    <a:lnTo>
                      <a:pt x="46" y="259"/>
                    </a:lnTo>
                    <a:lnTo>
                      <a:pt x="52" y="262"/>
                    </a:lnTo>
                    <a:lnTo>
                      <a:pt x="57" y="266"/>
                    </a:lnTo>
                    <a:lnTo>
                      <a:pt x="61" y="271"/>
                    </a:lnTo>
                    <a:lnTo>
                      <a:pt x="64" y="277"/>
                    </a:lnTo>
                    <a:lnTo>
                      <a:pt x="65" y="283"/>
                    </a:lnTo>
                    <a:lnTo>
                      <a:pt x="66" y="289"/>
                    </a:lnTo>
                    <a:lnTo>
                      <a:pt x="66" y="289"/>
                    </a:lnTo>
                    <a:lnTo>
                      <a:pt x="67" y="299"/>
                    </a:lnTo>
                    <a:lnTo>
                      <a:pt x="70" y="310"/>
                    </a:lnTo>
                    <a:lnTo>
                      <a:pt x="75" y="318"/>
                    </a:lnTo>
                    <a:lnTo>
                      <a:pt x="82" y="326"/>
                    </a:lnTo>
                    <a:lnTo>
                      <a:pt x="89" y="333"/>
                    </a:lnTo>
                    <a:lnTo>
                      <a:pt x="98" y="338"/>
                    </a:lnTo>
                    <a:lnTo>
                      <a:pt x="107" y="340"/>
                    </a:lnTo>
                    <a:lnTo>
                      <a:pt x="118" y="342"/>
                    </a:lnTo>
                    <a:lnTo>
                      <a:pt x="118" y="342"/>
                    </a:lnTo>
                    <a:lnTo>
                      <a:pt x="129" y="340"/>
                    </a:lnTo>
                    <a:lnTo>
                      <a:pt x="138" y="338"/>
                    </a:lnTo>
                    <a:lnTo>
                      <a:pt x="148" y="333"/>
                    </a:lnTo>
                    <a:lnTo>
                      <a:pt x="155" y="326"/>
                    </a:lnTo>
                    <a:lnTo>
                      <a:pt x="161" y="318"/>
                    </a:lnTo>
                    <a:lnTo>
                      <a:pt x="166" y="310"/>
                    </a:lnTo>
                    <a:lnTo>
                      <a:pt x="169" y="299"/>
                    </a:lnTo>
                    <a:lnTo>
                      <a:pt x="171" y="289"/>
                    </a:lnTo>
                    <a:lnTo>
                      <a:pt x="171" y="289"/>
                    </a:lnTo>
                    <a:lnTo>
                      <a:pt x="169" y="279"/>
                    </a:lnTo>
                    <a:lnTo>
                      <a:pt x="166" y="269"/>
                    </a:lnTo>
                    <a:lnTo>
                      <a:pt x="161" y="260"/>
                    </a:lnTo>
                    <a:lnTo>
                      <a:pt x="155" y="253"/>
                    </a:lnTo>
                    <a:lnTo>
                      <a:pt x="148" y="246"/>
                    </a:lnTo>
                    <a:lnTo>
                      <a:pt x="138" y="242"/>
                    </a:lnTo>
                    <a:lnTo>
                      <a:pt x="129" y="238"/>
                    </a:lnTo>
                    <a:lnTo>
                      <a:pt x="118" y="237"/>
                    </a:lnTo>
                    <a:lnTo>
                      <a:pt x="118" y="237"/>
                    </a:lnTo>
                    <a:lnTo>
                      <a:pt x="106" y="236"/>
                    </a:lnTo>
                    <a:lnTo>
                      <a:pt x="94" y="234"/>
                    </a:lnTo>
                    <a:lnTo>
                      <a:pt x="84" y="232"/>
                    </a:lnTo>
                    <a:lnTo>
                      <a:pt x="72" y="228"/>
                    </a:lnTo>
                    <a:lnTo>
                      <a:pt x="62" y="223"/>
                    </a:lnTo>
                    <a:lnTo>
                      <a:pt x="53" y="217"/>
                    </a:lnTo>
                    <a:lnTo>
                      <a:pt x="43" y="210"/>
                    </a:lnTo>
                    <a:lnTo>
                      <a:pt x="35" y="202"/>
                    </a:lnTo>
                    <a:lnTo>
                      <a:pt x="27" y="194"/>
                    </a:lnTo>
                    <a:lnTo>
                      <a:pt x="20" y="185"/>
                    </a:lnTo>
                    <a:lnTo>
                      <a:pt x="14" y="175"/>
                    </a:lnTo>
                    <a:lnTo>
                      <a:pt x="9" y="165"/>
                    </a:lnTo>
                    <a:lnTo>
                      <a:pt x="5" y="154"/>
                    </a:lnTo>
                    <a:lnTo>
                      <a:pt x="2" y="142"/>
                    </a:lnTo>
                    <a:lnTo>
                      <a:pt x="1" y="131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1" y="107"/>
                    </a:lnTo>
                    <a:lnTo>
                      <a:pt x="2" y="95"/>
                    </a:lnTo>
                    <a:lnTo>
                      <a:pt x="5" y="83"/>
                    </a:lnTo>
                    <a:lnTo>
                      <a:pt x="9" y="73"/>
                    </a:lnTo>
                    <a:lnTo>
                      <a:pt x="14" y="62"/>
                    </a:lnTo>
                    <a:lnTo>
                      <a:pt x="20" y="53"/>
                    </a:lnTo>
                    <a:lnTo>
                      <a:pt x="27" y="44"/>
                    </a:lnTo>
                    <a:lnTo>
                      <a:pt x="35" y="36"/>
                    </a:lnTo>
                    <a:lnTo>
                      <a:pt x="43" y="27"/>
                    </a:lnTo>
                    <a:lnTo>
                      <a:pt x="53" y="21"/>
                    </a:lnTo>
                    <a:lnTo>
                      <a:pt x="62" y="15"/>
                    </a:lnTo>
                    <a:lnTo>
                      <a:pt x="72" y="10"/>
                    </a:lnTo>
                    <a:lnTo>
                      <a:pt x="84" y="6"/>
                    </a:lnTo>
                    <a:lnTo>
                      <a:pt x="94" y="2"/>
                    </a:lnTo>
                    <a:lnTo>
                      <a:pt x="106" y="1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30" y="1"/>
                    </a:lnTo>
                    <a:lnTo>
                      <a:pt x="142" y="2"/>
                    </a:lnTo>
                    <a:lnTo>
                      <a:pt x="153" y="6"/>
                    </a:lnTo>
                    <a:lnTo>
                      <a:pt x="164" y="10"/>
                    </a:lnTo>
                    <a:lnTo>
                      <a:pt x="175" y="15"/>
                    </a:lnTo>
                    <a:lnTo>
                      <a:pt x="184" y="21"/>
                    </a:lnTo>
                    <a:lnTo>
                      <a:pt x="193" y="27"/>
                    </a:lnTo>
                    <a:lnTo>
                      <a:pt x="202" y="36"/>
                    </a:lnTo>
                    <a:lnTo>
                      <a:pt x="210" y="44"/>
                    </a:lnTo>
                    <a:lnTo>
                      <a:pt x="216" y="53"/>
                    </a:lnTo>
                    <a:lnTo>
                      <a:pt x="222" y="62"/>
                    </a:lnTo>
                    <a:lnTo>
                      <a:pt x="227" y="73"/>
                    </a:lnTo>
                    <a:lnTo>
                      <a:pt x="232" y="83"/>
                    </a:lnTo>
                    <a:lnTo>
                      <a:pt x="234" y="95"/>
                    </a:lnTo>
                    <a:lnTo>
                      <a:pt x="236" y="107"/>
                    </a:lnTo>
                    <a:lnTo>
                      <a:pt x="237" y="118"/>
                    </a:lnTo>
                    <a:lnTo>
                      <a:pt x="237" y="118"/>
                    </a:lnTo>
                    <a:lnTo>
                      <a:pt x="236" y="126"/>
                    </a:lnTo>
                    <a:lnTo>
                      <a:pt x="234" y="132"/>
                    </a:lnTo>
                    <a:lnTo>
                      <a:pt x="231" y="137"/>
                    </a:lnTo>
                    <a:lnTo>
                      <a:pt x="226" y="142"/>
                    </a:lnTo>
                    <a:lnTo>
                      <a:pt x="222" y="146"/>
                    </a:lnTo>
                    <a:lnTo>
                      <a:pt x="216" y="149"/>
                    </a:lnTo>
                    <a:lnTo>
                      <a:pt x="210" y="151"/>
                    </a:lnTo>
                    <a:lnTo>
                      <a:pt x="204" y="151"/>
                    </a:lnTo>
                    <a:lnTo>
                      <a:pt x="204" y="151"/>
                    </a:lnTo>
                    <a:lnTo>
                      <a:pt x="196" y="151"/>
                    </a:lnTo>
                    <a:lnTo>
                      <a:pt x="190" y="149"/>
                    </a:lnTo>
                    <a:lnTo>
                      <a:pt x="185" y="146"/>
                    </a:lnTo>
                    <a:lnTo>
                      <a:pt x="180" y="142"/>
                    </a:lnTo>
                    <a:lnTo>
                      <a:pt x="176" y="137"/>
                    </a:lnTo>
                    <a:lnTo>
                      <a:pt x="173" y="132"/>
                    </a:lnTo>
                    <a:lnTo>
                      <a:pt x="171" y="126"/>
                    </a:lnTo>
                    <a:lnTo>
                      <a:pt x="171" y="118"/>
                    </a:lnTo>
                    <a:lnTo>
                      <a:pt x="171" y="118"/>
                    </a:lnTo>
                    <a:lnTo>
                      <a:pt x="169" y="108"/>
                    </a:lnTo>
                    <a:lnTo>
                      <a:pt x="166" y="99"/>
                    </a:lnTo>
                    <a:lnTo>
                      <a:pt x="161" y="89"/>
                    </a:lnTo>
                    <a:lnTo>
                      <a:pt x="155" y="82"/>
                    </a:lnTo>
                    <a:lnTo>
                      <a:pt x="148" y="76"/>
                    </a:lnTo>
                    <a:lnTo>
                      <a:pt x="138" y="71"/>
                    </a:lnTo>
                    <a:lnTo>
                      <a:pt x="129" y="68"/>
                    </a:lnTo>
                    <a:lnTo>
                      <a:pt x="118" y="67"/>
                    </a:lnTo>
                    <a:lnTo>
                      <a:pt x="118" y="67"/>
                    </a:lnTo>
                    <a:lnTo>
                      <a:pt x="107" y="68"/>
                    </a:lnTo>
                    <a:lnTo>
                      <a:pt x="98" y="71"/>
                    </a:lnTo>
                    <a:lnTo>
                      <a:pt x="89" y="76"/>
                    </a:lnTo>
                    <a:lnTo>
                      <a:pt x="82" y="82"/>
                    </a:lnTo>
                    <a:lnTo>
                      <a:pt x="75" y="89"/>
                    </a:lnTo>
                    <a:lnTo>
                      <a:pt x="70" y="99"/>
                    </a:lnTo>
                    <a:lnTo>
                      <a:pt x="67" y="108"/>
                    </a:lnTo>
                    <a:lnTo>
                      <a:pt x="66" y="118"/>
                    </a:lnTo>
                    <a:lnTo>
                      <a:pt x="66" y="118"/>
                    </a:lnTo>
                    <a:lnTo>
                      <a:pt x="67" y="130"/>
                    </a:lnTo>
                    <a:lnTo>
                      <a:pt x="70" y="139"/>
                    </a:lnTo>
                    <a:lnTo>
                      <a:pt x="75" y="148"/>
                    </a:lnTo>
                    <a:lnTo>
                      <a:pt x="82" y="156"/>
                    </a:lnTo>
                    <a:lnTo>
                      <a:pt x="89" y="162"/>
                    </a:lnTo>
                    <a:lnTo>
                      <a:pt x="98" y="167"/>
                    </a:lnTo>
                    <a:lnTo>
                      <a:pt x="107" y="170"/>
                    </a:lnTo>
                    <a:lnTo>
                      <a:pt x="118" y="171"/>
                    </a:lnTo>
                    <a:lnTo>
                      <a:pt x="118" y="171"/>
                    </a:lnTo>
                    <a:lnTo>
                      <a:pt x="130" y="171"/>
                    </a:lnTo>
                    <a:lnTo>
                      <a:pt x="142" y="173"/>
                    </a:lnTo>
                    <a:lnTo>
                      <a:pt x="153" y="176"/>
                    </a:lnTo>
                    <a:lnTo>
                      <a:pt x="164" y="180"/>
                    </a:lnTo>
                    <a:lnTo>
                      <a:pt x="175" y="186"/>
                    </a:lnTo>
                    <a:lnTo>
                      <a:pt x="184" y="191"/>
                    </a:lnTo>
                    <a:lnTo>
                      <a:pt x="193" y="198"/>
                    </a:lnTo>
                    <a:lnTo>
                      <a:pt x="202" y="205"/>
                    </a:lnTo>
                    <a:lnTo>
                      <a:pt x="210" y="214"/>
                    </a:lnTo>
                    <a:lnTo>
                      <a:pt x="216" y="223"/>
                    </a:lnTo>
                    <a:lnTo>
                      <a:pt x="222" y="233"/>
                    </a:lnTo>
                    <a:lnTo>
                      <a:pt x="227" y="244"/>
                    </a:lnTo>
                    <a:lnTo>
                      <a:pt x="232" y="254"/>
                    </a:lnTo>
                    <a:lnTo>
                      <a:pt x="234" y="265"/>
                    </a:lnTo>
                    <a:lnTo>
                      <a:pt x="236" y="277"/>
                    </a:lnTo>
                    <a:lnTo>
                      <a:pt x="237" y="289"/>
                    </a:lnTo>
                    <a:lnTo>
                      <a:pt x="237" y="289"/>
                    </a:lnTo>
                    <a:lnTo>
                      <a:pt x="236" y="302"/>
                    </a:lnTo>
                    <a:lnTo>
                      <a:pt x="234" y="313"/>
                    </a:lnTo>
                    <a:lnTo>
                      <a:pt x="232" y="324"/>
                    </a:lnTo>
                    <a:lnTo>
                      <a:pt x="227" y="336"/>
                    </a:lnTo>
                    <a:lnTo>
                      <a:pt x="222" y="346"/>
                    </a:lnTo>
                    <a:lnTo>
                      <a:pt x="216" y="355"/>
                    </a:lnTo>
                    <a:lnTo>
                      <a:pt x="210" y="365"/>
                    </a:lnTo>
                    <a:lnTo>
                      <a:pt x="202" y="373"/>
                    </a:lnTo>
                    <a:lnTo>
                      <a:pt x="193" y="380"/>
                    </a:lnTo>
                    <a:lnTo>
                      <a:pt x="184" y="387"/>
                    </a:lnTo>
                    <a:lnTo>
                      <a:pt x="175" y="394"/>
                    </a:lnTo>
                    <a:lnTo>
                      <a:pt x="164" y="398"/>
                    </a:lnTo>
                    <a:lnTo>
                      <a:pt x="153" y="402"/>
                    </a:lnTo>
                    <a:lnTo>
                      <a:pt x="142" y="405"/>
                    </a:lnTo>
                    <a:lnTo>
                      <a:pt x="130" y="407"/>
                    </a:lnTo>
                    <a:lnTo>
                      <a:pt x="118" y="407"/>
                    </a:lnTo>
                    <a:lnTo>
                      <a:pt x="118" y="40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30" name="Google Shape;230;p1"/>
              <p:cNvSpPr/>
              <p:nvPr/>
            </p:nvSpPr>
            <p:spPr>
              <a:xfrm>
                <a:off x="4289425" y="849313"/>
                <a:ext cx="14288" cy="30163"/>
              </a:xfrm>
              <a:custGeom>
                <a:rect b="b" l="l" r="r" t="t"/>
                <a:pathLst>
                  <a:path extrusionOk="0" h="136" w="66">
                    <a:moveTo>
                      <a:pt x="33" y="136"/>
                    </a:moveTo>
                    <a:lnTo>
                      <a:pt x="33" y="136"/>
                    </a:lnTo>
                    <a:lnTo>
                      <a:pt x="26" y="135"/>
                    </a:lnTo>
                    <a:lnTo>
                      <a:pt x="20" y="132"/>
                    </a:lnTo>
                    <a:lnTo>
                      <a:pt x="14" y="129"/>
                    </a:lnTo>
                    <a:lnTo>
                      <a:pt x="9" y="125"/>
                    </a:lnTo>
                    <a:lnTo>
                      <a:pt x="5" y="121"/>
                    </a:lnTo>
                    <a:lnTo>
                      <a:pt x="3" y="115"/>
                    </a:lnTo>
                    <a:lnTo>
                      <a:pt x="1" y="109"/>
                    </a:lnTo>
                    <a:lnTo>
                      <a:pt x="0" y="102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1" y="27"/>
                    </a:lnTo>
                    <a:lnTo>
                      <a:pt x="3" y="21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4" y="6"/>
                    </a:lnTo>
                    <a:lnTo>
                      <a:pt x="20" y="3"/>
                    </a:lnTo>
                    <a:lnTo>
                      <a:pt x="26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9" y="1"/>
                    </a:lnTo>
                    <a:lnTo>
                      <a:pt x="45" y="3"/>
                    </a:lnTo>
                    <a:lnTo>
                      <a:pt x="51" y="6"/>
                    </a:lnTo>
                    <a:lnTo>
                      <a:pt x="56" y="9"/>
                    </a:lnTo>
                    <a:lnTo>
                      <a:pt x="60" y="14"/>
                    </a:lnTo>
                    <a:lnTo>
                      <a:pt x="63" y="21"/>
                    </a:lnTo>
                    <a:lnTo>
                      <a:pt x="65" y="27"/>
                    </a:lnTo>
                    <a:lnTo>
                      <a:pt x="66" y="33"/>
                    </a:lnTo>
                    <a:lnTo>
                      <a:pt x="66" y="102"/>
                    </a:lnTo>
                    <a:lnTo>
                      <a:pt x="66" y="102"/>
                    </a:lnTo>
                    <a:lnTo>
                      <a:pt x="65" y="109"/>
                    </a:lnTo>
                    <a:lnTo>
                      <a:pt x="63" y="115"/>
                    </a:lnTo>
                    <a:lnTo>
                      <a:pt x="60" y="121"/>
                    </a:lnTo>
                    <a:lnTo>
                      <a:pt x="56" y="125"/>
                    </a:lnTo>
                    <a:lnTo>
                      <a:pt x="51" y="129"/>
                    </a:lnTo>
                    <a:lnTo>
                      <a:pt x="45" y="132"/>
                    </a:lnTo>
                    <a:lnTo>
                      <a:pt x="39" y="135"/>
                    </a:lnTo>
                    <a:lnTo>
                      <a:pt x="33" y="136"/>
                    </a:lnTo>
                    <a:lnTo>
                      <a:pt x="33" y="1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>
                <a:off x="4289425" y="941388"/>
                <a:ext cx="14288" cy="31750"/>
              </a:xfrm>
              <a:custGeom>
                <a:rect b="b" l="l" r="r" t="t"/>
                <a:pathLst>
                  <a:path extrusionOk="0" h="135" w="66">
                    <a:moveTo>
                      <a:pt x="33" y="135"/>
                    </a:moveTo>
                    <a:lnTo>
                      <a:pt x="33" y="135"/>
                    </a:lnTo>
                    <a:lnTo>
                      <a:pt x="26" y="133"/>
                    </a:lnTo>
                    <a:lnTo>
                      <a:pt x="20" y="132"/>
                    </a:lnTo>
                    <a:lnTo>
                      <a:pt x="14" y="129"/>
                    </a:lnTo>
                    <a:lnTo>
                      <a:pt x="9" y="125"/>
                    </a:lnTo>
                    <a:lnTo>
                      <a:pt x="5" y="120"/>
                    </a:lnTo>
                    <a:lnTo>
                      <a:pt x="3" y="115"/>
                    </a:lnTo>
                    <a:lnTo>
                      <a:pt x="1" y="109"/>
                    </a:lnTo>
                    <a:lnTo>
                      <a:pt x="0" y="101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1" y="26"/>
                    </a:lnTo>
                    <a:lnTo>
                      <a:pt x="3" y="20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4" y="5"/>
                    </a:lnTo>
                    <a:lnTo>
                      <a:pt x="20" y="2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9" y="0"/>
                    </a:lnTo>
                    <a:lnTo>
                      <a:pt x="45" y="2"/>
                    </a:lnTo>
                    <a:lnTo>
                      <a:pt x="51" y="5"/>
                    </a:lnTo>
                    <a:lnTo>
                      <a:pt x="56" y="9"/>
                    </a:lnTo>
                    <a:lnTo>
                      <a:pt x="60" y="14"/>
                    </a:lnTo>
                    <a:lnTo>
                      <a:pt x="63" y="20"/>
                    </a:lnTo>
                    <a:lnTo>
                      <a:pt x="65" y="26"/>
                    </a:lnTo>
                    <a:lnTo>
                      <a:pt x="66" y="32"/>
                    </a:lnTo>
                    <a:lnTo>
                      <a:pt x="66" y="101"/>
                    </a:lnTo>
                    <a:lnTo>
                      <a:pt x="66" y="101"/>
                    </a:lnTo>
                    <a:lnTo>
                      <a:pt x="65" y="109"/>
                    </a:lnTo>
                    <a:lnTo>
                      <a:pt x="63" y="115"/>
                    </a:lnTo>
                    <a:lnTo>
                      <a:pt x="60" y="120"/>
                    </a:lnTo>
                    <a:lnTo>
                      <a:pt x="56" y="125"/>
                    </a:lnTo>
                    <a:lnTo>
                      <a:pt x="51" y="129"/>
                    </a:lnTo>
                    <a:lnTo>
                      <a:pt x="45" y="132"/>
                    </a:lnTo>
                    <a:lnTo>
                      <a:pt x="39" y="133"/>
                    </a:lnTo>
                    <a:lnTo>
                      <a:pt x="33" y="135"/>
                    </a:lnTo>
                    <a:lnTo>
                      <a:pt x="33" y="13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4116388" y="803276"/>
                <a:ext cx="90488" cy="90488"/>
              </a:xfrm>
              <a:custGeom>
                <a:rect b="b" l="l" r="r" t="t"/>
                <a:pathLst>
                  <a:path extrusionOk="0" h="398" w="396">
                    <a:moveTo>
                      <a:pt x="198" y="398"/>
                    </a:moveTo>
                    <a:lnTo>
                      <a:pt x="198" y="398"/>
                    </a:lnTo>
                    <a:lnTo>
                      <a:pt x="178" y="397"/>
                    </a:lnTo>
                    <a:lnTo>
                      <a:pt x="158" y="394"/>
                    </a:lnTo>
                    <a:lnTo>
                      <a:pt x="139" y="388"/>
                    </a:lnTo>
                    <a:lnTo>
                      <a:pt x="121" y="382"/>
                    </a:lnTo>
                    <a:lnTo>
                      <a:pt x="103" y="374"/>
                    </a:lnTo>
                    <a:lnTo>
                      <a:pt x="87" y="364"/>
                    </a:lnTo>
                    <a:lnTo>
                      <a:pt x="71" y="352"/>
                    </a:lnTo>
                    <a:lnTo>
                      <a:pt x="58" y="340"/>
                    </a:lnTo>
                    <a:lnTo>
                      <a:pt x="44" y="325"/>
                    </a:lnTo>
                    <a:lnTo>
                      <a:pt x="33" y="310"/>
                    </a:lnTo>
                    <a:lnTo>
                      <a:pt x="24" y="293"/>
                    </a:lnTo>
                    <a:lnTo>
                      <a:pt x="15" y="277"/>
                    </a:lnTo>
                    <a:lnTo>
                      <a:pt x="8" y="258"/>
                    </a:lnTo>
                    <a:lnTo>
                      <a:pt x="4" y="239"/>
                    </a:lnTo>
                    <a:lnTo>
                      <a:pt x="1" y="220"/>
                    </a:lnTo>
                    <a:lnTo>
                      <a:pt x="0" y="199"/>
                    </a:lnTo>
                    <a:lnTo>
                      <a:pt x="0" y="199"/>
                    </a:lnTo>
                    <a:lnTo>
                      <a:pt x="1" y="179"/>
                    </a:lnTo>
                    <a:lnTo>
                      <a:pt x="4" y="159"/>
                    </a:lnTo>
                    <a:lnTo>
                      <a:pt x="8" y="140"/>
                    </a:lnTo>
                    <a:lnTo>
                      <a:pt x="15" y="122"/>
                    </a:lnTo>
                    <a:lnTo>
                      <a:pt x="24" y="105"/>
                    </a:lnTo>
                    <a:lnTo>
                      <a:pt x="33" y="88"/>
                    </a:lnTo>
                    <a:lnTo>
                      <a:pt x="44" y="73"/>
                    </a:lnTo>
                    <a:lnTo>
                      <a:pt x="58" y="59"/>
                    </a:lnTo>
                    <a:lnTo>
                      <a:pt x="71" y="46"/>
                    </a:lnTo>
                    <a:lnTo>
                      <a:pt x="87" y="34"/>
                    </a:lnTo>
                    <a:lnTo>
                      <a:pt x="103" y="25"/>
                    </a:lnTo>
                    <a:lnTo>
                      <a:pt x="121" y="16"/>
                    </a:lnTo>
                    <a:lnTo>
                      <a:pt x="139" y="10"/>
                    </a:lnTo>
                    <a:lnTo>
                      <a:pt x="158" y="4"/>
                    </a:lnTo>
                    <a:lnTo>
                      <a:pt x="17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18" y="1"/>
                    </a:lnTo>
                    <a:lnTo>
                      <a:pt x="238" y="4"/>
                    </a:lnTo>
                    <a:lnTo>
                      <a:pt x="257" y="10"/>
                    </a:lnTo>
                    <a:lnTo>
                      <a:pt x="275" y="16"/>
                    </a:lnTo>
                    <a:lnTo>
                      <a:pt x="293" y="25"/>
                    </a:lnTo>
                    <a:lnTo>
                      <a:pt x="308" y="34"/>
                    </a:lnTo>
                    <a:lnTo>
                      <a:pt x="324" y="46"/>
                    </a:lnTo>
                    <a:lnTo>
                      <a:pt x="338" y="59"/>
                    </a:lnTo>
                    <a:lnTo>
                      <a:pt x="351" y="73"/>
                    </a:lnTo>
                    <a:lnTo>
                      <a:pt x="362" y="88"/>
                    </a:lnTo>
                    <a:lnTo>
                      <a:pt x="372" y="105"/>
                    </a:lnTo>
                    <a:lnTo>
                      <a:pt x="381" y="122"/>
                    </a:lnTo>
                    <a:lnTo>
                      <a:pt x="387" y="140"/>
                    </a:lnTo>
                    <a:lnTo>
                      <a:pt x="392" y="159"/>
                    </a:lnTo>
                    <a:lnTo>
                      <a:pt x="395" y="179"/>
                    </a:lnTo>
                    <a:lnTo>
                      <a:pt x="396" y="199"/>
                    </a:lnTo>
                    <a:lnTo>
                      <a:pt x="396" y="199"/>
                    </a:lnTo>
                    <a:lnTo>
                      <a:pt x="395" y="220"/>
                    </a:lnTo>
                    <a:lnTo>
                      <a:pt x="392" y="239"/>
                    </a:lnTo>
                    <a:lnTo>
                      <a:pt x="387" y="258"/>
                    </a:lnTo>
                    <a:lnTo>
                      <a:pt x="381" y="277"/>
                    </a:lnTo>
                    <a:lnTo>
                      <a:pt x="372" y="293"/>
                    </a:lnTo>
                    <a:lnTo>
                      <a:pt x="362" y="310"/>
                    </a:lnTo>
                    <a:lnTo>
                      <a:pt x="351" y="325"/>
                    </a:lnTo>
                    <a:lnTo>
                      <a:pt x="338" y="340"/>
                    </a:lnTo>
                    <a:lnTo>
                      <a:pt x="324" y="352"/>
                    </a:lnTo>
                    <a:lnTo>
                      <a:pt x="308" y="364"/>
                    </a:lnTo>
                    <a:lnTo>
                      <a:pt x="293" y="374"/>
                    </a:lnTo>
                    <a:lnTo>
                      <a:pt x="275" y="382"/>
                    </a:lnTo>
                    <a:lnTo>
                      <a:pt x="257" y="388"/>
                    </a:lnTo>
                    <a:lnTo>
                      <a:pt x="238" y="394"/>
                    </a:lnTo>
                    <a:lnTo>
                      <a:pt x="218" y="397"/>
                    </a:lnTo>
                    <a:lnTo>
                      <a:pt x="198" y="398"/>
                    </a:lnTo>
                    <a:lnTo>
                      <a:pt x="198" y="398"/>
                    </a:lnTo>
                    <a:close/>
                    <a:moveTo>
                      <a:pt x="198" y="66"/>
                    </a:moveTo>
                    <a:lnTo>
                      <a:pt x="198" y="66"/>
                    </a:lnTo>
                    <a:lnTo>
                      <a:pt x="184" y="68"/>
                    </a:lnTo>
                    <a:lnTo>
                      <a:pt x="172" y="70"/>
                    </a:lnTo>
                    <a:lnTo>
                      <a:pt x="158" y="73"/>
                    </a:lnTo>
                    <a:lnTo>
                      <a:pt x="147" y="77"/>
                    </a:lnTo>
                    <a:lnTo>
                      <a:pt x="134" y="83"/>
                    </a:lnTo>
                    <a:lnTo>
                      <a:pt x="124" y="89"/>
                    </a:lnTo>
                    <a:lnTo>
                      <a:pt x="114" y="96"/>
                    </a:lnTo>
                    <a:lnTo>
                      <a:pt x="104" y="106"/>
                    </a:lnTo>
                    <a:lnTo>
                      <a:pt x="96" y="115"/>
                    </a:lnTo>
                    <a:lnTo>
                      <a:pt x="88" y="125"/>
                    </a:lnTo>
                    <a:lnTo>
                      <a:pt x="82" y="136"/>
                    </a:lnTo>
                    <a:lnTo>
                      <a:pt x="76" y="147"/>
                    </a:lnTo>
                    <a:lnTo>
                      <a:pt x="71" y="160"/>
                    </a:lnTo>
                    <a:lnTo>
                      <a:pt x="68" y="172"/>
                    </a:lnTo>
                    <a:lnTo>
                      <a:pt x="66" y="186"/>
                    </a:lnTo>
                    <a:lnTo>
                      <a:pt x="66" y="199"/>
                    </a:lnTo>
                    <a:lnTo>
                      <a:pt x="66" y="199"/>
                    </a:lnTo>
                    <a:lnTo>
                      <a:pt x="66" y="212"/>
                    </a:lnTo>
                    <a:lnTo>
                      <a:pt x="68" y="226"/>
                    </a:lnTo>
                    <a:lnTo>
                      <a:pt x="71" y="238"/>
                    </a:lnTo>
                    <a:lnTo>
                      <a:pt x="76" y="251"/>
                    </a:lnTo>
                    <a:lnTo>
                      <a:pt x="82" y="262"/>
                    </a:lnTo>
                    <a:lnTo>
                      <a:pt x="88" y="272"/>
                    </a:lnTo>
                    <a:lnTo>
                      <a:pt x="96" y="283"/>
                    </a:lnTo>
                    <a:lnTo>
                      <a:pt x="104" y="292"/>
                    </a:lnTo>
                    <a:lnTo>
                      <a:pt x="114" y="301"/>
                    </a:lnTo>
                    <a:lnTo>
                      <a:pt x="124" y="309"/>
                    </a:lnTo>
                    <a:lnTo>
                      <a:pt x="134" y="315"/>
                    </a:lnTo>
                    <a:lnTo>
                      <a:pt x="147" y="321"/>
                    </a:lnTo>
                    <a:lnTo>
                      <a:pt x="158" y="325"/>
                    </a:lnTo>
                    <a:lnTo>
                      <a:pt x="172" y="328"/>
                    </a:lnTo>
                    <a:lnTo>
                      <a:pt x="184" y="330"/>
                    </a:lnTo>
                    <a:lnTo>
                      <a:pt x="198" y="331"/>
                    </a:lnTo>
                    <a:lnTo>
                      <a:pt x="198" y="331"/>
                    </a:lnTo>
                    <a:lnTo>
                      <a:pt x="211" y="330"/>
                    </a:lnTo>
                    <a:lnTo>
                      <a:pt x="224" y="328"/>
                    </a:lnTo>
                    <a:lnTo>
                      <a:pt x="237" y="325"/>
                    </a:lnTo>
                    <a:lnTo>
                      <a:pt x="249" y="321"/>
                    </a:lnTo>
                    <a:lnTo>
                      <a:pt x="261" y="315"/>
                    </a:lnTo>
                    <a:lnTo>
                      <a:pt x="272" y="309"/>
                    </a:lnTo>
                    <a:lnTo>
                      <a:pt x="282" y="301"/>
                    </a:lnTo>
                    <a:lnTo>
                      <a:pt x="292" y="292"/>
                    </a:lnTo>
                    <a:lnTo>
                      <a:pt x="300" y="283"/>
                    </a:lnTo>
                    <a:lnTo>
                      <a:pt x="307" y="272"/>
                    </a:lnTo>
                    <a:lnTo>
                      <a:pt x="315" y="262"/>
                    </a:lnTo>
                    <a:lnTo>
                      <a:pt x="320" y="251"/>
                    </a:lnTo>
                    <a:lnTo>
                      <a:pt x="324" y="238"/>
                    </a:lnTo>
                    <a:lnTo>
                      <a:pt x="328" y="226"/>
                    </a:lnTo>
                    <a:lnTo>
                      <a:pt x="329" y="212"/>
                    </a:lnTo>
                    <a:lnTo>
                      <a:pt x="330" y="199"/>
                    </a:lnTo>
                    <a:lnTo>
                      <a:pt x="330" y="199"/>
                    </a:lnTo>
                    <a:lnTo>
                      <a:pt x="329" y="186"/>
                    </a:lnTo>
                    <a:lnTo>
                      <a:pt x="328" y="172"/>
                    </a:lnTo>
                    <a:lnTo>
                      <a:pt x="324" y="160"/>
                    </a:lnTo>
                    <a:lnTo>
                      <a:pt x="320" y="147"/>
                    </a:lnTo>
                    <a:lnTo>
                      <a:pt x="315" y="136"/>
                    </a:lnTo>
                    <a:lnTo>
                      <a:pt x="307" y="125"/>
                    </a:lnTo>
                    <a:lnTo>
                      <a:pt x="300" y="115"/>
                    </a:lnTo>
                    <a:lnTo>
                      <a:pt x="292" y="106"/>
                    </a:lnTo>
                    <a:lnTo>
                      <a:pt x="282" y="96"/>
                    </a:lnTo>
                    <a:lnTo>
                      <a:pt x="272" y="89"/>
                    </a:lnTo>
                    <a:lnTo>
                      <a:pt x="261" y="83"/>
                    </a:lnTo>
                    <a:lnTo>
                      <a:pt x="249" y="77"/>
                    </a:lnTo>
                    <a:lnTo>
                      <a:pt x="237" y="73"/>
                    </a:lnTo>
                    <a:lnTo>
                      <a:pt x="224" y="70"/>
                    </a:lnTo>
                    <a:lnTo>
                      <a:pt x="211" y="68"/>
                    </a:lnTo>
                    <a:lnTo>
                      <a:pt x="198" y="66"/>
                    </a:lnTo>
                    <a:lnTo>
                      <a:pt x="198" y="6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>
                <a:off x="4116388" y="908051"/>
                <a:ext cx="90488" cy="150813"/>
              </a:xfrm>
              <a:custGeom>
                <a:rect b="b" l="l" r="r" t="t"/>
                <a:pathLst>
                  <a:path extrusionOk="0" h="661" w="396">
                    <a:moveTo>
                      <a:pt x="363" y="661"/>
                    </a:moveTo>
                    <a:lnTo>
                      <a:pt x="33" y="661"/>
                    </a:lnTo>
                    <a:lnTo>
                      <a:pt x="33" y="661"/>
                    </a:lnTo>
                    <a:lnTo>
                      <a:pt x="26" y="660"/>
                    </a:lnTo>
                    <a:lnTo>
                      <a:pt x="20" y="658"/>
                    </a:lnTo>
                    <a:lnTo>
                      <a:pt x="14" y="655"/>
                    </a:lnTo>
                    <a:lnTo>
                      <a:pt x="9" y="651"/>
                    </a:lnTo>
                    <a:lnTo>
                      <a:pt x="5" y="647"/>
                    </a:lnTo>
                    <a:lnTo>
                      <a:pt x="2" y="641"/>
                    </a:lnTo>
                    <a:lnTo>
                      <a:pt x="0" y="635"/>
                    </a:lnTo>
                    <a:lnTo>
                      <a:pt x="0" y="62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1" y="178"/>
                    </a:lnTo>
                    <a:lnTo>
                      <a:pt x="4" y="158"/>
                    </a:lnTo>
                    <a:lnTo>
                      <a:pt x="8" y="139"/>
                    </a:lnTo>
                    <a:lnTo>
                      <a:pt x="15" y="121"/>
                    </a:lnTo>
                    <a:lnTo>
                      <a:pt x="24" y="103"/>
                    </a:lnTo>
                    <a:lnTo>
                      <a:pt x="33" y="87"/>
                    </a:lnTo>
                    <a:lnTo>
                      <a:pt x="44" y="72"/>
                    </a:lnTo>
                    <a:lnTo>
                      <a:pt x="58" y="58"/>
                    </a:lnTo>
                    <a:lnTo>
                      <a:pt x="71" y="46"/>
                    </a:lnTo>
                    <a:lnTo>
                      <a:pt x="87" y="33"/>
                    </a:lnTo>
                    <a:lnTo>
                      <a:pt x="103" y="24"/>
                    </a:lnTo>
                    <a:lnTo>
                      <a:pt x="121" y="16"/>
                    </a:lnTo>
                    <a:lnTo>
                      <a:pt x="139" y="8"/>
                    </a:lnTo>
                    <a:lnTo>
                      <a:pt x="158" y="4"/>
                    </a:lnTo>
                    <a:lnTo>
                      <a:pt x="17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18" y="1"/>
                    </a:lnTo>
                    <a:lnTo>
                      <a:pt x="238" y="4"/>
                    </a:lnTo>
                    <a:lnTo>
                      <a:pt x="257" y="8"/>
                    </a:lnTo>
                    <a:lnTo>
                      <a:pt x="275" y="16"/>
                    </a:lnTo>
                    <a:lnTo>
                      <a:pt x="293" y="24"/>
                    </a:lnTo>
                    <a:lnTo>
                      <a:pt x="308" y="33"/>
                    </a:lnTo>
                    <a:lnTo>
                      <a:pt x="324" y="46"/>
                    </a:lnTo>
                    <a:lnTo>
                      <a:pt x="338" y="58"/>
                    </a:lnTo>
                    <a:lnTo>
                      <a:pt x="351" y="72"/>
                    </a:lnTo>
                    <a:lnTo>
                      <a:pt x="362" y="87"/>
                    </a:lnTo>
                    <a:lnTo>
                      <a:pt x="372" y="103"/>
                    </a:lnTo>
                    <a:lnTo>
                      <a:pt x="381" y="121"/>
                    </a:lnTo>
                    <a:lnTo>
                      <a:pt x="387" y="139"/>
                    </a:lnTo>
                    <a:lnTo>
                      <a:pt x="392" y="158"/>
                    </a:lnTo>
                    <a:lnTo>
                      <a:pt x="395" y="178"/>
                    </a:lnTo>
                    <a:lnTo>
                      <a:pt x="396" y="198"/>
                    </a:lnTo>
                    <a:lnTo>
                      <a:pt x="396" y="628"/>
                    </a:lnTo>
                    <a:lnTo>
                      <a:pt x="396" y="628"/>
                    </a:lnTo>
                    <a:lnTo>
                      <a:pt x="395" y="635"/>
                    </a:lnTo>
                    <a:lnTo>
                      <a:pt x="394" y="641"/>
                    </a:lnTo>
                    <a:lnTo>
                      <a:pt x="391" y="647"/>
                    </a:lnTo>
                    <a:lnTo>
                      <a:pt x="387" y="651"/>
                    </a:lnTo>
                    <a:lnTo>
                      <a:pt x="382" y="655"/>
                    </a:lnTo>
                    <a:lnTo>
                      <a:pt x="377" y="658"/>
                    </a:lnTo>
                    <a:lnTo>
                      <a:pt x="370" y="660"/>
                    </a:lnTo>
                    <a:lnTo>
                      <a:pt x="363" y="661"/>
                    </a:lnTo>
                    <a:lnTo>
                      <a:pt x="363" y="661"/>
                    </a:lnTo>
                    <a:close/>
                    <a:moveTo>
                      <a:pt x="66" y="595"/>
                    </a:moveTo>
                    <a:lnTo>
                      <a:pt x="330" y="595"/>
                    </a:lnTo>
                    <a:lnTo>
                      <a:pt x="330" y="198"/>
                    </a:lnTo>
                    <a:lnTo>
                      <a:pt x="330" y="198"/>
                    </a:lnTo>
                    <a:lnTo>
                      <a:pt x="329" y="184"/>
                    </a:lnTo>
                    <a:lnTo>
                      <a:pt x="328" y="172"/>
                    </a:lnTo>
                    <a:lnTo>
                      <a:pt x="324" y="158"/>
                    </a:lnTo>
                    <a:lnTo>
                      <a:pt x="320" y="147"/>
                    </a:lnTo>
                    <a:lnTo>
                      <a:pt x="315" y="136"/>
                    </a:lnTo>
                    <a:lnTo>
                      <a:pt x="307" y="124"/>
                    </a:lnTo>
                    <a:lnTo>
                      <a:pt x="300" y="114"/>
                    </a:lnTo>
                    <a:lnTo>
                      <a:pt x="292" y="105"/>
                    </a:lnTo>
                    <a:lnTo>
                      <a:pt x="282" y="96"/>
                    </a:lnTo>
                    <a:lnTo>
                      <a:pt x="272" y="88"/>
                    </a:lnTo>
                    <a:lnTo>
                      <a:pt x="261" y="82"/>
                    </a:lnTo>
                    <a:lnTo>
                      <a:pt x="249" y="77"/>
                    </a:lnTo>
                    <a:lnTo>
                      <a:pt x="237" y="71"/>
                    </a:lnTo>
                    <a:lnTo>
                      <a:pt x="224" y="68"/>
                    </a:lnTo>
                    <a:lnTo>
                      <a:pt x="211" y="66"/>
                    </a:lnTo>
                    <a:lnTo>
                      <a:pt x="198" y="66"/>
                    </a:lnTo>
                    <a:lnTo>
                      <a:pt x="198" y="66"/>
                    </a:lnTo>
                    <a:lnTo>
                      <a:pt x="184" y="66"/>
                    </a:lnTo>
                    <a:lnTo>
                      <a:pt x="172" y="68"/>
                    </a:lnTo>
                    <a:lnTo>
                      <a:pt x="158" y="71"/>
                    </a:lnTo>
                    <a:lnTo>
                      <a:pt x="147" y="77"/>
                    </a:lnTo>
                    <a:lnTo>
                      <a:pt x="134" y="82"/>
                    </a:lnTo>
                    <a:lnTo>
                      <a:pt x="124" y="88"/>
                    </a:lnTo>
                    <a:lnTo>
                      <a:pt x="114" y="96"/>
                    </a:lnTo>
                    <a:lnTo>
                      <a:pt x="104" y="105"/>
                    </a:lnTo>
                    <a:lnTo>
                      <a:pt x="96" y="114"/>
                    </a:lnTo>
                    <a:lnTo>
                      <a:pt x="88" y="124"/>
                    </a:lnTo>
                    <a:lnTo>
                      <a:pt x="82" y="136"/>
                    </a:lnTo>
                    <a:lnTo>
                      <a:pt x="76" y="147"/>
                    </a:lnTo>
                    <a:lnTo>
                      <a:pt x="71" y="158"/>
                    </a:lnTo>
                    <a:lnTo>
                      <a:pt x="68" y="172"/>
                    </a:lnTo>
                    <a:lnTo>
                      <a:pt x="66" y="184"/>
                    </a:lnTo>
                    <a:lnTo>
                      <a:pt x="66" y="198"/>
                    </a:lnTo>
                    <a:lnTo>
                      <a:pt x="66" y="59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34" name="Google Shape;234;p1"/>
              <p:cNvSpPr/>
              <p:nvPr/>
            </p:nvSpPr>
            <p:spPr>
              <a:xfrm>
                <a:off x="4386263" y="803276"/>
                <a:ext cx="90488" cy="90488"/>
              </a:xfrm>
              <a:custGeom>
                <a:rect b="b" l="l" r="r" t="t"/>
                <a:pathLst>
                  <a:path extrusionOk="0" h="398" w="396">
                    <a:moveTo>
                      <a:pt x="199" y="398"/>
                    </a:moveTo>
                    <a:lnTo>
                      <a:pt x="199" y="398"/>
                    </a:lnTo>
                    <a:lnTo>
                      <a:pt x="178" y="397"/>
                    </a:lnTo>
                    <a:lnTo>
                      <a:pt x="158" y="394"/>
                    </a:lnTo>
                    <a:lnTo>
                      <a:pt x="140" y="388"/>
                    </a:lnTo>
                    <a:lnTo>
                      <a:pt x="121" y="382"/>
                    </a:lnTo>
                    <a:lnTo>
                      <a:pt x="103" y="374"/>
                    </a:lnTo>
                    <a:lnTo>
                      <a:pt x="87" y="364"/>
                    </a:lnTo>
                    <a:lnTo>
                      <a:pt x="72" y="352"/>
                    </a:lnTo>
                    <a:lnTo>
                      <a:pt x="58" y="340"/>
                    </a:lnTo>
                    <a:lnTo>
                      <a:pt x="46" y="325"/>
                    </a:lnTo>
                    <a:lnTo>
                      <a:pt x="34" y="310"/>
                    </a:lnTo>
                    <a:lnTo>
                      <a:pt x="24" y="293"/>
                    </a:lnTo>
                    <a:lnTo>
                      <a:pt x="16" y="277"/>
                    </a:lnTo>
                    <a:lnTo>
                      <a:pt x="9" y="258"/>
                    </a:lnTo>
                    <a:lnTo>
                      <a:pt x="4" y="239"/>
                    </a:lnTo>
                    <a:lnTo>
                      <a:pt x="1" y="220"/>
                    </a:lnTo>
                    <a:lnTo>
                      <a:pt x="0" y="199"/>
                    </a:lnTo>
                    <a:lnTo>
                      <a:pt x="0" y="199"/>
                    </a:lnTo>
                    <a:lnTo>
                      <a:pt x="1" y="179"/>
                    </a:lnTo>
                    <a:lnTo>
                      <a:pt x="4" y="159"/>
                    </a:lnTo>
                    <a:lnTo>
                      <a:pt x="9" y="140"/>
                    </a:lnTo>
                    <a:lnTo>
                      <a:pt x="16" y="122"/>
                    </a:lnTo>
                    <a:lnTo>
                      <a:pt x="24" y="105"/>
                    </a:lnTo>
                    <a:lnTo>
                      <a:pt x="34" y="88"/>
                    </a:lnTo>
                    <a:lnTo>
                      <a:pt x="46" y="73"/>
                    </a:lnTo>
                    <a:lnTo>
                      <a:pt x="58" y="59"/>
                    </a:lnTo>
                    <a:lnTo>
                      <a:pt x="72" y="46"/>
                    </a:lnTo>
                    <a:lnTo>
                      <a:pt x="87" y="34"/>
                    </a:lnTo>
                    <a:lnTo>
                      <a:pt x="103" y="25"/>
                    </a:lnTo>
                    <a:lnTo>
                      <a:pt x="121" y="16"/>
                    </a:lnTo>
                    <a:lnTo>
                      <a:pt x="140" y="10"/>
                    </a:lnTo>
                    <a:lnTo>
                      <a:pt x="158" y="4"/>
                    </a:lnTo>
                    <a:lnTo>
                      <a:pt x="178" y="1"/>
                    </a:lnTo>
                    <a:lnTo>
                      <a:pt x="199" y="0"/>
                    </a:lnTo>
                    <a:lnTo>
                      <a:pt x="199" y="0"/>
                    </a:lnTo>
                    <a:lnTo>
                      <a:pt x="218" y="1"/>
                    </a:lnTo>
                    <a:lnTo>
                      <a:pt x="238" y="4"/>
                    </a:lnTo>
                    <a:lnTo>
                      <a:pt x="258" y="10"/>
                    </a:lnTo>
                    <a:lnTo>
                      <a:pt x="275" y="16"/>
                    </a:lnTo>
                    <a:lnTo>
                      <a:pt x="293" y="25"/>
                    </a:lnTo>
                    <a:lnTo>
                      <a:pt x="309" y="34"/>
                    </a:lnTo>
                    <a:lnTo>
                      <a:pt x="324" y="46"/>
                    </a:lnTo>
                    <a:lnTo>
                      <a:pt x="338" y="59"/>
                    </a:lnTo>
                    <a:lnTo>
                      <a:pt x="351" y="73"/>
                    </a:lnTo>
                    <a:lnTo>
                      <a:pt x="363" y="88"/>
                    </a:lnTo>
                    <a:lnTo>
                      <a:pt x="373" y="105"/>
                    </a:lnTo>
                    <a:lnTo>
                      <a:pt x="381" y="122"/>
                    </a:lnTo>
                    <a:lnTo>
                      <a:pt x="388" y="140"/>
                    </a:lnTo>
                    <a:lnTo>
                      <a:pt x="392" y="159"/>
                    </a:lnTo>
                    <a:lnTo>
                      <a:pt x="395" y="179"/>
                    </a:lnTo>
                    <a:lnTo>
                      <a:pt x="396" y="199"/>
                    </a:lnTo>
                    <a:lnTo>
                      <a:pt x="396" y="199"/>
                    </a:lnTo>
                    <a:lnTo>
                      <a:pt x="395" y="220"/>
                    </a:lnTo>
                    <a:lnTo>
                      <a:pt x="392" y="239"/>
                    </a:lnTo>
                    <a:lnTo>
                      <a:pt x="388" y="258"/>
                    </a:lnTo>
                    <a:lnTo>
                      <a:pt x="381" y="277"/>
                    </a:lnTo>
                    <a:lnTo>
                      <a:pt x="373" y="293"/>
                    </a:lnTo>
                    <a:lnTo>
                      <a:pt x="363" y="310"/>
                    </a:lnTo>
                    <a:lnTo>
                      <a:pt x="351" y="325"/>
                    </a:lnTo>
                    <a:lnTo>
                      <a:pt x="338" y="340"/>
                    </a:lnTo>
                    <a:lnTo>
                      <a:pt x="324" y="352"/>
                    </a:lnTo>
                    <a:lnTo>
                      <a:pt x="309" y="364"/>
                    </a:lnTo>
                    <a:lnTo>
                      <a:pt x="293" y="374"/>
                    </a:lnTo>
                    <a:lnTo>
                      <a:pt x="275" y="382"/>
                    </a:lnTo>
                    <a:lnTo>
                      <a:pt x="258" y="388"/>
                    </a:lnTo>
                    <a:lnTo>
                      <a:pt x="238" y="394"/>
                    </a:lnTo>
                    <a:lnTo>
                      <a:pt x="218" y="397"/>
                    </a:lnTo>
                    <a:lnTo>
                      <a:pt x="199" y="398"/>
                    </a:lnTo>
                    <a:lnTo>
                      <a:pt x="199" y="398"/>
                    </a:lnTo>
                    <a:close/>
                    <a:moveTo>
                      <a:pt x="199" y="66"/>
                    </a:moveTo>
                    <a:lnTo>
                      <a:pt x="199" y="66"/>
                    </a:lnTo>
                    <a:lnTo>
                      <a:pt x="185" y="68"/>
                    </a:lnTo>
                    <a:lnTo>
                      <a:pt x="172" y="70"/>
                    </a:lnTo>
                    <a:lnTo>
                      <a:pt x="159" y="73"/>
                    </a:lnTo>
                    <a:lnTo>
                      <a:pt x="147" y="77"/>
                    </a:lnTo>
                    <a:lnTo>
                      <a:pt x="136" y="83"/>
                    </a:lnTo>
                    <a:lnTo>
                      <a:pt x="124" y="89"/>
                    </a:lnTo>
                    <a:lnTo>
                      <a:pt x="114" y="96"/>
                    </a:lnTo>
                    <a:lnTo>
                      <a:pt x="105" y="106"/>
                    </a:lnTo>
                    <a:lnTo>
                      <a:pt x="96" y="115"/>
                    </a:lnTo>
                    <a:lnTo>
                      <a:pt x="89" y="125"/>
                    </a:lnTo>
                    <a:lnTo>
                      <a:pt x="82" y="136"/>
                    </a:lnTo>
                    <a:lnTo>
                      <a:pt x="77" y="147"/>
                    </a:lnTo>
                    <a:lnTo>
                      <a:pt x="72" y="160"/>
                    </a:lnTo>
                    <a:lnTo>
                      <a:pt x="68" y="172"/>
                    </a:lnTo>
                    <a:lnTo>
                      <a:pt x="66" y="186"/>
                    </a:lnTo>
                    <a:lnTo>
                      <a:pt x="66" y="199"/>
                    </a:lnTo>
                    <a:lnTo>
                      <a:pt x="66" y="199"/>
                    </a:lnTo>
                    <a:lnTo>
                      <a:pt x="66" y="212"/>
                    </a:lnTo>
                    <a:lnTo>
                      <a:pt x="68" y="226"/>
                    </a:lnTo>
                    <a:lnTo>
                      <a:pt x="72" y="238"/>
                    </a:lnTo>
                    <a:lnTo>
                      <a:pt x="77" y="251"/>
                    </a:lnTo>
                    <a:lnTo>
                      <a:pt x="82" y="262"/>
                    </a:lnTo>
                    <a:lnTo>
                      <a:pt x="89" y="272"/>
                    </a:lnTo>
                    <a:lnTo>
                      <a:pt x="96" y="283"/>
                    </a:lnTo>
                    <a:lnTo>
                      <a:pt x="105" y="292"/>
                    </a:lnTo>
                    <a:lnTo>
                      <a:pt x="114" y="301"/>
                    </a:lnTo>
                    <a:lnTo>
                      <a:pt x="124" y="309"/>
                    </a:lnTo>
                    <a:lnTo>
                      <a:pt x="136" y="315"/>
                    </a:lnTo>
                    <a:lnTo>
                      <a:pt x="147" y="321"/>
                    </a:lnTo>
                    <a:lnTo>
                      <a:pt x="159" y="325"/>
                    </a:lnTo>
                    <a:lnTo>
                      <a:pt x="172" y="328"/>
                    </a:lnTo>
                    <a:lnTo>
                      <a:pt x="185" y="330"/>
                    </a:lnTo>
                    <a:lnTo>
                      <a:pt x="199" y="331"/>
                    </a:lnTo>
                    <a:lnTo>
                      <a:pt x="199" y="331"/>
                    </a:lnTo>
                    <a:lnTo>
                      <a:pt x="212" y="330"/>
                    </a:lnTo>
                    <a:lnTo>
                      <a:pt x="225" y="328"/>
                    </a:lnTo>
                    <a:lnTo>
                      <a:pt x="238" y="325"/>
                    </a:lnTo>
                    <a:lnTo>
                      <a:pt x="249" y="321"/>
                    </a:lnTo>
                    <a:lnTo>
                      <a:pt x="261" y="315"/>
                    </a:lnTo>
                    <a:lnTo>
                      <a:pt x="272" y="309"/>
                    </a:lnTo>
                    <a:lnTo>
                      <a:pt x="283" y="301"/>
                    </a:lnTo>
                    <a:lnTo>
                      <a:pt x="292" y="292"/>
                    </a:lnTo>
                    <a:lnTo>
                      <a:pt x="300" y="283"/>
                    </a:lnTo>
                    <a:lnTo>
                      <a:pt x="308" y="272"/>
                    </a:lnTo>
                    <a:lnTo>
                      <a:pt x="315" y="262"/>
                    </a:lnTo>
                    <a:lnTo>
                      <a:pt x="320" y="251"/>
                    </a:lnTo>
                    <a:lnTo>
                      <a:pt x="325" y="238"/>
                    </a:lnTo>
                    <a:lnTo>
                      <a:pt x="328" y="226"/>
                    </a:lnTo>
                    <a:lnTo>
                      <a:pt x="330" y="212"/>
                    </a:lnTo>
                    <a:lnTo>
                      <a:pt x="330" y="199"/>
                    </a:lnTo>
                    <a:lnTo>
                      <a:pt x="330" y="199"/>
                    </a:lnTo>
                    <a:lnTo>
                      <a:pt x="330" y="186"/>
                    </a:lnTo>
                    <a:lnTo>
                      <a:pt x="328" y="172"/>
                    </a:lnTo>
                    <a:lnTo>
                      <a:pt x="325" y="160"/>
                    </a:lnTo>
                    <a:lnTo>
                      <a:pt x="320" y="147"/>
                    </a:lnTo>
                    <a:lnTo>
                      <a:pt x="315" y="136"/>
                    </a:lnTo>
                    <a:lnTo>
                      <a:pt x="308" y="125"/>
                    </a:lnTo>
                    <a:lnTo>
                      <a:pt x="300" y="115"/>
                    </a:lnTo>
                    <a:lnTo>
                      <a:pt x="292" y="106"/>
                    </a:lnTo>
                    <a:lnTo>
                      <a:pt x="283" y="96"/>
                    </a:lnTo>
                    <a:lnTo>
                      <a:pt x="272" y="89"/>
                    </a:lnTo>
                    <a:lnTo>
                      <a:pt x="261" y="83"/>
                    </a:lnTo>
                    <a:lnTo>
                      <a:pt x="249" y="77"/>
                    </a:lnTo>
                    <a:lnTo>
                      <a:pt x="238" y="73"/>
                    </a:lnTo>
                    <a:lnTo>
                      <a:pt x="225" y="70"/>
                    </a:lnTo>
                    <a:lnTo>
                      <a:pt x="212" y="68"/>
                    </a:lnTo>
                    <a:lnTo>
                      <a:pt x="199" y="66"/>
                    </a:lnTo>
                    <a:lnTo>
                      <a:pt x="199" y="6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4386263" y="908051"/>
                <a:ext cx="90488" cy="150813"/>
              </a:xfrm>
              <a:custGeom>
                <a:rect b="b" l="l" r="r" t="t"/>
                <a:pathLst>
                  <a:path extrusionOk="0" h="661" w="396">
                    <a:moveTo>
                      <a:pt x="363" y="661"/>
                    </a:moveTo>
                    <a:lnTo>
                      <a:pt x="33" y="661"/>
                    </a:lnTo>
                    <a:lnTo>
                      <a:pt x="33" y="661"/>
                    </a:lnTo>
                    <a:lnTo>
                      <a:pt x="26" y="660"/>
                    </a:lnTo>
                    <a:lnTo>
                      <a:pt x="20" y="658"/>
                    </a:lnTo>
                    <a:lnTo>
                      <a:pt x="14" y="655"/>
                    </a:lnTo>
                    <a:lnTo>
                      <a:pt x="9" y="651"/>
                    </a:lnTo>
                    <a:lnTo>
                      <a:pt x="5" y="647"/>
                    </a:lnTo>
                    <a:lnTo>
                      <a:pt x="2" y="641"/>
                    </a:lnTo>
                    <a:lnTo>
                      <a:pt x="1" y="635"/>
                    </a:lnTo>
                    <a:lnTo>
                      <a:pt x="0" y="62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1" y="178"/>
                    </a:lnTo>
                    <a:lnTo>
                      <a:pt x="4" y="158"/>
                    </a:lnTo>
                    <a:lnTo>
                      <a:pt x="9" y="139"/>
                    </a:lnTo>
                    <a:lnTo>
                      <a:pt x="16" y="121"/>
                    </a:lnTo>
                    <a:lnTo>
                      <a:pt x="24" y="103"/>
                    </a:lnTo>
                    <a:lnTo>
                      <a:pt x="34" y="87"/>
                    </a:lnTo>
                    <a:lnTo>
                      <a:pt x="46" y="72"/>
                    </a:lnTo>
                    <a:lnTo>
                      <a:pt x="58" y="58"/>
                    </a:lnTo>
                    <a:lnTo>
                      <a:pt x="72" y="46"/>
                    </a:lnTo>
                    <a:lnTo>
                      <a:pt x="87" y="33"/>
                    </a:lnTo>
                    <a:lnTo>
                      <a:pt x="103" y="24"/>
                    </a:lnTo>
                    <a:lnTo>
                      <a:pt x="121" y="16"/>
                    </a:lnTo>
                    <a:lnTo>
                      <a:pt x="140" y="8"/>
                    </a:lnTo>
                    <a:lnTo>
                      <a:pt x="158" y="4"/>
                    </a:lnTo>
                    <a:lnTo>
                      <a:pt x="178" y="1"/>
                    </a:lnTo>
                    <a:lnTo>
                      <a:pt x="199" y="0"/>
                    </a:lnTo>
                    <a:lnTo>
                      <a:pt x="199" y="0"/>
                    </a:lnTo>
                    <a:lnTo>
                      <a:pt x="218" y="1"/>
                    </a:lnTo>
                    <a:lnTo>
                      <a:pt x="238" y="4"/>
                    </a:lnTo>
                    <a:lnTo>
                      <a:pt x="258" y="8"/>
                    </a:lnTo>
                    <a:lnTo>
                      <a:pt x="275" y="16"/>
                    </a:lnTo>
                    <a:lnTo>
                      <a:pt x="293" y="24"/>
                    </a:lnTo>
                    <a:lnTo>
                      <a:pt x="309" y="33"/>
                    </a:lnTo>
                    <a:lnTo>
                      <a:pt x="324" y="46"/>
                    </a:lnTo>
                    <a:lnTo>
                      <a:pt x="338" y="58"/>
                    </a:lnTo>
                    <a:lnTo>
                      <a:pt x="351" y="72"/>
                    </a:lnTo>
                    <a:lnTo>
                      <a:pt x="363" y="87"/>
                    </a:lnTo>
                    <a:lnTo>
                      <a:pt x="373" y="103"/>
                    </a:lnTo>
                    <a:lnTo>
                      <a:pt x="381" y="121"/>
                    </a:lnTo>
                    <a:lnTo>
                      <a:pt x="388" y="139"/>
                    </a:lnTo>
                    <a:lnTo>
                      <a:pt x="392" y="158"/>
                    </a:lnTo>
                    <a:lnTo>
                      <a:pt x="395" y="178"/>
                    </a:lnTo>
                    <a:lnTo>
                      <a:pt x="396" y="198"/>
                    </a:lnTo>
                    <a:lnTo>
                      <a:pt x="396" y="628"/>
                    </a:lnTo>
                    <a:lnTo>
                      <a:pt x="396" y="628"/>
                    </a:lnTo>
                    <a:lnTo>
                      <a:pt x="396" y="635"/>
                    </a:lnTo>
                    <a:lnTo>
                      <a:pt x="394" y="641"/>
                    </a:lnTo>
                    <a:lnTo>
                      <a:pt x="391" y="647"/>
                    </a:lnTo>
                    <a:lnTo>
                      <a:pt x="387" y="651"/>
                    </a:lnTo>
                    <a:lnTo>
                      <a:pt x="382" y="655"/>
                    </a:lnTo>
                    <a:lnTo>
                      <a:pt x="377" y="658"/>
                    </a:lnTo>
                    <a:lnTo>
                      <a:pt x="370" y="660"/>
                    </a:lnTo>
                    <a:lnTo>
                      <a:pt x="363" y="661"/>
                    </a:lnTo>
                    <a:lnTo>
                      <a:pt x="363" y="661"/>
                    </a:lnTo>
                    <a:close/>
                    <a:moveTo>
                      <a:pt x="66" y="595"/>
                    </a:moveTo>
                    <a:lnTo>
                      <a:pt x="330" y="595"/>
                    </a:lnTo>
                    <a:lnTo>
                      <a:pt x="330" y="198"/>
                    </a:lnTo>
                    <a:lnTo>
                      <a:pt x="330" y="198"/>
                    </a:lnTo>
                    <a:lnTo>
                      <a:pt x="330" y="184"/>
                    </a:lnTo>
                    <a:lnTo>
                      <a:pt x="328" y="172"/>
                    </a:lnTo>
                    <a:lnTo>
                      <a:pt x="325" y="158"/>
                    </a:lnTo>
                    <a:lnTo>
                      <a:pt x="320" y="147"/>
                    </a:lnTo>
                    <a:lnTo>
                      <a:pt x="315" y="136"/>
                    </a:lnTo>
                    <a:lnTo>
                      <a:pt x="308" y="124"/>
                    </a:lnTo>
                    <a:lnTo>
                      <a:pt x="300" y="114"/>
                    </a:lnTo>
                    <a:lnTo>
                      <a:pt x="292" y="105"/>
                    </a:lnTo>
                    <a:lnTo>
                      <a:pt x="283" y="96"/>
                    </a:lnTo>
                    <a:lnTo>
                      <a:pt x="272" y="88"/>
                    </a:lnTo>
                    <a:lnTo>
                      <a:pt x="261" y="82"/>
                    </a:lnTo>
                    <a:lnTo>
                      <a:pt x="249" y="77"/>
                    </a:lnTo>
                    <a:lnTo>
                      <a:pt x="238" y="71"/>
                    </a:lnTo>
                    <a:lnTo>
                      <a:pt x="225" y="68"/>
                    </a:lnTo>
                    <a:lnTo>
                      <a:pt x="212" y="66"/>
                    </a:lnTo>
                    <a:lnTo>
                      <a:pt x="199" y="66"/>
                    </a:lnTo>
                    <a:lnTo>
                      <a:pt x="199" y="66"/>
                    </a:lnTo>
                    <a:lnTo>
                      <a:pt x="185" y="66"/>
                    </a:lnTo>
                    <a:lnTo>
                      <a:pt x="172" y="68"/>
                    </a:lnTo>
                    <a:lnTo>
                      <a:pt x="159" y="71"/>
                    </a:lnTo>
                    <a:lnTo>
                      <a:pt x="147" y="77"/>
                    </a:lnTo>
                    <a:lnTo>
                      <a:pt x="136" y="82"/>
                    </a:lnTo>
                    <a:lnTo>
                      <a:pt x="124" y="88"/>
                    </a:lnTo>
                    <a:lnTo>
                      <a:pt x="114" y="96"/>
                    </a:lnTo>
                    <a:lnTo>
                      <a:pt x="105" y="105"/>
                    </a:lnTo>
                    <a:lnTo>
                      <a:pt x="96" y="114"/>
                    </a:lnTo>
                    <a:lnTo>
                      <a:pt x="89" y="124"/>
                    </a:lnTo>
                    <a:lnTo>
                      <a:pt x="82" y="136"/>
                    </a:lnTo>
                    <a:lnTo>
                      <a:pt x="77" y="147"/>
                    </a:lnTo>
                    <a:lnTo>
                      <a:pt x="72" y="158"/>
                    </a:lnTo>
                    <a:lnTo>
                      <a:pt x="68" y="172"/>
                    </a:lnTo>
                    <a:lnTo>
                      <a:pt x="66" y="184"/>
                    </a:lnTo>
                    <a:lnTo>
                      <a:pt x="66" y="198"/>
                    </a:lnTo>
                    <a:lnTo>
                      <a:pt x="66" y="59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236" name="Google Shape;236;p1"/>
          <p:cNvGrpSpPr/>
          <p:nvPr/>
        </p:nvGrpSpPr>
        <p:grpSpPr>
          <a:xfrm>
            <a:off x="3108092" y="2356120"/>
            <a:ext cx="1469066" cy="443198"/>
            <a:chOff x="3113499" y="2356120"/>
            <a:chExt cx="1469066" cy="443198"/>
          </a:xfrm>
        </p:grpSpPr>
        <p:sp>
          <p:nvSpPr>
            <p:cNvPr id="237" name="Google Shape;237;p1"/>
            <p:cNvSpPr txBox="1"/>
            <p:nvPr/>
          </p:nvSpPr>
          <p:spPr>
            <a:xfrm>
              <a:off x="3772279" y="2356120"/>
              <a:ext cx="810286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D795"/>
                </a:buClr>
                <a:buSzPts val="1600"/>
                <a:buFont typeface="Arial"/>
                <a:buNone/>
              </a:pPr>
              <a:r>
                <a:rPr b="1" lang="en-US" sz="1600" u="none">
                  <a:solidFill>
                    <a:srgbClr val="21D795"/>
                  </a:solidFill>
                  <a:latin typeface="Corbel"/>
                  <a:ea typeface="Corbel"/>
                  <a:cs typeface="Corbel"/>
                  <a:sym typeface="Corbel"/>
                </a:rPr>
                <a:t>Key</a:t>
              </a:r>
              <a:br>
                <a:rPr b="1" lang="en-US" sz="1600" u="none">
                  <a:solidFill>
                    <a:srgbClr val="21D795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1" lang="en-US" sz="1600" u="none">
                  <a:solidFill>
                    <a:srgbClr val="21D795"/>
                  </a:solidFill>
                  <a:latin typeface="Corbel"/>
                  <a:ea typeface="Corbel"/>
                  <a:cs typeface="Corbel"/>
                  <a:sym typeface="Corbel"/>
                </a:rPr>
                <a:t>Resource</a:t>
              </a:r>
              <a:endParaRPr/>
            </a:p>
          </p:txBody>
        </p:sp>
        <p:grpSp>
          <p:nvGrpSpPr>
            <p:cNvPr id="238" name="Google Shape;238;p1"/>
            <p:cNvGrpSpPr/>
            <p:nvPr/>
          </p:nvGrpSpPr>
          <p:grpSpPr>
            <a:xfrm>
              <a:off x="3113499" y="2359153"/>
              <a:ext cx="437138" cy="437134"/>
              <a:chOff x="8435975" y="5048251"/>
              <a:chExt cx="360363" cy="360362"/>
            </a:xfrm>
          </p:grpSpPr>
          <p:sp>
            <p:nvSpPr>
              <p:cNvPr id="239" name="Google Shape;239;p1"/>
              <p:cNvSpPr/>
              <p:nvPr/>
            </p:nvSpPr>
            <p:spPr>
              <a:xfrm>
                <a:off x="8510588" y="5108576"/>
                <a:ext cx="209550" cy="165100"/>
              </a:xfrm>
              <a:custGeom>
                <a:rect b="b" l="l" r="r" t="t"/>
                <a:pathLst>
                  <a:path extrusionOk="0" h="623" w="793">
                    <a:moveTo>
                      <a:pt x="765" y="623"/>
                    </a:moveTo>
                    <a:lnTo>
                      <a:pt x="765" y="623"/>
                    </a:lnTo>
                    <a:lnTo>
                      <a:pt x="759" y="622"/>
                    </a:lnTo>
                    <a:lnTo>
                      <a:pt x="754" y="621"/>
                    </a:lnTo>
                    <a:lnTo>
                      <a:pt x="749" y="618"/>
                    </a:lnTo>
                    <a:lnTo>
                      <a:pt x="745" y="615"/>
                    </a:lnTo>
                    <a:lnTo>
                      <a:pt x="742" y="611"/>
                    </a:lnTo>
                    <a:lnTo>
                      <a:pt x="739" y="606"/>
                    </a:lnTo>
                    <a:lnTo>
                      <a:pt x="737" y="600"/>
                    </a:lnTo>
                    <a:lnTo>
                      <a:pt x="737" y="595"/>
                    </a:lnTo>
                    <a:lnTo>
                      <a:pt x="737" y="170"/>
                    </a:lnTo>
                    <a:lnTo>
                      <a:pt x="340" y="170"/>
                    </a:lnTo>
                    <a:lnTo>
                      <a:pt x="340" y="170"/>
                    </a:lnTo>
                    <a:lnTo>
                      <a:pt x="332" y="169"/>
                    </a:lnTo>
                    <a:lnTo>
                      <a:pt x="325" y="165"/>
                    </a:lnTo>
                    <a:lnTo>
                      <a:pt x="319" y="159"/>
                    </a:lnTo>
                    <a:lnTo>
                      <a:pt x="315" y="153"/>
                    </a:lnTo>
                    <a:lnTo>
                      <a:pt x="269" y="56"/>
                    </a:lnTo>
                    <a:lnTo>
                      <a:pt x="56" y="56"/>
                    </a:lnTo>
                    <a:lnTo>
                      <a:pt x="56" y="595"/>
                    </a:lnTo>
                    <a:lnTo>
                      <a:pt x="56" y="595"/>
                    </a:lnTo>
                    <a:lnTo>
                      <a:pt x="56" y="600"/>
                    </a:lnTo>
                    <a:lnTo>
                      <a:pt x="54" y="606"/>
                    </a:lnTo>
                    <a:lnTo>
                      <a:pt x="52" y="611"/>
                    </a:lnTo>
                    <a:lnTo>
                      <a:pt x="48" y="615"/>
                    </a:lnTo>
                    <a:lnTo>
                      <a:pt x="44" y="618"/>
                    </a:lnTo>
                    <a:lnTo>
                      <a:pt x="39" y="621"/>
                    </a:lnTo>
                    <a:lnTo>
                      <a:pt x="34" y="622"/>
                    </a:lnTo>
                    <a:lnTo>
                      <a:pt x="28" y="623"/>
                    </a:lnTo>
                    <a:lnTo>
                      <a:pt x="28" y="623"/>
                    </a:lnTo>
                    <a:lnTo>
                      <a:pt x="23" y="622"/>
                    </a:lnTo>
                    <a:lnTo>
                      <a:pt x="17" y="621"/>
                    </a:lnTo>
                    <a:lnTo>
                      <a:pt x="13" y="618"/>
                    </a:lnTo>
                    <a:lnTo>
                      <a:pt x="8" y="615"/>
                    </a:lnTo>
                    <a:lnTo>
                      <a:pt x="5" y="611"/>
                    </a:lnTo>
                    <a:lnTo>
                      <a:pt x="2" y="606"/>
                    </a:lnTo>
                    <a:lnTo>
                      <a:pt x="1" y="600"/>
                    </a:lnTo>
                    <a:lnTo>
                      <a:pt x="0" y="595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2" y="17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3" y="4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94" y="1"/>
                    </a:lnTo>
                    <a:lnTo>
                      <a:pt x="302" y="4"/>
                    </a:lnTo>
                    <a:lnTo>
                      <a:pt x="308" y="9"/>
                    </a:lnTo>
                    <a:lnTo>
                      <a:pt x="313" y="16"/>
                    </a:lnTo>
                    <a:lnTo>
                      <a:pt x="358" y="113"/>
                    </a:lnTo>
                    <a:lnTo>
                      <a:pt x="765" y="113"/>
                    </a:lnTo>
                    <a:lnTo>
                      <a:pt x="765" y="113"/>
                    </a:lnTo>
                    <a:lnTo>
                      <a:pt x="771" y="113"/>
                    </a:lnTo>
                    <a:lnTo>
                      <a:pt x="776" y="115"/>
                    </a:lnTo>
                    <a:lnTo>
                      <a:pt x="781" y="118"/>
                    </a:lnTo>
                    <a:lnTo>
                      <a:pt x="785" y="121"/>
                    </a:lnTo>
                    <a:lnTo>
                      <a:pt x="788" y="125"/>
                    </a:lnTo>
                    <a:lnTo>
                      <a:pt x="791" y="130"/>
                    </a:lnTo>
                    <a:lnTo>
                      <a:pt x="792" y="135"/>
                    </a:lnTo>
                    <a:lnTo>
                      <a:pt x="793" y="141"/>
                    </a:lnTo>
                    <a:lnTo>
                      <a:pt x="793" y="595"/>
                    </a:lnTo>
                    <a:lnTo>
                      <a:pt x="793" y="595"/>
                    </a:lnTo>
                    <a:lnTo>
                      <a:pt x="792" y="600"/>
                    </a:lnTo>
                    <a:lnTo>
                      <a:pt x="791" y="606"/>
                    </a:lnTo>
                    <a:lnTo>
                      <a:pt x="788" y="611"/>
                    </a:lnTo>
                    <a:lnTo>
                      <a:pt x="785" y="615"/>
                    </a:lnTo>
                    <a:lnTo>
                      <a:pt x="781" y="618"/>
                    </a:lnTo>
                    <a:lnTo>
                      <a:pt x="776" y="621"/>
                    </a:lnTo>
                    <a:lnTo>
                      <a:pt x="771" y="622"/>
                    </a:lnTo>
                    <a:lnTo>
                      <a:pt x="765" y="623"/>
                    </a:lnTo>
                    <a:lnTo>
                      <a:pt x="765" y="6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40" name="Google Shape;240;p1"/>
              <p:cNvSpPr/>
              <p:nvPr/>
            </p:nvSpPr>
            <p:spPr>
              <a:xfrm>
                <a:off x="8524875" y="5078413"/>
                <a:ext cx="180975" cy="46038"/>
              </a:xfrm>
              <a:custGeom>
                <a:rect b="b" l="l" r="r" t="t"/>
                <a:pathLst>
                  <a:path extrusionOk="0" h="170" w="681">
                    <a:moveTo>
                      <a:pt x="653" y="170"/>
                    </a:moveTo>
                    <a:lnTo>
                      <a:pt x="340" y="170"/>
                    </a:lnTo>
                    <a:lnTo>
                      <a:pt x="340" y="170"/>
                    </a:lnTo>
                    <a:lnTo>
                      <a:pt x="332" y="169"/>
                    </a:lnTo>
                    <a:lnTo>
                      <a:pt x="325" y="165"/>
                    </a:lnTo>
                    <a:lnTo>
                      <a:pt x="319" y="160"/>
                    </a:lnTo>
                    <a:lnTo>
                      <a:pt x="315" y="153"/>
                    </a:lnTo>
                    <a:lnTo>
                      <a:pt x="270" y="56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23" y="56"/>
                    </a:lnTo>
                    <a:lnTo>
                      <a:pt x="18" y="54"/>
                    </a:lnTo>
                    <a:lnTo>
                      <a:pt x="13" y="52"/>
                    </a:lnTo>
                    <a:lnTo>
                      <a:pt x="9" y="48"/>
                    </a:lnTo>
                    <a:lnTo>
                      <a:pt x="5" y="44"/>
                    </a:lnTo>
                    <a:lnTo>
                      <a:pt x="3" y="39"/>
                    </a:lnTo>
                    <a:lnTo>
                      <a:pt x="1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1" y="23"/>
                    </a:lnTo>
                    <a:lnTo>
                      <a:pt x="3" y="17"/>
                    </a:lnTo>
                    <a:lnTo>
                      <a:pt x="5" y="13"/>
                    </a:lnTo>
                    <a:lnTo>
                      <a:pt x="9" y="8"/>
                    </a:lnTo>
                    <a:lnTo>
                      <a:pt x="13" y="5"/>
                    </a:lnTo>
                    <a:lnTo>
                      <a:pt x="18" y="2"/>
                    </a:lnTo>
                    <a:lnTo>
                      <a:pt x="23" y="1"/>
                    </a:lnTo>
                    <a:lnTo>
                      <a:pt x="28" y="0"/>
                    </a:lnTo>
                    <a:lnTo>
                      <a:pt x="287" y="0"/>
                    </a:lnTo>
                    <a:lnTo>
                      <a:pt x="287" y="0"/>
                    </a:lnTo>
                    <a:lnTo>
                      <a:pt x="295" y="1"/>
                    </a:lnTo>
                    <a:lnTo>
                      <a:pt x="303" y="5"/>
                    </a:lnTo>
                    <a:lnTo>
                      <a:pt x="308" y="10"/>
                    </a:lnTo>
                    <a:lnTo>
                      <a:pt x="313" y="16"/>
                    </a:lnTo>
                    <a:lnTo>
                      <a:pt x="359" y="114"/>
                    </a:lnTo>
                    <a:lnTo>
                      <a:pt x="653" y="114"/>
                    </a:lnTo>
                    <a:lnTo>
                      <a:pt x="653" y="114"/>
                    </a:lnTo>
                    <a:lnTo>
                      <a:pt x="658" y="114"/>
                    </a:lnTo>
                    <a:lnTo>
                      <a:pt x="664" y="116"/>
                    </a:lnTo>
                    <a:lnTo>
                      <a:pt x="669" y="118"/>
                    </a:lnTo>
                    <a:lnTo>
                      <a:pt x="673" y="122"/>
                    </a:lnTo>
                    <a:lnTo>
                      <a:pt x="676" y="126"/>
                    </a:lnTo>
                    <a:lnTo>
                      <a:pt x="679" y="131"/>
                    </a:lnTo>
                    <a:lnTo>
                      <a:pt x="680" y="136"/>
                    </a:lnTo>
                    <a:lnTo>
                      <a:pt x="681" y="142"/>
                    </a:lnTo>
                    <a:lnTo>
                      <a:pt x="681" y="142"/>
                    </a:lnTo>
                    <a:lnTo>
                      <a:pt x="680" y="147"/>
                    </a:lnTo>
                    <a:lnTo>
                      <a:pt x="679" y="153"/>
                    </a:lnTo>
                    <a:lnTo>
                      <a:pt x="676" y="157"/>
                    </a:lnTo>
                    <a:lnTo>
                      <a:pt x="673" y="161"/>
                    </a:lnTo>
                    <a:lnTo>
                      <a:pt x="669" y="165"/>
                    </a:lnTo>
                    <a:lnTo>
                      <a:pt x="664" y="167"/>
                    </a:lnTo>
                    <a:lnTo>
                      <a:pt x="658" y="169"/>
                    </a:lnTo>
                    <a:lnTo>
                      <a:pt x="653" y="170"/>
                    </a:lnTo>
                    <a:lnTo>
                      <a:pt x="653" y="17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41" name="Google Shape;241;p1"/>
              <p:cNvSpPr/>
              <p:nvPr/>
            </p:nvSpPr>
            <p:spPr>
              <a:xfrm>
                <a:off x="8540750" y="5048251"/>
                <a:ext cx="149225" cy="46038"/>
              </a:xfrm>
              <a:custGeom>
                <a:rect b="b" l="l" r="r" t="t"/>
                <a:pathLst>
                  <a:path extrusionOk="0" h="169" w="566">
                    <a:moveTo>
                      <a:pt x="538" y="169"/>
                    </a:moveTo>
                    <a:lnTo>
                      <a:pt x="339" y="169"/>
                    </a:lnTo>
                    <a:lnTo>
                      <a:pt x="339" y="169"/>
                    </a:lnTo>
                    <a:lnTo>
                      <a:pt x="331" y="168"/>
                    </a:lnTo>
                    <a:lnTo>
                      <a:pt x="324" y="165"/>
                    </a:lnTo>
                    <a:lnTo>
                      <a:pt x="318" y="160"/>
                    </a:lnTo>
                    <a:lnTo>
                      <a:pt x="314" y="153"/>
                    </a:lnTo>
                    <a:lnTo>
                      <a:pt x="268" y="56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22" y="56"/>
                    </a:lnTo>
                    <a:lnTo>
                      <a:pt x="17" y="54"/>
                    </a:lnTo>
                    <a:lnTo>
                      <a:pt x="12" y="51"/>
                    </a:lnTo>
                    <a:lnTo>
                      <a:pt x="8" y="48"/>
                    </a:lnTo>
                    <a:lnTo>
                      <a:pt x="4" y="44"/>
                    </a:lnTo>
                    <a:lnTo>
                      <a:pt x="2" y="39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2" y="17"/>
                    </a:lnTo>
                    <a:lnTo>
                      <a:pt x="4" y="12"/>
                    </a:ln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95" y="1"/>
                    </a:lnTo>
                    <a:lnTo>
                      <a:pt x="302" y="4"/>
                    </a:lnTo>
                    <a:lnTo>
                      <a:pt x="308" y="9"/>
                    </a:lnTo>
                    <a:lnTo>
                      <a:pt x="312" y="16"/>
                    </a:lnTo>
                    <a:lnTo>
                      <a:pt x="357" y="113"/>
                    </a:lnTo>
                    <a:lnTo>
                      <a:pt x="538" y="113"/>
                    </a:lnTo>
                    <a:lnTo>
                      <a:pt x="538" y="113"/>
                    </a:lnTo>
                    <a:lnTo>
                      <a:pt x="543" y="114"/>
                    </a:lnTo>
                    <a:lnTo>
                      <a:pt x="549" y="115"/>
                    </a:lnTo>
                    <a:lnTo>
                      <a:pt x="553" y="118"/>
                    </a:lnTo>
                    <a:lnTo>
                      <a:pt x="558" y="121"/>
                    </a:lnTo>
                    <a:lnTo>
                      <a:pt x="561" y="126"/>
                    </a:lnTo>
                    <a:lnTo>
                      <a:pt x="564" y="130"/>
                    </a:lnTo>
                    <a:lnTo>
                      <a:pt x="565" y="136"/>
                    </a:lnTo>
                    <a:lnTo>
                      <a:pt x="566" y="141"/>
                    </a:lnTo>
                    <a:lnTo>
                      <a:pt x="566" y="141"/>
                    </a:lnTo>
                    <a:lnTo>
                      <a:pt x="565" y="147"/>
                    </a:lnTo>
                    <a:lnTo>
                      <a:pt x="564" y="152"/>
                    </a:lnTo>
                    <a:lnTo>
                      <a:pt x="561" y="157"/>
                    </a:lnTo>
                    <a:lnTo>
                      <a:pt x="558" y="161"/>
                    </a:lnTo>
                    <a:lnTo>
                      <a:pt x="553" y="165"/>
                    </a:lnTo>
                    <a:lnTo>
                      <a:pt x="549" y="167"/>
                    </a:lnTo>
                    <a:lnTo>
                      <a:pt x="543" y="169"/>
                    </a:lnTo>
                    <a:lnTo>
                      <a:pt x="538" y="169"/>
                    </a:lnTo>
                    <a:lnTo>
                      <a:pt x="538" y="16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42" name="Google Shape;242;p1"/>
              <p:cNvSpPr/>
              <p:nvPr/>
            </p:nvSpPr>
            <p:spPr>
              <a:xfrm>
                <a:off x="8435975" y="5287963"/>
                <a:ext cx="360363" cy="120650"/>
              </a:xfrm>
              <a:custGeom>
                <a:rect b="b" l="l" r="r" t="t"/>
                <a:pathLst>
                  <a:path extrusionOk="0" h="453" w="1360">
                    <a:moveTo>
                      <a:pt x="1332" y="453"/>
                    </a:moveTo>
                    <a:lnTo>
                      <a:pt x="28" y="453"/>
                    </a:lnTo>
                    <a:lnTo>
                      <a:pt x="28" y="453"/>
                    </a:lnTo>
                    <a:lnTo>
                      <a:pt x="22" y="452"/>
                    </a:lnTo>
                    <a:lnTo>
                      <a:pt x="17" y="451"/>
                    </a:lnTo>
                    <a:lnTo>
                      <a:pt x="12" y="448"/>
                    </a:lnTo>
                    <a:lnTo>
                      <a:pt x="8" y="445"/>
                    </a:lnTo>
                    <a:lnTo>
                      <a:pt x="4" y="441"/>
                    </a:lnTo>
                    <a:lnTo>
                      <a:pt x="2" y="436"/>
                    </a:lnTo>
                    <a:lnTo>
                      <a:pt x="0" y="431"/>
                    </a:lnTo>
                    <a:lnTo>
                      <a:pt x="0" y="425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2" y="17"/>
                    </a:lnTo>
                    <a:lnTo>
                      <a:pt x="4" y="12"/>
                    </a:ln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453" y="0"/>
                    </a:lnTo>
                    <a:lnTo>
                      <a:pt x="453" y="0"/>
                    </a:lnTo>
                    <a:lnTo>
                      <a:pt x="458" y="1"/>
                    </a:lnTo>
                    <a:lnTo>
                      <a:pt x="464" y="2"/>
                    </a:lnTo>
                    <a:lnTo>
                      <a:pt x="468" y="5"/>
                    </a:lnTo>
                    <a:lnTo>
                      <a:pt x="472" y="8"/>
                    </a:lnTo>
                    <a:lnTo>
                      <a:pt x="476" y="12"/>
                    </a:lnTo>
                    <a:lnTo>
                      <a:pt x="479" y="17"/>
                    </a:lnTo>
                    <a:lnTo>
                      <a:pt x="480" y="22"/>
                    </a:lnTo>
                    <a:lnTo>
                      <a:pt x="481" y="28"/>
                    </a:lnTo>
                    <a:lnTo>
                      <a:pt x="481" y="84"/>
                    </a:lnTo>
                    <a:lnTo>
                      <a:pt x="481" y="84"/>
                    </a:lnTo>
                    <a:lnTo>
                      <a:pt x="481" y="93"/>
                    </a:lnTo>
                    <a:lnTo>
                      <a:pt x="482" y="102"/>
                    </a:lnTo>
                    <a:lnTo>
                      <a:pt x="485" y="110"/>
                    </a:lnTo>
                    <a:lnTo>
                      <a:pt x="488" y="118"/>
                    </a:lnTo>
                    <a:lnTo>
                      <a:pt x="492" y="125"/>
                    </a:lnTo>
                    <a:lnTo>
                      <a:pt x="496" y="132"/>
                    </a:lnTo>
                    <a:lnTo>
                      <a:pt x="501" y="139"/>
                    </a:lnTo>
                    <a:lnTo>
                      <a:pt x="506" y="145"/>
                    </a:lnTo>
                    <a:lnTo>
                      <a:pt x="512" y="150"/>
                    </a:lnTo>
                    <a:lnTo>
                      <a:pt x="519" y="155"/>
                    </a:lnTo>
                    <a:lnTo>
                      <a:pt x="526" y="159"/>
                    </a:lnTo>
                    <a:lnTo>
                      <a:pt x="533" y="163"/>
                    </a:lnTo>
                    <a:lnTo>
                      <a:pt x="541" y="166"/>
                    </a:lnTo>
                    <a:lnTo>
                      <a:pt x="549" y="168"/>
                    </a:lnTo>
                    <a:lnTo>
                      <a:pt x="557" y="169"/>
                    </a:lnTo>
                    <a:lnTo>
                      <a:pt x="566" y="169"/>
                    </a:lnTo>
                    <a:lnTo>
                      <a:pt x="821" y="169"/>
                    </a:lnTo>
                    <a:lnTo>
                      <a:pt x="821" y="169"/>
                    </a:lnTo>
                    <a:lnTo>
                      <a:pt x="830" y="169"/>
                    </a:lnTo>
                    <a:lnTo>
                      <a:pt x="838" y="168"/>
                    </a:lnTo>
                    <a:lnTo>
                      <a:pt x="846" y="166"/>
                    </a:lnTo>
                    <a:lnTo>
                      <a:pt x="854" y="163"/>
                    </a:lnTo>
                    <a:lnTo>
                      <a:pt x="862" y="159"/>
                    </a:lnTo>
                    <a:lnTo>
                      <a:pt x="868" y="155"/>
                    </a:lnTo>
                    <a:lnTo>
                      <a:pt x="875" y="150"/>
                    </a:lnTo>
                    <a:lnTo>
                      <a:pt x="881" y="145"/>
                    </a:lnTo>
                    <a:lnTo>
                      <a:pt x="886" y="139"/>
                    </a:lnTo>
                    <a:lnTo>
                      <a:pt x="892" y="132"/>
                    </a:lnTo>
                    <a:lnTo>
                      <a:pt x="896" y="125"/>
                    </a:lnTo>
                    <a:lnTo>
                      <a:pt x="900" y="118"/>
                    </a:lnTo>
                    <a:lnTo>
                      <a:pt x="903" y="110"/>
                    </a:lnTo>
                    <a:lnTo>
                      <a:pt x="905" y="102"/>
                    </a:lnTo>
                    <a:lnTo>
                      <a:pt x="906" y="93"/>
                    </a:lnTo>
                    <a:lnTo>
                      <a:pt x="907" y="84"/>
                    </a:lnTo>
                    <a:lnTo>
                      <a:pt x="907" y="28"/>
                    </a:lnTo>
                    <a:lnTo>
                      <a:pt x="907" y="28"/>
                    </a:lnTo>
                    <a:lnTo>
                      <a:pt x="907" y="22"/>
                    </a:lnTo>
                    <a:lnTo>
                      <a:pt x="909" y="17"/>
                    </a:lnTo>
                    <a:lnTo>
                      <a:pt x="911" y="12"/>
                    </a:lnTo>
                    <a:lnTo>
                      <a:pt x="915" y="8"/>
                    </a:lnTo>
                    <a:lnTo>
                      <a:pt x="919" y="5"/>
                    </a:lnTo>
                    <a:lnTo>
                      <a:pt x="924" y="2"/>
                    </a:lnTo>
                    <a:lnTo>
                      <a:pt x="929" y="1"/>
                    </a:lnTo>
                    <a:lnTo>
                      <a:pt x="935" y="0"/>
                    </a:lnTo>
                    <a:lnTo>
                      <a:pt x="1332" y="0"/>
                    </a:lnTo>
                    <a:lnTo>
                      <a:pt x="1332" y="0"/>
                    </a:lnTo>
                    <a:lnTo>
                      <a:pt x="1337" y="1"/>
                    </a:lnTo>
                    <a:lnTo>
                      <a:pt x="1342" y="2"/>
                    </a:lnTo>
                    <a:lnTo>
                      <a:pt x="1347" y="5"/>
                    </a:lnTo>
                    <a:lnTo>
                      <a:pt x="1351" y="8"/>
                    </a:lnTo>
                    <a:lnTo>
                      <a:pt x="1355" y="12"/>
                    </a:lnTo>
                    <a:lnTo>
                      <a:pt x="1357" y="17"/>
                    </a:lnTo>
                    <a:lnTo>
                      <a:pt x="1359" y="22"/>
                    </a:lnTo>
                    <a:lnTo>
                      <a:pt x="1360" y="28"/>
                    </a:lnTo>
                    <a:lnTo>
                      <a:pt x="1360" y="425"/>
                    </a:lnTo>
                    <a:lnTo>
                      <a:pt x="1360" y="425"/>
                    </a:lnTo>
                    <a:lnTo>
                      <a:pt x="1359" y="431"/>
                    </a:lnTo>
                    <a:lnTo>
                      <a:pt x="1357" y="436"/>
                    </a:lnTo>
                    <a:lnTo>
                      <a:pt x="1355" y="441"/>
                    </a:lnTo>
                    <a:lnTo>
                      <a:pt x="1351" y="445"/>
                    </a:lnTo>
                    <a:lnTo>
                      <a:pt x="1347" y="448"/>
                    </a:lnTo>
                    <a:lnTo>
                      <a:pt x="1342" y="451"/>
                    </a:lnTo>
                    <a:lnTo>
                      <a:pt x="1337" y="452"/>
                    </a:lnTo>
                    <a:lnTo>
                      <a:pt x="1332" y="453"/>
                    </a:lnTo>
                    <a:lnTo>
                      <a:pt x="1332" y="453"/>
                    </a:lnTo>
                    <a:close/>
                    <a:moveTo>
                      <a:pt x="56" y="396"/>
                    </a:moveTo>
                    <a:lnTo>
                      <a:pt x="1304" y="396"/>
                    </a:lnTo>
                    <a:lnTo>
                      <a:pt x="1304" y="56"/>
                    </a:lnTo>
                    <a:lnTo>
                      <a:pt x="963" y="56"/>
                    </a:lnTo>
                    <a:lnTo>
                      <a:pt x="963" y="84"/>
                    </a:lnTo>
                    <a:lnTo>
                      <a:pt x="963" y="84"/>
                    </a:lnTo>
                    <a:lnTo>
                      <a:pt x="962" y="100"/>
                    </a:lnTo>
                    <a:lnTo>
                      <a:pt x="960" y="113"/>
                    </a:lnTo>
                    <a:lnTo>
                      <a:pt x="956" y="127"/>
                    </a:lnTo>
                    <a:lnTo>
                      <a:pt x="952" y="140"/>
                    </a:lnTo>
                    <a:lnTo>
                      <a:pt x="946" y="152"/>
                    </a:lnTo>
                    <a:lnTo>
                      <a:pt x="939" y="164"/>
                    </a:lnTo>
                    <a:lnTo>
                      <a:pt x="931" y="174"/>
                    </a:lnTo>
                    <a:lnTo>
                      <a:pt x="922" y="184"/>
                    </a:lnTo>
                    <a:lnTo>
                      <a:pt x="912" y="193"/>
                    </a:lnTo>
                    <a:lnTo>
                      <a:pt x="901" y="203"/>
                    </a:lnTo>
                    <a:lnTo>
                      <a:pt x="889" y="210"/>
                    </a:lnTo>
                    <a:lnTo>
                      <a:pt x="876" y="215"/>
                    </a:lnTo>
                    <a:lnTo>
                      <a:pt x="863" y="220"/>
                    </a:lnTo>
                    <a:lnTo>
                      <a:pt x="850" y="224"/>
                    </a:lnTo>
                    <a:lnTo>
                      <a:pt x="836" y="226"/>
                    </a:lnTo>
                    <a:lnTo>
                      <a:pt x="821" y="227"/>
                    </a:lnTo>
                    <a:lnTo>
                      <a:pt x="566" y="227"/>
                    </a:lnTo>
                    <a:lnTo>
                      <a:pt x="566" y="227"/>
                    </a:lnTo>
                    <a:lnTo>
                      <a:pt x="552" y="226"/>
                    </a:lnTo>
                    <a:lnTo>
                      <a:pt x="538" y="224"/>
                    </a:lnTo>
                    <a:lnTo>
                      <a:pt x="524" y="220"/>
                    </a:lnTo>
                    <a:lnTo>
                      <a:pt x="511" y="215"/>
                    </a:lnTo>
                    <a:lnTo>
                      <a:pt x="499" y="210"/>
                    </a:lnTo>
                    <a:lnTo>
                      <a:pt x="488" y="203"/>
                    </a:lnTo>
                    <a:lnTo>
                      <a:pt x="476" y="193"/>
                    </a:lnTo>
                    <a:lnTo>
                      <a:pt x="466" y="184"/>
                    </a:lnTo>
                    <a:lnTo>
                      <a:pt x="457" y="174"/>
                    </a:lnTo>
                    <a:lnTo>
                      <a:pt x="449" y="164"/>
                    </a:lnTo>
                    <a:lnTo>
                      <a:pt x="442" y="152"/>
                    </a:lnTo>
                    <a:lnTo>
                      <a:pt x="436" y="140"/>
                    </a:lnTo>
                    <a:lnTo>
                      <a:pt x="431" y="127"/>
                    </a:lnTo>
                    <a:lnTo>
                      <a:pt x="427" y="113"/>
                    </a:lnTo>
                    <a:lnTo>
                      <a:pt x="425" y="100"/>
                    </a:lnTo>
                    <a:lnTo>
                      <a:pt x="425" y="84"/>
                    </a:lnTo>
                    <a:lnTo>
                      <a:pt x="425" y="56"/>
                    </a:lnTo>
                    <a:lnTo>
                      <a:pt x="56" y="56"/>
                    </a:lnTo>
                    <a:lnTo>
                      <a:pt x="56" y="39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43" name="Google Shape;243;p1"/>
              <p:cNvSpPr/>
              <p:nvPr/>
            </p:nvSpPr>
            <p:spPr>
              <a:xfrm>
                <a:off x="8435975" y="5199063"/>
                <a:ext cx="88900" cy="104775"/>
              </a:xfrm>
              <a:custGeom>
                <a:rect b="b" l="l" r="r" t="t"/>
                <a:pathLst>
                  <a:path extrusionOk="0" h="397" w="339">
                    <a:moveTo>
                      <a:pt x="28" y="397"/>
                    </a:moveTo>
                    <a:lnTo>
                      <a:pt x="28" y="397"/>
                    </a:lnTo>
                    <a:lnTo>
                      <a:pt x="20" y="396"/>
                    </a:lnTo>
                    <a:lnTo>
                      <a:pt x="14" y="393"/>
                    </a:lnTo>
                    <a:lnTo>
                      <a:pt x="14" y="393"/>
                    </a:lnTo>
                    <a:lnTo>
                      <a:pt x="9" y="390"/>
                    </a:lnTo>
                    <a:lnTo>
                      <a:pt x="5" y="386"/>
                    </a:lnTo>
                    <a:lnTo>
                      <a:pt x="2" y="381"/>
                    </a:lnTo>
                    <a:lnTo>
                      <a:pt x="1" y="376"/>
                    </a:lnTo>
                    <a:lnTo>
                      <a:pt x="0" y="371"/>
                    </a:lnTo>
                    <a:lnTo>
                      <a:pt x="0" y="365"/>
                    </a:lnTo>
                    <a:lnTo>
                      <a:pt x="1" y="360"/>
                    </a:lnTo>
                    <a:lnTo>
                      <a:pt x="3" y="355"/>
                    </a:lnTo>
                    <a:lnTo>
                      <a:pt x="202" y="14"/>
                    </a:lnTo>
                    <a:lnTo>
                      <a:pt x="202" y="14"/>
                    </a:lnTo>
                    <a:lnTo>
                      <a:pt x="206" y="8"/>
                    </a:lnTo>
                    <a:lnTo>
                      <a:pt x="212" y="4"/>
                    </a:lnTo>
                    <a:lnTo>
                      <a:pt x="219" y="1"/>
                    </a:lnTo>
                    <a:lnTo>
                      <a:pt x="226" y="0"/>
                    </a:lnTo>
                    <a:lnTo>
                      <a:pt x="311" y="0"/>
                    </a:lnTo>
                    <a:lnTo>
                      <a:pt x="311" y="0"/>
                    </a:lnTo>
                    <a:lnTo>
                      <a:pt x="317" y="1"/>
                    </a:lnTo>
                    <a:lnTo>
                      <a:pt x="322" y="2"/>
                    </a:lnTo>
                    <a:lnTo>
                      <a:pt x="327" y="5"/>
                    </a:lnTo>
                    <a:lnTo>
                      <a:pt x="331" y="8"/>
                    </a:lnTo>
                    <a:lnTo>
                      <a:pt x="335" y="13"/>
                    </a:lnTo>
                    <a:lnTo>
                      <a:pt x="337" y="17"/>
                    </a:lnTo>
                    <a:lnTo>
                      <a:pt x="339" y="23"/>
                    </a:lnTo>
                    <a:lnTo>
                      <a:pt x="339" y="28"/>
                    </a:lnTo>
                    <a:lnTo>
                      <a:pt x="339" y="28"/>
                    </a:lnTo>
                    <a:lnTo>
                      <a:pt x="339" y="35"/>
                    </a:lnTo>
                    <a:lnTo>
                      <a:pt x="337" y="40"/>
                    </a:lnTo>
                    <a:lnTo>
                      <a:pt x="335" y="45"/>
                    </a:lnTo>
                    <a:lnTo>
                      <a:pt x="331" y="49"/>
                    </a:lnTo>
                    <a:lnTo>
                      <a:pt x="327" y="53"/>
                    </a:lnTo>
                    <a:lnTo>
                      <a:pt x="322" y="55"/>
                    </a:lnTo>
                    <a:lnTo>
                      <a:pt x="317" y="57"/>
                    </a:lnTo>
                    <a:lnTo>
                      <a:pt x="311" y="57"/>
                    </a:lnTo>
                    <a:lnTo>
                      <a:pt x="242" y="57"/>
                    </a:lnTo>
                    <a:lnTo>
                      <a:pt x="52" y="383"/>
                    </a:lnTo>
                    <a:lnTo>
                      <a:pt x="52" y="383"/>
                    </a:lnTo>
                    <a:lnTo>
                      <a:pt x="47" y="389"/>
                    </a:lnTo>
                    <a:lnTo>
                      <a:pt x="41" y="394"/>
                    </a:lnTo>
                    <a:lnTo>
                      <a:pt x="35" y="396"/>
                    </a:lnTo>
                    <a:lnTo>
                      <a:pt x="28" y="397"/>
                    </a:lnTo>
                    <a:lnTo>
                      <a:pt x="28" y="39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44" name="Google Shape;244;p1"/>
              <p:cNvSpPr/>
              <p:nvPr/>
            </p:nvSpPr>
            <p:spPr>
              <a:xfrm>
                <a:off x="8705850" y="5199063"/>
                <a:ext cx="90488" cy="104775"/>
              </a:xfrm>
              <a:custGeom>
                <a:rect b="b" l="l" r="r" t="t"/>
                <a:pathLst>
                  <a:path extrusionOk="0" h="397" w="340">
                    <a:moveTo>
                      <a:pt x="312" y="397"/>
                    </a:moveTo>
                    <a:lnTo>
                      <a:pt x="312" y="397"/>
                    </a:lnTo>
                    <a:lnTo>
                      <a:pt x="304" y="396"/>
                    </a:lnTo>
                    <a:lnTo>
                      <a:pt x="298" y="394"/>
                    </a:lnTo>
                    <a:lnTo>
                      <a:pt x="292" y="389"/>
                    </a:lnTo>
                    <a:lnTo>
                      <a:pt x="287" y="383"/>
                    </a:lnTo>
                    <a:lnTo>
                      <a:pt x="97" y="57"/>
                    </a:lnTo>
                    <a:lnTo>
                      <a:pt x="28" y="57"/>
                    </a:lnTo>
                    <a:lnTo>
                      <a:pt x="28" y="57"/>
                    </a:lnTo>
                    <a:lnTo>
                      <a:pt x="22" y="57"/>
                    </a:lnTo>
                    <a:lnTo>
                      <a:pt x="17" y="55"/>
                    </a:lnTo>
                    <a:lnTo>
                      <a:pt x="12" y="53"/>
                    </a:lnTo>
                    <a:lnTo>
                      <a:pt x="8" y="49"/>
                    </a:lnTo>
                    <a:lnTo>
                      <a:pt x="5" y="45"/>
                    </a:lnTo>
                    <a:lnTo>
                      <a:pt x="2" y="40"/>
                    </a:lnTo>
                    <a:lnTo>
                      <a:pt x="0" y="35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2" y="17"/>
                    </a:lnTo>
                    <a:lnTo>
                      <a:pt x="5" y="13"/>
                    </a:ln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20" y="1"/>
                    </a:lnTo>
                    <a:lnTo>
                      <a:pt x="127" y="4"/>
                    </a:lnTo>
                    <a:lnTo>
                      <a:pt x="133" y="8"/>
                    </a:lnTo>
                    <a:lnTo>
                      <a:pt x="137" y="14"/>
                    </a:lnTo>
                    <a:lnTo>
                      <a:pt x="336" y="355"/>
                    </a:lnTo>
                    <a:lnTo>
                      <a:pt x="336" y="355"/>
                    </a:lnTo>
                    <a:lnTo>
                      <a:pt x="338" y="360"/>
                    </a:lnTo>
                    <a:lnTo>
                      <a:pt x="339" y="365"/>
                    </a:lnTo>
                    <a:lnTo>
                      <a:pt x="340" y="371"/>
                    </a:lnTo>
                    <a:lnTo>
                      <a:pt x="339" y="376"/>
                    </a:lnTo>
                    <a:lnTo>
                      <a:pt x="337" y="381"/>
                    </a:lnTo>
                    <a:lnTo>
                      <a:pt x="334" y="386"/>
                    </a:lnTo>
                    <a:lnTo>
                      <a:pt x="330" y="390"/>
                    </a:lnTo>
                    <a:lnTo>
                      <a:pt x="326" y="393"/>
                    </a:lnTo>
                    <a:lnTo>
                      <a:pt x="326" y="393"/>
                    </a:lnTo>
                    <a:lnTo>
                      <a:pt x="319" y="396"/>
                    </a:lnTo>
                    <a:lnTo>
                      <a:pt x="312" y="397"/>
                    </a:lnTo>
                    <a:lnTo>
                      <a:pt x="312" y="39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45" name="Google Shape;245;p1"/>
              <p:cNvSpPr/>
              <p:nvPr/>
            </p:nvSpPr>
            <p:spPr>
              <a:xfrm>
                <a:off x="8570913" y="5168901"/>
                <a:ext cx="104775" cy="104775"/>
              </a:xfrm>
              <a:custGeom>
                <a:rect b="b" l="l" r="r" t="t"/>
                <a:pathLst>
                  <a:path extrusionOk="0" h="394" w="398">
                    <a:moveTo>
                      <a:pt x="369" y="394"/>
                    </a:moveTo>
                    <a:lnTo>
                      <a:pt x="28" y="394"/>
                    </a:lnTo>
                    <a:lnTo>
                      <a:pt x="28" y="394"/>
                    </a:lnTo>
                    <a:lnTo>
                      <a:pt x="22" y="393"/>
                    </a:lnTo>
                    <a:lnTo>
                      <a:pt x="17" y="392"/>
                    </a:lnTo>
                    <a:lnTo>
                      <a:pt x="12" y="389"/>
                    </a:lnTo>
                    <a:lnTo>
                      <a:pt x="8" y="386"/>
                    </a:lnTo>
                    <a:lnTo>
                      <a:pt x="5" y="382"/>
                    </a:lnTo>
                    <a:lnTo>
                      <a:pt x="2" y="377"/>
                    </a:lnTo>
                    <a:lnTo>
                      <a:pt x="0" y="371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0" y="351"/>
                    </a:lnTo>
                    <a:lnTo>
                      <a:pt x="1" y="336"/>
                    </a:lnTo>
                    <a:lnTo>
                      <a:pt x="3" y="322"/>
                    </a:lnTo>
                    <a:lnTo>
                      <a:pt x="6" y="309"/>
                    </a:lnTo>
                    <a:lnTo>
                      <a:pt x="9" y="297"/>
                    </a:lnTo>
                    <a:lnTo>
                      <a:pt x="13" y="285"/>
                    </a:lnTo>
                    <a:lnTo>
                      <a:pt x="18" y="274"/>
                    </a:lnTo>
                    <a:lnTo>
                      <a:pt x="23" y="263"/>
                    </a:lnTo>
                    <a:lnTo>
                      <a:pt x="30" y="253"/>
                    </a:lnTo>
                    <a:lnTo>
                      <a:pt x="37" y="243"/>
                    </a:lnTo>
                    <a:lnTo>
                      <a:pt x="44" y="233"/>
                    </a:lnTo>
                    <a:lnTo>
                      <a:pt x="53" y="224"/>
                    </a:lnTo>
                    <a:lnTo>
                      <a:pt x="62" y="216"/>
                    </a:lnTo>
                    <a:lnTo>
                      <a:pt x="72" y="208"/>
                    </a:lnTo>
                    <a:lnTo>
                      <a:pt x="84" y="201"/>
                    </a:lnTo>
                    <a:lnTo>
                      <a:pt x="96" y="194"/>
                    </a:lnTo>
                    <a:lnTo>
                      <a:pt x="96" y="194"/>
                    </a:lnTo>
                    <a:lnTo>
                      <a:pt x="91" y="187"/>
                    </a:lnTo>
                    <a:lnTo>
                      <a:pt x="87" y="179"/>
                    </a:lnTo>
                    <a:lnTo>
                      <a:pt x="83" y="170"/>
                    </a:lnTo>
                    <a:lnTo>
                      <a:pt x="80" y="162"/>
                    </a:lnTo>
                    <a:lnTo>
                      <a:pt x="78" y="153"/>
                    </a:lnTo>
                    <a:lnTo>
                      <a:pt x="76" y="144"/>
                    </a:lnTo>
                    <a:lnTo>
                      <a:pt x="75" y="134"/>
                    </a:lnTo>
                    <a:lnTo>
                      <a:pt x="73" y="124"/>
                    </a:lnTo>
                    <a:lnTo>
                      <a:pt x="73" y="124"/>
                    </a:lnTo>
                    <a:lnTo>
                      <a:pt x="75" y="112"/>
                    </a:lnTo>
                    <a:lnTo>
                      <a:pt x="77" y="99"/>
                    </a:lnTo>
                    <a:lnTo>
                      <a:pt x="80" y="88"/>
                    </a:lnTo>
                    <a:lnTo>
                      <a:pt x="84" y="76"/>
                    </a:lnTo>
                    <a:lnTo>
                      <a:pt x="89" y="65"/>
                    </a:lnTo>
                    <a:lnTo>
                      <a:pt x="96" y="55"/>
                    </a:lnTo>
                    <a:lnTo>
                      <a:pt x="103" y="46"/>
                    </a:lnTo>
                    <a:lnTo>
                      <a:pt x="111" y="36"/>
                    </a:lnTo>
                    <a:lnTo>
                      <a:pt x="119" y="28"/>
                    </a:lnTo>
                    <a:lnTo>
                      <a:pt x="129" y="21"/>
                    </a:lnTo>
                    <a:lnTo>
                      <a:pt x="139" y="15"/>
                    </a:lnTo>
                    <a:lnTo>
                      <a:pt x="150" y="9"/>
                    </a:lnTo>
                    <a:lnTo>
                      <a:pt x="161" y="5"/>
                    </a:lnTo>
                    <a:lnTo>
                      <a:pt x="173" y="2"/>
                    </a:lnTo>
                    <a:lnTo>
                      <a:pt x="186" y="0"/>
                    </a:lnTo>
                    <a:lnTo>
                      <a:pt x="199" y="0"/>
                    </a:lnTo>
                    <a:lnTo>
                      <a:pt x="199" y="0"/>
                    </a:lnTo>
                    <a:lnTo>
                      <a:pt x="212" y="0"/>
                    </a:lnTo>
                    <a:lnTo>
                      <a:pt x="224" y="2"/>
                    </a:lnTo>
                    <a:lnTo>
                      <a:pt x="236" y="5"/>
                    </a:lnTo>
                    <a:lnTo>
                      <a:pt x="247" y="9"/>
                    </a:lnTo>
                    <a:lnTo>
                      <a:pt x="258" y="15"/>
                    </a:lnTo>
                    <a:lnTo>
                      <a:pt x="268" y="21"/>
                    </a:lnTo>
                    <a:lnTo>
                      <a:pt x="278" y="28"/>
                    </a:lnTo>
                    <a:lnTo>
                      <a:pt x="287" y="36"/>
                    </a:lnTo>
                    <a:lnTo>
                      <a:pt x="295" y="46"/>
                    </a:lnTo>
                    <a:lnTo>
                      <a:pt x="302" y="55"/>
                    </a:lnTo>
                    <a:lnTo>
                      <a:pt x="309" y="65"/>
                    </a:lnTo>
                    <a:lnTo>
                      <a:pt x="314" y="76"/>
                    </a:lnTo>
                    <a:lnTo>
                      <a:pt x="318" y="88"/>
                    </a:lnTo>
                    <a:lnTo>
                      <a:pt x="321" y="99"/>
                    </a:lnTo>
                    <a:lnTo>
                      <a:pt x="323" y="112"/>
                    </a:lnTo>
                    <a:lnTo>
                      <a:pt x="323" y="124"/>
                    </a:lnTo>
                    <a:lnTo>
                      <a:pt x="323" y="124"/>
                    </a:lnTo>
                    <a:lnTo>
                      <a:pt x="323" y="134"/>
                    </a:lnTo>
                    <a:lnTo>
                      <a:pt x="322" y="144"/>
                    </a:lnTo>
                    <a:lnTo>
                      <a:pt x="320" y="153"/>
                    </a:lnTo>
                    <a:lnTo>
                      <a:pt x="318" y="162"/>
                    </a:lnTo>
                    <a:lnTo>
                      <a:pt x="315" y="170"/>
                    </a:lnTo>
                    <a:lnTo>
                      <a:pt x="311" y="179"/>
                    </a:lnTo>
                    <a:lnTo>
                      <a:pt x="307" y="187"/>
                    </a:lnTo>
                    <a:lnTo>
                      <a:pt x="302" y="194"/>
                    </a:lnTo>
                    <a:lnTo>
                      <a:pt x="302" y="194"/>
                    </a:lnTo>
                    <a:lnTo>
                      <a:pt x="314" y="201"/>
                    </a:lnTo>
                    <a:lnTo>
                      <a:pt x="325" y="208"/>
                    </a:lnTo>
                    <a:lnTo>
                      <a:pt x="335" y="216"/>
                    </a:lnTo>
                    <a:lnTo>
                      <a:pt x="344" y="224"/>
                    </a:lnTo>
                    <a:lnTo>
                      <a:pt x="353" y="233"/>
                    </a:lnTo>
                    <a:lnTo>
                      <a:pt x="360" y="243"/>
                    </a:lnTo>
                    <a:lnTo>
                      <a:pt x="367" y="253"/>
                    </a:lnTo>
                    <a:lnTo>
                      <a:pt x="374" y="263"/>
                    </a:lnTo>
                    <a:lnTo>
                      <a:pt x="380" y="274"/>
                    </a:lnTo>
                    <a:lnTo>
                      <a:pt x="385" y="285"/>
                    </a:lnTo>
                    <a:lnTo>
                      <a:pt x="389" y="297"/>
                    </a:lnTo>
                    <a:lnTo>
                      <a:pt x="392" y="309"/>
                    </a:lnTo>
                    <a:lnTo>
                      <a:pt x="395" y="322"/>
                    </a:lnTo>
                    <a:lnTo>
                      <a:pt x="397" y="336"/>
                    </a:lnTo>
                    <a:lnTo>
                      <a:pt x="398" y="351"/>
                    </a:lnTo>
                    <a:lnTo>
                      <a:pt x="398" y="366"/>
                    </a:lnTo>
                    <a:lnTo>
                      <a:pt x="398" y="366"/>
                    </a:lnTo>
                    <a:lnTo>
                      <a:pt x="398" y="371"/>
                    </a:lnTo>
                    <a:lnTo>
                      <a:pt x="396" y="377"/>
                    </a:lnTo>
                    <a:lnTo>
                      <a:pt x="393" y="382"/>
                    </a:lnTo>
                    <a:lnTo>
                      <a:pt x="390" y="386"/>
                    </a:lnTo>
                    <a:lnTo>
                      <a:pt x="386" y="389"/>
                    </a:lnTo>
                    <a:lnTo>
                      <a:pt x="381" y="392"/>
                    </a:lnTo>
                    <a:lnTo>
                      <a:pt x="375" y="393"/>
                    </a:lnTo>
                    <a:lnTo>
                      <a:pt x="369" y="394"/>
                    </a:lnTo>
                    <a:lnTo>
                      <a:pt x="369" y="394"/>
                    </a:lnTo>
                    <a:close/>
                    <a:moveTo>
                      <a:pt x="58" y="337"/>
                    </a:moveTo>
                    <a:lnTo>
                      <a:pt x="339" y="337"/>
                    </a:lnTo>
                    <a:lnTo>
                      <a:pt x="339" y="337"/>
                    </a:lnTo>
                    <a:lnTo>
                      <a:pt x="338" y="327"/>
                    </a:lnTo>
                    <a:lnTo>
                      <a:pt x="336" y="318"/>
                    </a:lnTo>
                    <a:lnTo>
                      <a:pt x="333" y="309"/>
                    </a:lnTo>
                    <a:lnTo>
                      <a:pt x="330" y="300"/>
                    </a:lnTo>
                    <a:lnTo>
                      <a:pt x="326" y="293"/>
                    </a:lnTo>
                    <a:lnTo>
                      <a:pt x="322" y="285"/>
                    </a:lnTo>
                    <a:lnTo>
                      <a:pt x="317" y="278"/>
                    </a:lnTo>
                    <a:lnTo>
                      <a:pt x="311" y="271"/>
                    </a:lnTo>
                    <a:lnTo>
                      <a:pt x="305" y="265"/>
                    </a:lnTo>
                    <a:lnTo>
                      <a:pt x="299" y="260"/>
                    </a:lnTo>
                    <a:lnTo>
                      <a:pt x="291" y="254"/>
                    </a:lnTo>
                    <a:lnTo>
                      <a:pt x="283" y="249"/>
                    </a:lnTo>
                    <a:lnTo>
                      <a:pt x="264" y="239"/>
                    </a:lnTo>
                    <a:lnTo>
                      <a:pt x="244" y="231"/>
                    </a:lnTo>
                    <a:lnTo>
                      <a:pt x="244" y="231"/>
                    </a:lnTo>
                    <a:lnTo>
                      <a:pt x="237" y="227"/>
                    </a:lnTo>
                    <a:lnTo>
                      <a:pt x="231" y="222"/>
                    </a:lnTo>
                    <a:lnTo>
                      <a:pt x="227" y="216"/>
                    </a:lnTo>
                    <a:lnTo>
                      <a:pt x="225" y="208"/>
                    </a:lnTo>
                    <a:lnTo>
                      <a:pt x="225" y="208"/>
                    </a:lnTo>
                    <a:lnTo>
                      <a:pt x="225" y="200"/>
                    </a:lnTo>
                    <a:lnTo>
                      <a:pt x="227" y="193"/>
                    </a:lnTo>
                    <a:lnTo>
                      <a:pt x="231" y="186"/>
                    </a:lnTo>
                    <a:lnTo>
                      <a:pt x="237" y="181"/>
                    </a:lnTo>
                    <a:lnTo>
                      <a:pt x="237" y="181"/>
                    </a:lnTo>
                    <a:lnTo>
                      <a:pt x="243" y="176"/>
                    </a:lnTo>
                    <a:lnTo>
                      <a:pt x="249" y="170"/>
                    </a:lnTo>
                    <a:lnTo>
                      <a:pt x="254" y="164"/>
                    </a:lnTo>
                    <a:lnTo>
                      <a:pt x="258" y="157"/>
                    </a:lnTo>
                    <a:lnTo>
                      <a:pt x="262" y="149"/>
                    </a:lnTo>
                    <a:lnTo>
                      <a:pt x="264" y="142"/>
                    </a:lnTo>
                    <a:lnTo>
                      <a:pt x="266" y="132"/>
                    </a:lnTo>
                    <a:lnTo>
                      <a:pt x="266" y="124"/>
                    </a:lnTo>
                    <a:lnTo>
                      <a:pt x="266" y="124"/>
                    </a:lnTo>
                    <a:lnTo>
                      <a:pt x="266" y="117"/>
                    </a:lnTo>
                    <a:lnTo>
                      <a:pt x="265" y="111"/>
                    </a:lnTo>
                    <a:lnTo>
                      <a:pt x="263" y="104"/>
                    </a:lnTo>
                    <a:lnTo>
                      <a:pt x="261" y="98"/>
                    </a:lnTo>
                    <a:lnTo>
                      <a:pt x="258" y="92"/>
                    </a:lnTo>
                    <a:lnTo>
                      <a:pt x="255" y="87"/>
                    </a:lnTo>
                    <a:lnTo>
                      <a:pt x="251" y="81"/>
                    </a:lnTo>
                    <a:lnTo>
                      <a:pt x="247" y="77"/>
                    </a:lnTo>
                    <a:lnTo>
                      <a:pt x="242" y="72"/>
                    </a:lnTo>
                    <a:lnTo>
                      <a:pt x="237" y="68"/>
                    </a:lnTo>
                    <a:lnTo>
                      <a:pt x="231" y="65"/>
                    </a:lnTo>
                    <a:lnTo>
                      <a:pt x="225" y="62"/>
                    </a:lnTo>
                    <a:lnTo>
                      <a:pt x="219" y="60"/>
                    </a:lnTo>
                    <a:lnTo>
                      <a:pt x="213" y="58"/>
                    </a:lnTo>
                    <a:lnTo>
                      <a:pt x="206" y="57"/>
                    </a:lnTo>
                    <a:lnTo>
                      <a:pt x="199" y="57"/>
                    </a:lnTo>
                    <a:lnTo>
                      <a:pt x="199" y="57"/>
                    </a:lnTo>
                    <a:lnTo>
                      <a:pt x="192" y="57"/>
                    </a:lnTo>
                    <a:lnTo>
                      <a:pt x="185" y="58"/>
                    </a:lnTo>
                    <a:lnTo>
                      <a:pt x="179" y="60"/>
                    </a:lnTo>
                    <a:lnTo>
                      <a:pt x="172" y="62"/>
                    </a:lnTo>
                    <a:lnTo>
                      <a:pt x="166" y="65"/>
                    </a:lnTo>
                    <a:lnTo>
                      <a:pt x="160" y="68"/>
                    </a:lnTo>
                    <a:lnTo>
                      <a:pt x="155" y="72"/>
                    </a:lnTo>
                    <a:lnTo>
                      <a:pt x="150" y="77"/>
                    </a:lnTo>
                    <a:lnTo>
                      <a:pt x="146" y="81"/>
                    </a:lnTo>
                    <a:lnTo>
                      <a:pt x="142" y="87"/>
                    </a:lnTo>
                    <a:lnTo>
                      <a:pt x="139" y="92"/>
                    </a:lnTo>
                    <a:lnTo>
                      <a:pt x="136" y="98"/>
                    </a:lnTo>
                    <a:lnTo>
                      <a:pt x="134" y="104"/>
                    </a:lnTo>
                    <a:lnTo>
                      <a:pt x="132" y="111"/>
                    </a:lnTo>
                    <a:lnTo>
                      <a:pt x="131" y="117"/>
                    </a:lnTo>
                    <a:lnTo>
                      <a:pt x="131" y="124"/>
                    </a:lnTo>
                    <a:lnTo>
                      <a:pt x="131" y="124"/>
                    </a:lnTo>
                    <a:lnTo>
                      <a:pt x="131" y="133"/>
                    </a:lnTo>
                    <a:lnTo>
                      <a:pt x="133" y="142"/>
                    </a:lnTo>
                    <a:lnTo>
                      <a:pt x="135" y="149"/>
                    </a:lnTo>
                    <a:lnTo>
                      <a:pt x="138" y="157"/>
                    </a:lnTo>
                    <a:lnTo>
                      <a:pt x="143" y="164"/>
                    </a:lnTo>
                    <a:lnTo>
                      <a:pt x="148" y="170"/>
                    </a:lnTo>
                    <a:lnTo>
                      <a:pt x="154" y="176"/>
                    </a:lnTo>
                    <a:lnTo>
                      <a:pt x="160" y="181"/>
                    </a:lnTo>
                    <a:lnTo>
                      <a:pt x="160" y="181"/>
                    </a:lnTo>
                    <a:lnTo>
                      <a:pt x="166" y="186"/>
                    </a:lnTo>
                    <a:lnTo>
                      <a:pt x="170" y="193"/>
                    </a:lnTo>
                    <a:lnTo>
                      <a:pt x="172" y="200"/>
                    </a:lnTo>
                    <a:lnTo>
                      <a:pt x="172" y="208"/>
                    </a:lnTo>
                    <a:lnTo>
                      <a:pt x="172" y="208"/>
                    </a:lnTo>
                    <a:lnTo>
                      <a:pt x="170" y="216"/>
                    </a:lnTo>
                    <a:lnTo>
                      <a:pt x="166" y="222"/>
                    </a:lnTo>
                    <a:lnTo>
                      <a:pt x="160" y="227"/>
                    </a:lnTo>
                    <a:lnTo>
                      <a:pt x="153" y="231"/>
                    </a:lnTo>
                    <a:lnTo>
                      <a:pt x="153" y="231"/>
                    </a:lnTo>
                    <a:lnTo>
                      <a:pt x="133" y="239"/>
                    </a:lnTo>
                    <a:lnTo>
                      <a:pt x="115" y="249"/>
                    </a:lnTo>
                    <a:lnTo>
                      <a:pt x="107" y="254"/>
                    </a:lnTo>
                    <a:lnTo>
                      <a:pt x="99" y="259"/>
                    </a:lnTo>
                    <a:lnTo>
                      <a:pt x="93" y="265"/>
                    </a:lnTo>
                    <a:lnTo>
                      <a:pt x="86" y="271"/>
                    </a:lnTo>
                    <a:lnTo>
                      <a:pt x="81" y="278"/>
                    </a:lnTo>
                    <a:lnTo>
                      <a:pt x="76" y="285"/>
                    </a:lnTo>
                    <a:lnTo>
                      <a:pt x="71" y="293"/>
                    </a:lnTo>
                    <a:lnTo>
                      <a:pt x="67" y="300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9" y="327"/>
                    </a:lnTo>
                    <a:lnTo>
                      <a:pt x="58" y="337"/>
                    </a:lnTo>
                    <a:lnTo>
                      <a:pt x="58" y="33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246" name="Google Shape;246;p1"/>
          <p:cNvGrpSpPr/>
          <p:nvPr/>
        </p:nvGrpSpPr>
        <p:grpSpPr>
          <a:xfrm>
            <a:off x="7642474" y="2359151"/>
            <a:ext cx="1413800" cy="437136"/>
            <a:chOff x="7495011" y="2359152"/>
            <a:chExt cx="1413800" cy="437136"/>
          </a:xfrm>
        </p:grpSpPr>
        <p:sp>
          <p:nvSpPr>
            <p:cNvPr id="247" name="Google Shape;247;p1"/>
            <p:cNvSpPr txBox="1"/>
            <p:nvPr/>
          </p:nvSpPr>
          <p:spPr>
            <a:xfrm>
              <a:off x="8096088" y="2466920"/>
              <a:ext cx="812723" cy="221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D795"/>
                </a:buClr>
                <a:buSzPts val="1600"/>
                <a:buFont typeface="Arial"/>
                <a:buNone/>
              </a:pPr>
              <a:r>
                <a:rPr b="1" lang="en-US" sz="1600" u="none">
                  <a:solidFill>
                    <a:srgbClr val="21D795"/>
                  </a:solidFill>
                  <a:latin typeface="Corbel"/>
                  <a:ea typeface="Corbel"/>
                  <a:cs typeface="Corbel"/>
                  <a:sym typeface="Corbel"/>
                </a:rPr>
                <a:t>Channels</a:t>
              </a:r>
              <a:endParaRPr/>
            </a:p>
          </p:txBody>
        </p:sp>
        <p:grpSp>
          <p:nvGrpSpPr>
            <p:cNvPr id="248" name="Google Shape;248;p1"/>
            <p:cNvGrpSpPr/>
            <p:nvPr/>
          </p:nvGrpSpPr>
          <p:grpSpPr>
            <a:xfrm>
              <a:off x="7495011" y="2359152"/>
              <a:ext cx="427508" cy="437136"/>
              <a:chOff x="5564188" y="4329113"/>
              <a:chExt cx="352425" cy="360363"/>
            </a:xfrm>
          </p:grpSpPr>
          <p:sp>
            <p:nvSpPr>
              <p:cNvPr id="249" name="Google Shape;249;p1"/>
              <p:cNvSpPr/>
              <p:nvPr/>
            </p:nvSpPr>
            <p:spPr>
              <a:xfrm>
                <a:off x="5594350" y="4329113"/>
                <a:ext cx="119063" cy="119063"/>
              </a:xfrm>
              <a:custGeom>
                <a:rect b="b" l="l" r="r" t="t"/>
                <a:pathLst>
                  <a:path extrusionOk="0" h="453" w="453">
                    <a:moveTo>
                      <a:pt x="226" y="453"/>
                    </a:moveTo>
                    <a:lnTo>
                      <a:pt x="226" y="453"/>
                    </a:lnTo>
                    <a:lnTo>
                      <a:pt x="203" y="452"/>
                    </a:lnTo>
                    <a:lnTo>
                      <a:pt x="181" y="448"/>
                    </a:lnTo>
                    <a:lnTo>
                      <a:pt x="159" y="443"/>
                    </a:lnTo>
                    <a:lnTo>
                      <a:pt x="138" y="435"/>
                    </a:lnTo>
                    <a:lnTo>
                      <a:pt x="118" y="426"/>
                    </a:lnTo>
                    <a:lnTo>
                      <a:pt x="100" y="415"/>
                    </a:lnTo>
                    <a:lnTo>
                      <a:pt x="83" y="402"/>
                    </a:lnTo>
                    <a:lnTo>
                      <a:pt x="66" y="387"/>
                    </a:lnTo>
                    <a:lnTo>
                      <a:pt x="51" y="371"/>
                    </a:lnTo>
                    <a:lnTo>
                      <a:pt x="38" y="353"/>
                    </a:lnTo>
                    <a:lnTo>
                      <a:pt x="27" y="334"/>
                    </a:lnTo>
                    <a:lnTo>
                      <a:pt x="18" y="315"/>
                    </a:lnTo>
                    <a:lnTo>
                      <a:pt x="10" y="294"/>
                    </a:lnTo>
                    <a:lnTo>
                      <a:pt x="4" y="273"/>
                    </a:lnTo>
                    <a:lnTo>
                      <a:pt x="1" y="249"/>
                    </a:lnTo>
                    <a:lnTo>
                      <a:pt x="0" y="227"/>
                    </a:lnTo>
                    <a:lnTo>
                      <a:pt x="0" y="227"/>
                    </a:lnTo>
                    <a:lnTo>
                      <a:pt x="1" y="204"/>
                    </a:lnTo>
                    <a:lnTo>
                      <a:pt x="4" y="181"/>
                    </a:lnTo>
                    <a:lnTo>
                      <a:pt x="10" y="159"/>
                    </a:lnTo>
                    <a:lnTo>
                      <a:pt x="18" y="138"/>
                    </a:lnTo>
                    <a:lnTo>
                      <a:pt x="27" y="119"/>
                    </a:lnTo>
                    <a:lnTo>
                      <a:pt x="38" y="100"/>
                    </a:lnTo>
                    <a:lnTo>
                      <a:pt x="51" y="83"/>
                    </a:lnTo>
                    <a:lnTo>
                      <a:pt x="66" y="67"/>
                    </a:lnTo>
                    <a:lnTo>
                      <a:pt x="83" y="51"/>
                    </a:lnTo>
                    <a:lnTo>
                      <a:pt x="100" y="38"/>
                    </a:lnTo>
                    <a:lnTo>
                      <a:pt x="118" y="27"/>
                    </a:lnTo>
                    <a:lnTo>
                      <a:pt x="138" y="18"/>
                    </a:lnTo>
                    <a:lnTo>
                      <a:pt x="159" y="10"/>
                    </a:lnTo>
                    <a:lnTo>
                      <a:pt x="181" y="5"/>
                    </a:lnTo>
                    <a:lnTo>
                      <a:pt x="203" y="1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49" y="1"/>
                    </a:lnTo>
                    <a:lnTo>
                      <a:pt x="272" y="5"/>
                    </a:lnTo>
                    <a:lnTo>
                      <a:pt x="294" y="10"/>
                    </a:lnTo>
                    <a:lnTo>
                      <a:pt x="315" y="18"/>
                    </a:lnTo>
                    <a:lnTo>
                      <a:pt x="334" y="27"/>
                    </a:lnTo>
                    <a:lnTo>
                      <a:pt x="353" y="38"/>
                    </a:lnTo>
                    <a:lnTo>
                      <a:pt x="370" y="51"/>
                    </a:lnTo>
                    <a:lnTo>
                      <a:pt x="387" y="67"/>
                    </a:lnTo>
                    <a:lnTo>
                      <a:pt x="402" y="83"/>
                    </a:lnTo>
                    <a:lnTo>
                      <a:pt x="415" y="100"/>
                    </a:lnTo>
                    <a:lnTo>
                      <a:pt x="426" y="119"/>
                    </a:lnTo>
                    <a:lnTo>
                      <a:pt x="435" y="138"/>
                    </a:lnTo>
                    <a:lnTo>
                      <a:pt x="443" y="159"/>
                    </a:lnTo>
                    <a:lnTo>
                      <a:pt x="448" y="181"/>
                    </a:lnTo>
                    <a:lnTo>
                      <a:pt x="452" y="204"/>
                    </a:lnTo>
                    <a:lnTo>
                      <a:pt x="453" y="227"/>
                    </a:lnTo>
                    <a:lnTo>
                      <a:pt x="453" y="227"/>
                    </a:lnTo>
                    <a:lnTo>
                      <a:pt x="452" y="249"/>
                    </a:lnTo>
                    <a:lnTo>
                      <a:pt x="448" y="273"/>
                    </a:lnTo>
                    <a:lnTo>
                      <a:pt x="443" y="294"/>
                    </a:lnTo>
                    <a:lnTo>
                      <a:pt x="435" y="315"/>
                    </a:lnTo>
                    <a:lnTo>
                      <a:pt x="426" y="334"/>
                    </a:lnTo>
                    <a:lnTo>
                      <a:pt x="415" y="353"/>
                    </a:lnTo>
                    <a:lnTo>
                      <a:pt x="402" y="371"/>
                    </a:lnTo>
                    <a:lnTo>
                      <a:pt x="387" y="387"/>
                    </a:lnTo>
                    <a:lnTo>
                      <a:pt x="370" y="402"/>
                    </a:lnTo>
                    <a:lnTo>
                      <a:pt x="353" y="415"/>
                    </a:lnTo>
                    <a:lnTo>
                      <a:pt x="334" y="426"/>
                    </a:lnTo>
                    <a:lnTo>
                      <a:pt x="315" y="435"/>
                    </a:lnTo>
                    <a:lnTo>
                      <a:pt x="294" y="443"/>
                    </a:lnTo>
                    <a:lnTo>
                      <a:pt x="272" y="448"/>
                    </a:lnTo>
                    <a:lnTo>
                      <a:pt x="249" y="452"/>
                    </a:lnTo>
                    <a:lnTo>
                      <a:pt x="226" y="453"/>
                    </a:lnTo>
                    <a:lnTo>
                      <a:pt x="226" y="453"/>
                    </a:lnTo>
                    <a:close/>
                    <a:moveTo>
                      <a:pt x="226" y="56"/>
                    </a:moveTo>
                    <a:lnTo>
                      <a:pt x="226" y="56"/>
                    </a:lnTo>
                    <a:lnTo>
                      <a:pt x="209" y="57"/>
                    </a:lnTo>
                    <a:lnTo>
                      <a:pt x="193" y="61"/>
                    </a:lnTo>
                    <a:lnTo>
                      <a:pt x="176" y="65"/>
                    </a:lnTo>
                    <a:lnTo>
                      <a:pt x="160" y="70"/>
                    </a:lnTo>
                    <a:lnTo>
                      <a:pt x="145" y="78"/>
                    </a:lnTo>
                    <a:lnTo>
                      <a:pt x="131" y="86"/>
                    </a:lnTo>
                    <a:lnTo>
                      <a:pt x="118" y="96"/>
                    </a:lnTo>
                    <a:lnTo>
                      <a:pt x="106" y="107"/>
                    </a:lnTo>
                    <a:lnTo>
                      <a:pt x="96" y="119"/>
                    </a:lnTo>
                    <a:lnTo>
                      <a:pt x="86" y="131"/>
                    </a:lnTo>
                    <a:lnTo>
                      <a:pt x="77" y="145"/>
                    </a:lnTo>
                    <a:lnTo>
                      <a:pt x="69" y="160"/>
                    </a:lnTo>
                    <a:lnTo>
                      <a:pt x="64" y="177"/>
                    </a:lnTo>
                    <a:lnTo>
                      <a:pt x="59" y="193"/>
                    </a:lnTo>
                    <a:lnTo>
                      <a:pt x="57" y="209"/>
                    </a:lnTo>
                    <a:lnTo>
                      <a:pt x="56" y="227"/>
                    </a:lnTo>
                    <a:lnTo>
                      <a:pt x="56" y="227"/>
                    </a:lnTo>
                    <a:lnTo>
                      <a:pt x="57" y="244"/>
                    </a:lnTo>
                    <a:lnTo>
                      <a:pt x="59" y="260"/>
                    </a:lnTo>
                    <a:lnTo>
                      <a:pt x="64" y="278"/>
                    </a:lnTo>
                    <a:lnTo>
                      <a:pt x="69" y="293"/>
                    </a:lnTo>
                    <a:lnTo>
                      <a:pt x="77" y="308"/>
                    </a:lnTo>
                    <a:lnTo>
                      <a:pt x="86" y="322"/>
                    </a:lnTo>
                    <a:lnTo>
                      <a:pt x="96" y="335"/>
                    </a:lnTo>
                    <a:lnTo>
                      <a:pt x="106" y="347"/>
                    </a:lnTo>
                    <a:lnTo>
                      <a:pt x="118" y="357"/>
                    </a:lnTo>
                    <a:lnTo>
                      <a:pt x="131" y="368"/>
                    </a:lnTo>
                    <a:lnTo>
                      <a:pt x="145" y="377"/>
                    </a:lnTo>
                    <a:lnTo>
                      <a:pt x="160" y="384"/>
                    </a:lnTo>
                    <a:lnTo>
                      <a:pt x="176" y="389"/>
                    </a:lnTo>
                    <a:lnTo>
                      <a:pt x="193" y="394"/>
                    </a:lnTo>
                    <a:lnTo>
                      <a:pt x="209" y="396"/>
                    </a:lnTo>
                    <a:lnTo>
                      <a:pt x="226" y="397"/>
                    </a:lnTo>
                    <a:lnTo>
                      <a:pt x="226" y="397"/>
                    </a:lnTo>
                    <a:lnTo>
                      <a:pt x="244" y="396"/>
                    </a:lnTo>
                    <a:lnTo>
                      <a:pt x="260" y="394"/>
                    </a:lnTo>
                    <a:lnTo>
                      <a:pt x="277" y="389"/>
                    </a:lnTo>
                    <a:lnTo>
                      <a:pt x="293" y="384"/>
                    </a:lnTo>
                    <a:lnTo>
                      <a:pt x="308" y="377"/>
                    </a:lnTo>
                    <a:lnTo>
                      <a:pt x="321" y="368"/>
                    </a:lnTo>
                    <a:lnTo>
                      <a:pt x="334" y="357"/>
                    </a:lnTo>
                    <a:lnTo>
                      <a:pt x="346" y="347"/>
                    </a:lnTo>
                    <a:lnTo>
                      <a:pt x="357" y="335"/>
                    </a:lnTo>
                    <a:lnTo>
                      <a:pt x="367" y="322"/>
                    </a:lnTo>
                    <a:lnTo>
                      <a:pt x="375" y="308"/>
                    </a:lnTo>
                    <a:lnTo>
                      <a:pt x="384" y="293"/>
                    </a:lnTo>
                    <a:lnTo>
                      <a:pt x="389" y="278"/>
                    </a:lnTo>
                    <a:lnTo>
                      <a:pt x="393" y="260"/>
                    </a:lnTo>
                    <a:lnTo>
                      <a:pt x="396" y="244"/>
                    </a:lnTo>
                    <a:lnTo>
                      <a:pt x="397" y="227"/>
                    </a:lnTo>
                    <a:lnTo>
                      <a:pt x="397" y="227"/>
                    </a:lnTo>
                    <a:lnTo>
                      <a:pt x="396" y="209"/>
                    </a:lnTo>
                    <a:lnTo>
                      <a:pt x="393" y="193"/>
                    </a:lnTo>
                    <a:lnTo>
                      <a:pt x="389" y="177"/>
                    </a:lnTo>
                    <a:lnTo>
                      <a:pt x="384" y="160"/>
                    </a:lnTo>
                    <a:lnTo>
                      <a:pt x="375" y="145"/>
                    </a:lnTo>
                    <a:lnTo>
                      <a:pt x="367" y="131"/>
                    </a:lnTo>
                    <a:lnTo>
                      <a:pt x="357" y="119"/>
                    </a:lnTo>
                    <a:lnTo>
                      <a:pt x="346" y="107"/>
                    </a:lnTo>
                    <a:lnTo>
                      <a:pt x="334" y="96"/>
                    </a:lnTo>
                    <a:lnTo>
                      <a:pt x="321" y="86"/>
                    </a:lnTo>
                    <a:lnTo>
                      <a:pt x="308" y="78"/>
                    </a:lnTo>
                    <a:lnTo>
                      <a:pt x="293" y="70"/>
                    </a:lnTo>
                    <a:lnTo>
                      <a:pt x="277" y="65"/>
                    </a:lnTo>
                    <a:lnTo>
                      <a:pt x="260" y="61"/>
                    </a:lnTo>
                    <a:lnTo>
                      <a:pt x="244" y="57"/>
                    </a:lnTo>
                    <a:lnTo>
                      <a:pt x="226" y="56"/>
                    </a:lnTo>
                    <a:lnTo>
                      <a:pt x="226" y="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>
                <a:off x="5564188" y="4464051"/>
                <a:ext cx="179388" cy="225425"/>
              </a:xfrm>
              <a:custGeom>
                <a:rect b="b" l="l" r="r" t="t"/>
                <a:pathLst>
                  <a:path extrusionOk="0" h="850" w="679">
                    <a:moveTo>
                      <a:pt x="453" y="850"/>
                    </a:moveTo>
                    <a:lnTo>
                      <a:pt x="226" y="850"/>
                    </a:lnTo>
                    <a:lnTo>
                      <a:pt x="226" y="850"/>
                    </a:lnTo>
                    <a:lnTo>
                      <a:pt x="220" y="849"/>
                    </a:lnTo>
                    <a:lnTo>
                      <a:pt x="215" y="848"/>
                    </a:lnTo>
                    <a:lnTo>
                      <a:pt x="210" y="845"/>
                    </a:lnTo>
                    <a:lnTo>
                      <a:pt x="206" y="842"/>
                    </a:lnTo>
                    <a:lnTo>
                      <a:pt x="203" y="838"/>
                    </a:lnTo>
                    <a:lnTo>
                      <a:pt x="200" y="833"/>
                    </a:lnTo>
                    <a:lnTo>
                      <a:pt x="199" y="828"/>
                    </a:lnTo>
                    <a:lnTo>
                      <a:pt x="198" y="822"/>
                    </a:lnTo>
                    <a:lnTo>
                      <a:pt x="198" y="470"/>
                    </a:lnTo>
                    <a:lnTo>
                      <a:pt x="198" y="470"/>
                    </a:lnTo>
                    <a:lnTo>
                      <a:pt x="174" y="453"/>
                    </a:lnTo>
                    <a:lnTo>
                      <a:pt x="153" y="436"/>
                    </a:lnTo>
                    <a:lnTo>
                      <a:pt x="133" y="416"/>
                    </a:lnTo>
                    <a:lnTo>
                      <a:pt x="114" y="395"/>
                    </a:lnTo>
                    <a:lnTo>
                      <a:pt x="96" y="373"/>
                    </a:lnTo>
                    <a:lnTo>
                      <a:pt x="79" y="348"/>
                    </a:lnTo>
                    <a:lnTo>
                      <a:pt x="64" y="322"/>
                    </a:lnTo>
                    <a:lnTo>
                      <a:pt x="51" y="295"/>
                    </a:lnTo>
                    <a:lnTo>
                      <a:pt x="39" y="266"/>
                    </a:lnTo>
                    <a:lnTo>
                      <a:pt x="29" y="235"/>
                    </a:lnTo>
                    <a:lnTo>
                      <a:pt x="20" y="204"/>
                    </a:lnTo>
                    <a:lnTo>
                      <a:pt x="13" y="171"/>
                    </a:lnTo>
                    <a:lnTo>
                      <a:pt x="7" y="137"/>
                    </a:lnTo>
                    <a:lnTo>
                      <a:pt x="3" y="102"/>
                    </a:lnTo>
                    <a:lnTo>
                      <a:pt x="0" y="6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2" y="17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651" y="0"/>
                    </a:lnTo>
                    <a:lnTo>
                      <a:pt x="651" y="0"/>
                    </a:lnTo>
                    <a:lnTo>
                      <a:pt x="657" y="1"/>
                    </a:lnTo>
                    <a:lnTo>
                      <a:pt x="662" y="2"/>
                    </a:lnTo>
                    <a:lnTo>
                      <a:pt x="667" y="5"/>
                    </a:lnTo>
                    <a:lnTo>
                      <a:pt x="671" y="8"/>
                    </a:lnTo>
                    <a:lnTo>
                      <a:pt x="674" y="13"/>
                    </a:lnTo>
                    <a:lnTo>
                      <a:pt x="677" y="17"/>
                    </a:lnTo>
                    <a:lnTo>
                      <a:pt x="679" y="23"/>
                    </a:lnTo>
                    <a:lnTo>
                      <a:pt x="679" y="28"/>
                    </a:lnTo>
                    <a:lnTo>
                      <a:pt x="679" y="28"/>
                    </a:lnTo>
                    <a:lnTo>
                      <a:pt x="678" y="66"/>
                    </a:lnTo>
                    <a:lnTo>
                      <a:pt x="676" y="102"/>
                    </a:lnTo>
                    <a:lnTo>
                      <a:pt x="672" y="137"/>
                    </a:lnTo>
                    <a:lnTo>
                      <a:pt x="666" y="171"/>
                    </a:lnTo>
                    <a:lnTo>
                      <a:pt x="659" y="204"/>
                    </a:lnTo>
                    <a:lnTo>
                      <a:pt x="650" y="235"/>
                    </a:lnTo>
                    <a:lnTo>
                      <a:pt x="640" y="266"/>
                    </a:lnTo>
                    <a:lnTo>
                      <a:pt x="628" y="295"/>
                    </a:lnTo>
                    <a:lnTo>
                      <a:pt x="615" y="322"/>
                    </a:lnTo>
                    <a:lnTo>
                      <a:pt x="600" y="348"/>
                    </a:lnTo>
                    <a:lnTo>
                      <a:pt x="583" y="373"/>
                    </a:lnTo>
                    <a:lnTo>
                      <a:pt x="565" y="395"/>
                    </a:lnTo>
                    <a:lnTo>
                      <a:pt x="546" y="416"/>
                    </a:lnTo>
                    <a:lnTo>
                      <a:pt x="526" y="436"/>
                    </a:lnTo>
                    <a:lnTo>
                      <a:pt x="505" y="453"/>
                    </a:lnTo>
                    <a:lnTo>
                      <a:pt x="481" y="470"/>
                    </a:lnTo>
                    <a:lnTo>
                      <a:pt x="481" y="822"/>
                    </a:lnTo>
                    <a:lnTo>
                      <a:pt x="481" y="822"/>
                    </a:lnTo>
                    <a:lnTo>
                      <a:pt x="480" y="828"/>
                    </a:lnTo>
                    <a:lnTo>
                      <a:pt x="479" y="833"/>
                    </a:lnTo>
                    <a:lnTo>
                      <a:pt x="476" y="838"/>
                    </a:lnTo>
                    <a:lnTo>
                      <a:pt x="472" y="842"/>
                    </a:lnTo>
                    <a:lnTo>
                      <a:pt x="468" y="845"/>
                    </a:lnTo>
                    <a:lnTo>
                      <a:pt x="464" y="848"/>
                    </a:lnTo>
                    <a:lnTo>
                      <a:pt x="458" y="849"/>
                    </a:lnTo>
                    <a:lnTo>
                      <a:pt x="453" y="850"/>
                    </a:lnTo>
                    <a:lnTo>
                      <a:pt x="453" y="850"/>
                    </a:lnTo>
                    <a:close/>
                    <a:moveTo>
                      <a:pt x="254" y="794"/>
                    </a:moveTo>
                    <a:lnTo>
                      <a:pt x="425" y="794"/>
                    </a:lnTo>
                    <a:lnTo>
                      <a:pt x="425" y="453"/>
                    </a:lnTo>
                    <a:lnTo>
                      <a:pt x="425" y="453"/>
                    </a:lnTo>
                    <a:lnTo>
                      <a:pt x="426" y="446"/>
                    </a:lnTo>
                    <a:lnTo>
                      <a:pt x="428" y="439"/>
                    </a:lnTo>
                    <a:lnTo>
                      <a:pt x="433" y="433"/>
                    </a:lnTo>
                    <a:lnTo>
                      <a:pt x="439" y="429"/>
                    </a:lnTo>
                    <a:lnTo>
                      <a:pt x="439" y="429"/>
                    </a:lnTo>
                    <a:lnTo>
                      <a:pt x="459" y="416"/>
                    </a:lnTo>
                    <a:lnTo>
                      <a:pt x="478" y="402"/>
                    </a:lnTo>
                    <a:lnTo>
                      <a:pt x="497" y="386"/>
                    </a:lnTo>
                    <a:lnTo>
                      <a:pt x="514" y="369"/>
                    </a:lnTo>
                    <a:lnTo>
                      <a:pt x="529" y="349"/>
                    </a:lnTo>
                    <a:lnTo>
                      <a:pt x="544" y="329"/>
                    </a:lnTo>
                    <a:lnTo>
                      <a:pt x="557" y="308"/>
                    </a:lnTo>
                    <a:lnTo>
                      <a:pt x="569" y="285"/>
                    </a:lnTo>
                    <a:lnTo>
                      <a:pt x="580" y="260"/>
                    </a:lnTo>
                    <a:lnTo>
                      <a:pt x="590" y="234"/>
                    </a:lnTo>
                    <a:lnTo>
                      <a:pt x="600" y="208"/>
                    </a:lnTo>
                    <a:lnTo>
                      <a:pt x="607" y="180"/>
                    </a:lnTo>
                    <a:lnTo>
                      <a:pt x="613" y="150"/>
                    </a:lnTo>
                    <a:lnTo>
                      <a:pt x="617" y="120"/>
                    </a:lnTo>
                    <a:lnTo>
                      <a:pt x="621" y="89"/>
                    </a:lnTo>
                    <a:lnTo>
                      <a:pt x="623" y="56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58" y="89"/>
                    </a:lnTo>
                    <a:lnTo>
                      <a:pt x="61" y="120"/>
                    </a:lnTo>
                    <a:lnTo>
                      <a:pt x="66" y="150"/>
                    </a:lnTo>
                    <a:lnTo>
                      <a:pt x="72" y="180"/>
                    </a:lnTo>
                    <a:lnTo>
                      <a:pt x="79" y="208"/>
                    </a:lnTo>
                    <a:lnTo>
                      <a:pt x="89" y="234"/>
                    </a:lnTo>
                    <a:lnTo>
                      <a:pt x="98" y="260"/>
                    </a:lnTo>
                    <a:lnTo>
                      <a:pt x="109" y="285"/>
                    </a:lnTo>
                    <a:lnTo>
                      <a:pt x="122" y="308"/>
                    </a:lnTo>
                    <a:lnTo>
                      <a:pt x="135" y="329"/>
                    </a:lnTo>
                    <a:lnTo>
                      <a:pt x="149" y="349"/>
                    </a:lnTo>
                    <a:lnTo>
                      <a:pt x="165" y="369"/>
                    </a:lnTo>
                    <a:lnTo>
                      <a:pt x="182" y="386"/>
                    </a:lnTo>
                    <a:lnTo>
                      <a:pt x="201" y="402"/>
                    </a:lnTo>
                    <a:lnTo>
                      <a:pt x="220" y="416"/>
                    </a:lnTo>
                    <a:lnTo>
                      <a:pt x="240" y="429"/>
                    </a:lnTo>
                    <a:lnTo>
                      <a:pt x="240" y="429"/>
                    </a:lnTo>
                    <a:lnTo>
                      <a:pt x="246" y="433"/>
                    </a:lnTo>
                    <a:lnTo>
                      <a:pt x="250" y="439"/>
                    </a:lnTo>
                    <a:lnTo>
                      <a:pt x="253" y="446"/>
                    </a:lnTo>
                    <a:lnTo>
                      <a:pt x="254" y="453"/>
                    </a:lnTo>
                    <a:lnTo>
                      <a:pt x="254" y="79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>
                <a:off x="5630863" y="4464051"/>
                <a:ext cx="46038" cy="119063"/>
              </a:xfrm>
              <a:custGeom>
                <a:rect b="b" l="l" r="r" t="t"/>
                <a:pathLst>
                  <a:path extrusionOk="0" h="453" w="170">
                    <a:moveTo>
                      <a:pt x="85" y="453"/>
                    </a:moveTo>
                    <a:lnTo>
                      <a:pt x="85" y="453"/>
                    </a:lnTo>
                    <a:lnTo>
                      <a:pt x="80" y="453"/>
                    </a:lnTo>
                    <a:lnTo>
                      <a:pt x="75" y="451"/>
                    </a:lnTo>
                    <a:lnTo>
                      <a:pt x="70" y="449"/>
                    </a:lnTo>
                    <a:lnTo>
                      <a:pt x="66" y="445"/>
                    </a:lnTo>
                    <a:lnTo>
                      <a:pt x="8" y="389"/>
                    </a:lnTo>
                    <a:lnTo>
                      <a:pt x="8" y="389"/>
                    </a:lnTo>
                    <a:lnTo>
                      <a:pt x="5" y="384"/>
                    </a:lnTo>
                    <a:lnTo>
                      <a:pt x="2" y="379"/>
                    </a:lnTo>
                    <a:lnTo>
                      <a:pt x="0" y="373"/>
                    </a:lnTo>
                    <a:lnTo>
                      <a:pt x="0" y="367"/>
                    </a:lnTo>
                    <a:lnTo>
                      <a:pt x="28" y="26"/>
                    </a:lnTo>
                    <a:lnTo>
                      <a:pt x="28" y="26"/>
                    </a:lnTo>
                    <a:lnTo>
                      <a:pt x="29" y="21"/>
                    </a:lnTo>
                    <a:lnTo>
                      <a:pt x="31" y="16"/>
                    </a:lnTo>
                    <a:lnTo>
                      <a:pt x="35" y="11"/>
                    </a:lnTo>
                    <a:lnTo>
                      <a:pt x="38" y="8"/>
                    </a:lnTo>
                    <a:lnTo>
                      <a:pt x="42" y="4"/>
                    </a:lnTo>
                    <a:lnTo>
                      <a:pt x="47" y="2"/>
                    </a:lnTo>
                    <a:lnTo>
                      <a:pt x="52" y="1"/>
                    </a:lnTo>
                    <a:lnTo>
                      <a:pt x="57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9" y="1"/>
                    </a:lnTo>
                    <a:lnTo>
                      <a:pt x="124" y="2"/>
                    </a:lnTo>
                    <a:lnTo>
                      <a:pt x="128" y="4"/>
                    </a:lnTo>
                    <a:lnTo>
                      <a:pt x="132" y="8"/>
                    </a:lnTo>
                    <a:lnTo>
                      <a:pt x="137" y="11"/>
                    </a:lnTo>
                    <a:lnTo>
                      <a:pt x="140" y="16"/>
                    </a:lnTo>
                    <a:lnTo>
                      <a:pt x="141" y="21"/>
                    </a:lnTo>
                    <a:lnTo>
                      <a:pt x="142" y="26"/>
                    </a:lnTo>
                    <a:lnTo>
                      <a:pt x="170" y="367"/>
                    </a:lnTo>
                    <a:lnTo>
                      <a:pt x="170" y="367"/>
                    </a:lnTo>
                    <a:lnTo>
                      <a:pt x="170" y="373"/>
                    </a:lnTo>
                    <a:lnTo>
                      <a:pt x="169" y="379"/>
                    </a:lnTo>
                    <a:lnTo>
                      <a:pt x="166" y="384"/>
                    </a:lnTo>
                    <a:lnTo>
                      <a:pt x="162" y="389"/>
                    </a:lnTo>
                    <a:lnTo>
                      <a:pt x="105" y="445"/>
                    </a:lnTo>
                    <a:lnTo>
                      <a:pt x="105" y="445"/>
                    </a:lnTo>
                    <a:lnTo>
                      <a:pt x="101" y="449"/>
                    </a:lnTo>
                    <a:lnTo>
                      <a:pt x="96" y="451"/>
                    </a:lnTo>
                    <a:lnTo>
                      <a:pt x="91" y="453"/>
                    </a:lnTo>
                    <a:lnTo>
                      <a:pt x="85" y="453"/>
                    </a:lnTo>
                    <a:lnTo>
                      <a:pt x="85" y="453"/>
                    </a:lnTo>
                    <a:close/>
                    <a:moveTo>
                      <a:pt x="58" y="357"/>
                    </a:moveTo>
                    <a:lnTo>
                      <a:pt x="85" y="385"/>
                    </a:lnTo>
                    <a:lnTo>
                      <a:pt x="112" y="357"/>
                    </a:lnTo>
                    <a:lnTo>
                      <a:pt x="88" y="56"/>
                    </a:lnTo>
                    <a:lnTo>
                      <a:pt x="83" y="56"/>
                    </a:lnTo>
                    <a:lnTo>
                      <a:pt x="58" y="3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>
                <a:off x="5743575" y="4343401"/>
                <a:ext cx="173038" cy="225425"/>
              </a:xfrm>
              <a:custGeom>
                <a:rect b="b" l="l" r="r" t="t"/>
                <a:pathLst>
                  <a:path extrusionOk="0" h="851" w="653">
                    <a:moveTo>
                      <a:pt x="625" y="851"/>
                    </a:moveTo>
                    <a:lnTo>
                      <a:pt x="86" y="851"/>
                    </a:lnTo>
                    <a:lnTo>
                      <a:pt x="86" y="851"/>
                    </a:lnTo>
                    <a:lnTo>
                      <a:pt x="80" y="850"/>
                    </a:lnTo>
                    <a:lnTo>
                      <a:pt x="75" y="849"/>
                    </a:lnTo>
                    <a:lnTo>
                      <a:pt x="70" y="846"/>
                    </a:lnTo>
                    <a:lnTo>
                      <a:pt x="66" y="843"/>
                    </a:lnTo>
                    <a:lnTo>
                      <a:pt x="62" y="839"/>
                    </a:lnTo>
                    <a:lnTo>
                      <a:pt x="60" y="834"/>
                    </a:lnTo>
                    <a:lnTo>
                      <a:pt x="58" y="829"/>
                    </a:lnTo>
                    <a:lnTo>
                      <a:pt x="58" y="823"/>
                    </a:lnTo>
                    <a:lnTo>
                      <a:pt x="58" y="823"/>
                    </a:lnTo>
                    <a:lnTo>
                      <a:pt x="58" y="816"/>
                    </a:lnTo>
                    <a:lnTo>
                      <a:pt x="60" y="811"/>
                    </a:lnTo>
                    <a:lnTo>
                      <a:pt x="62" y="806"/>
                    </a:lnTo>
                    <a:lnTo>
                      <a:pt x="66" y="802"/>
                    </a:lnTo>
                    <a:lnTo>
                      <a:pt x="70" y="799"/>
                    </a:lnTo>
                    <a:lnTo>
                      <a:pt x="75" y="796"/>
                    </a:lnTo>
                    <a:lnTo>
                      <a:pt x="80" y="794"/>
                    </a:lnTo>
                    <a:lnTo>
                      <a:pt x="86" y="794"/>
                    </a:lnTo>
                    <a:lnTo>
                      <a:pt x="596" y="794"/>
                    </a:lnTo>
                    <a:lnTo>
                      <a:pt x="596" y="57"/>
                    </a:lnTo>
                    <a:lnTo>
                      <a:pt x="29" y="57"/>
                    </a:lnTo>
                    <a:lnTo>
                      <a:pt x="29" y="57"/>
                    </a:lnTo>
                    <a:lnTo>
                      <a:pt x="24" y="57"/>
                    </a:lnTo>
                    <a:lnTo>
                      <a:pt x="19" y="55"/>
                    </a:lnTo>
                    <a:lnTo>
                      <a:pt x="13" y="53"/>
                    </a:lnTo>
                    <a:lnTo>
                      <a:pt x="9" y="49"/>
                    </a:lnTo>
                    <a:lnTo>
                      <a:pt x="5" y="45"/>
                    </a:lnTo>
                    <a:lnTo>
                      <a:pt x="3" y="40"/>
                    </a:lnTo>
                    <a:lnTo>
                      <a:pt x="1" y="35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1" y="24"/>
                    </a:lnTo>
                    <a:lnTo>
                      <a:pt x="3" y="18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9" y="2"/>
                    </a:lnTo>
                    <a:lnTo>
                      <a:pt x="24" y="1"/>
                    </a:lnTo>
                    <a:lnTo>
                      <a:pt x="29" y="0"/>
                    </a:lnTo>
                    <a:lnTo>
                      <a:pt x="625" y="0"/>
                    </a:lnTo>
                    <a:lnTo>
                      <a:pt x="625" y="0"/>
                    </a:lnTo>
                    <a:lnTo>
                      <a:pt x="630" y="1"/>
                    </a:lnTo>
                    <a:lnTo>
                      <a:pt x="636" y="2"/>
                    </a:lnTo>
                    <a:lnTo>
                      <a:pt x="640" y="6"/>
                    </a:lnTo>
                    <a:lnTo>
                      <a:pt x="645" y="9"/>
                    </a:lnTo>
                    <a:lnTo>
                      <a:pt x="648" y="14"/>
                    </a:lnTo>
                    <a:lnTo>
                      <a:pt x="651" y="18"/>
                    </a:lnTo>
                    <a:lnTo>
                      <a:pt x="652" y="24"/>
                    </a:lnTo>
                    <a:lnTo>
                      <a:pt x="653" y="29"/>
                    </a:lnTo>
                    <a:lnTo>
                      <a:pt x="653" y="823"/>
                    </a:lnTo>
                    <a:lnTo>
                      <a:pt x="653" y="823"/>
                    </a:lnTo>
                    <a:lnTo>
                      <a:pt x="652" y="829"/>
                    </a:lnTo>
                    <a:lnTo>
                      <a:pt x="651" y="834"/>
                    </a:lnTo>
                    <a:lnTo>
                      <a:pt x="648" y="839"/>
                    </a:lnTo>
                    <a:lnTo>
                      <a:pt x="645" y="843"/>
                    </a:lnTo>
                    <a:lnTo>
                      <a:pt x="640" y="846"/>
                    </a:lnTo>
                    <a:lnTo>
                      <a:pt x="636" y="849"/>
                    </a:lnTo>
                    <a:lnTo>
                      <a:pt x="630" y="850"/>
                    </a:lnTo>
                    <a:lnTo>
                      <a:pt x="625" y="851"/>
                    </a:lnTo>
                    <a:lnTo>
                      <a:pt x="625" y="8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53" name="Google Shape;253;p1"/>
              <p:cNvSpPr/>
              <p:nvPr/>
            </p:nvSpPr>
            <p:spPr>
              <a:xfrm>
                <a:off x="5780088" y="4389438"/>
                <a:ext cx="92075" cy="119063"/>
              </a:xfrm>
              <a:custGeom>
                <a:rect b="b" l="l" r="r" t="t"/>
                <a:pathLst>
                  <a:path extrusionOk="0" h="450" w="352">
                    <a:moveTo>
                      <a:pt x="324" y="450"/>
                    </a:moveTo>
                    <a:lnTo>
                      <a:pt x="324" y="450"/>
                    </a:lnTo>
                    <a:lnTo>
                      <a:pt x="319" y="450"/>
                    </a:lnTo>
                    <a:lnTo>
                      <a:pt x="315" y="449"/>
                    </a:lnTo>
                    <a:lnTo>
                      <a:pt x="311" y="448"/>
                    </a:lnTo>
                    <a:lnTo>
                      <a:pt x="308" y="446"/>
                    </a:lnTo>
                    <a:lnTo>
                      <a:pt x="304" y="443"/>
                    </a:lnTo>
                    <a:lnTo>
                      <a:pt x="302" y="439"/>
                    </a:lnTo>
                    <a:lnTo>
                      <a:pt x="299" y="435"/>
                    </a:lnTo>
                    <a:lnTo>
                      <a:pt x="297" y="431"/>
                    </a:lnTo>
                    <a:lnTo>
                      <a:pt x="176" y="109"/>
                    </a:lnTo>
                    <a:lnTo>
                      <a:pt x="55" y="430"/>
                    </a:lnTo>
                    <a:lnTo>
                      <a:pt x="55" y="430"/>
                    </a:lnTo>
                    <a:lnTo>
                      <a:pt x="52" y="435"/>
                    </a:lnTo>
                    <a:lnTo>
                      <a:pt x="49" y="439"/>
                    </a:lnTo>
                    <a:lnTo>
                      <a:pt x="45" y="444"/>
                    </a:lnTo>
                    <a:lnTo>
                      <a:pt x="40" y="446"/>
                    </a:lnTo>
                    <a:lnTo>
                      <a:pt x="35" y="448"/>
                    </a:lnTo>
                    <a:lnTo>
                      <a:pt x="30" y="449"/>
                    </a:lnTo>
                    <a:lnTo>
                      <a:pt x="24" y="449"/>
                    </a:lnTo>
                    <a:lnTo>
                      <a:pt x="19" y="447"/>
                    </a:lnTo>
                    <a:lnTo>
                      <a:pt x="19" y="447"/>
                    </a:lnTo>
                    <a:lnTo>
                      <a:pt x="13" y="445"/>
                    </a:lnTo>
                    <a:lnTo>
                      <a:pt x="9" y="441"/>
                    </a:lnTo>
                    <a:lnTo>
                      <a:pt x="6" y="436"/>
                    </a:lnTo>
                    <a:lnTo>
                      <a:pt x="3" y="431"/>
                    </a:lnTo>
                    <a:lnTo>
                      <a:pt x="1" y="426"/>
                    </a:lnTo>
                    <a:lnTo>
                      <a:pt x="0" y="421"/>
                    </a:lnTo>
                    <a:lnTo>
                      <a:pt x="1" y="415"/>
                    </a:lnTo>
                    <a:lnTo>
                      <a:pt x="2" y="410"/>
                    </a:lnTo>
                    <a:lnTo>
                      <a:pt x="150" y="18"/>
                    </a:lnTo>
                    <a:lnTo>
                      <a:pt x="150" y="18"/>
                    </a:lnTo>
                    <a:lnTo>
                      <a:pt x="151" y="14"/>
                    </a:lnTo>
                    <a:lnTo>
                      <a:pt x="154" y="11"/>
                    </a:lnTo>
                    <a:lnTo>
                      <a:pt x="157" y="8"/>
                    </a:lnTo>
                    <a:lnTo>
                      <a:pt x="160" y="5"/>
                    </a:lnTo>
                    <a:lnTo>
                      <a:pt x="164" y="3"/>
                    </a:lnTo>
                    <a:lnTo>
                      <a:pt x="167" y="2"/>
                    </a:lnTo>
                    <a:lnTo>
                      <a:pt x="172" y="1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80" y="1"/>
                    </a:lnTo>
                    <a:lnTo>
                      <a:pt x="185" y="2"/>
                    </a:lnTo>
                    <a:lnTo>
                      <a:pt x="189" y="3"/>
                    </a:lnTo>
                    <a:lnTo>
                      <a:pt x="193" y="5"/>
                    </a:lnTo>
                    <a:lnTo>
                      <a:pt x="196" y="8"/>
                    </a:lnTo>
                    <a:lnTo>
                      <a:pt x="199" y="11"/>
                    </a:lnTo>
                    <a:lnTo>
                      <a:pt x="201" y="15"/>
                    </a:lnTo>
                    <a:lnTo>
                      <a:pt x="203" y="18"/>
                    </a:lnTo>
                    <a:lnTo>
                      <a:pt x="350" y="412"/>
                    </a:lnTo>
                    <a:lnTo>
                      <a:pt x="350" y="412"/>
                    </a:lnTo>
                    <a:lnTo>
                      <a:pt x="351" y="417"/>
                    </a:lnTo>
                    <a:lnTo>
                      <a:pt x="352" y="423"/>
                    </a:lnTo>
                    <a:lnTo>
                      <a:pt x="351" y="428"/>
                    </a:lnTo>
                    <a:lnTo>
                      <a:pt x="349" y="433"/>
                    </a:lnTo>
                    <a:lnTo>
                      <a:pt x="346" y="438"/>
                    </a:lnTo>
                    <a:lnTo>
                      <a:pt x="343" y="443"/>
                    </a:lnTo>
                    <a:lnTo>
                      <a:pt x="338" y="446"/>
                    </a:lnTo>
                    <a:lnTo>
                      <a:pt x="333" y="449"/>
                    </a:lnTo>
                    <a:lnTo>
                      <a:pt x="333" y="449"/>
                    </a:lnTo>
                    <a:lnTo>
                      <a:pt x="328" y="450"/>
                    </a:lnTo>
                    <a:lnTo>
                      <a:pt x="324" y="450"/>
                    </a:lnTo>
                    <a:lnTo>
                      <a:pt x="324" y="45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54" name="Google Shape;254;p1"/>
              <p:cNvSpPr/>
              <p:nvPr/>
            </p:nvSpPr>
            <p:spPr>
              <a:xfrm>
                <a:off x="5799138" y="4464051"/>
                <a:ext cx="53975" cy="1428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255" name="Google Shape;255;p1"/>
          <p:cNvGrpSpPr/>
          <p:nvPr/>
        </p:nvGrpSpPr>
        <p:grpSpPr>
          <a:xfrm>
            <a:off x="9811942" y="1536311"/>
            <a:ext cx="733295" cy="811989"/>
            <a:chOff x="6291263" y="5048251"/>
            <a:chExt cx="325438" cy="360363"/>
          </a:xfrm>
        </p:grpSpPr>
        <p:sp>
          <p:nvSpPr>
            <p:cNvPr id="256" name="Google Shape;256;p1"/>
            <p:cNvSpPr/>
            <p:nvPr/>
          </p:nvSpPr>
          <p:spPr>
            <a:xfrm>
              <a:off x="6291263" y="5048251"/>
              <a:ext cx="325438" cy="360363"/>
            </a:xfrm>
            <a:custGeom>
              <a:rect b="b" l="l" r="r" t="t"/>
              <a:pathLst>
                <a:path extrusionOk="0" h="1360" w="1231">
                  <a:moveTo>
                    <a:pt x="822" y="1360"/>
                  </a:moveTo>
                  <a:lnTo>
                    <a:pt x="254" y="1360"/>
                  </a:lnTo>
                  <a:lnTo>
                    <a:pt x="254" y="1360"/>
                  </a:lnTo>
                  <a:lnTo>
                    <a:pt x="249" y="1359"/>
                  </a:lnTo>
                  <a:lnTo>
                    <a:pt x="244" y="1358"/>
                  </a:lnTo>
                  <a:lnTo>
                    <a:pt x="239" y="1355"/>
                  </a:lnTo>
                  <a:lnTo>
                    <a:pt x="235" y="1352"/>
                  </a:lnTo>
                  <a:lnTo>
                    <a:pt x="231" y="1348"/>
                  </a:lnTo>
                  <a:lnTo>
                    <a:pt x="229" y="1343"/>
                  </a:lnTo>
                  <a:lnTo>
                    <a:pt x="227" y="1338"/>
                  </a:lnTo>
                  <a:lnTo>
                    <a:pt x="226" y="1332"/>
                  </a:lnTo>
                  <a:lnTo>
                    <a:pt x="226" y="1021"/>
                  </a:lnTo>
                  <a:lnTo>
                    <a:pt x="226" y="1021"/>
                  </a:lnTo>
                  <a:lnTo>
                    <a:pt x="199" y="1002"/>
                  </a:lnTo>
                  <a:lnTo>
                    <a:pt x="173" y="982"/>
                  </a:lnTo>
                  <a:lnTo>
                    <a:pt x="149" y="961"/>
                  </a:lnTo>
                  <a:lnTo>
                    <a:pt x="127" y="939"/>
                  </a:lnTo>
                  <a:lnTo>
                    <a:pt x="107" y="916"/>
                  </a:lnTo>
                  <a:lnTo>
                    <a:pt x="89" y="890"/>
                  </a:lnTo>
                  <a:lnTo>
                    <a:pt x="71" y="864"/>
                  </a:lnTo>
                  <a:lnTo>
                    <a:pt x="56" y="836"/>
                  </a:lnTo>
                  <a:lnTo>
                    <a:pt x="43" y="808"/>
                  </a:lnTo>
                  <a:lnTo>
                    <a:pt x="32" y="777"/>
                  </a:lnTo>
                  <a:lnTo>
                    <a:pt x="22" y="746"/>
                  </a:lnTo>
                  <a:lnTo>
                    <a:pt x="14" y="714"/>
                  </a:lnTo>
                  <a:lnTo>
                    <a:pt x="8" y="679"/>
                  </a:lnTo>
                  <a:lnTo>
                    <a:pt x="3" y="644"/>
                  </a:lnTo>
                  <a:lnTo>
                    <a:pt x="1" y="608"/>
                  </a:lnTo>
                  <a:lnTo>
                    <a:pt x="0" y="570"/>
                  </a:lnTo>
                  <a:lnTo>
                    <a:pt x="0" y="570"/>
                  </a:lnTo>
                  <a:lnTo>
                    <a:pt x="1" y="540"/>
                  </a:lnTo>
                  <a:lnTo>
                    <a:pt x="3" y="511"/>
                  </a:lnTo>
                  <a:lnTo>
                    <a:pt x="6" y="482"/>
                  </a:lnTo>
                  <a:lnTo>
                    <a:pt x="11" y="454"/>
                  </a:lnTo>
                  <a:lnTo>
                    <a:pt x="17" y="426"/>
                  </a:lnTo>
                  <a:lnTo>
                    <a:pt x="25" y="399"/>
                  </a:lnTo>
                  <a:lnTo>
                    <a:pt x="33" y="372"/>
                  </a:lnTo>
                  <a:lnTo>
                    <a:pt x="43" y="346"/>
                  </a:lnTo>
                  <a:lnTo>
                    <a:pt x="54" y="321"/>
                  </a:lnTo>
                  <a:lnTo>
                    <a:pt x="67" y="296"/>
                  </a:lnTo>
                  <a:lnTo>
                    <a:pt x="81" y="272"/>
                  </a:lnTo>
                  <a:lnTo>
                    <a:pt x="96" y="249"/>
                  </a:lnTo>
                  <a:lnTo>
                    <a:pt x="111" y="227"/>
                  </a:lnTo>
                  <a:lnTo>
                    <a:pt x="128" y="206"/>
                  </a:lnTo>
                  <a:lnTo>
                    <a:pt x="145" y="184"/>
                  </a:lnTo>
                  <a:lnTo>
                    <a:pt x="164" y="165"/>
                  </a:lnTo>
                  <a:lnTo>
                    <a:pt x="184" y="146"/>
                  </a:lnTo>
                  <a:lnTo>
                    <a:pt x="204" y="128"/>
                  </a:lnTo>
                  <a:lnTo>
                    <a:pt x="225" y="112"/>
                  </a:lnTo>
                  <a:lnTo>
                    <a:pt x="247" y="96"/>
                  </a:lnTo>
                  <a:lnTo>
                    <a:pt x="270" y="81"/>
                  </a:lnTo>
                  <a:lnTo>
                    <a:pt x="295" y="67"/>
                  </a:lnTo>
                  <a:lnTo>
                    <a:pt x="319" y="55"/>
                  </a:lnTo>
                  <a:lnTo>
                    <a:pt x="344" y="44"/>
                  </a:lnTo>
                  <a:lnTo>
                    <a:pt x="369" y="34"/>
                  </a:lnTo>
                  <a:lnTo>
                    <a:pt x="397" y="25"/>
                  </a:lnTo>
                  <a:lnTo>
                    <a:pt x="423" y="18"/>
                  </a:lnTo>
                  <a:lnTo>
                    <a:pt x="451" y="11"/>
                  </a:lnTo>
                  <a:lnTo>
                    <a:pt x="480" y="6"/>
                  </a:lnTo>
                  <a:lnTo>
                    <a:pt x="508" y="3"/>
                  </a:lnTo>
                  <a:lnTo>
                    <a:pt x="537" y="1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92" y="1"/>
                  </a:lnTo>
                  <a:lnTo>
                    <a:pt x="617" y="2"/>
                  </a:lnTo>
                  <a:lnTo>
                    <a:pt x="641" y="5"/>
                  </a:lnTo>
                  <a:lnTo>
                    <a:pt x="666" y="8"/>
                  </a:lnTo>
                  <a:lnTo>
                    <a:pt x="691" y="13"/>
                  </a:lnTo>
                  <a:lnTo>
                    <a:pt x="716" y="18"/>
                  </a:lnTo>
                  <a:lnTo>
                    <a:pt x="740" y="25"/>
                  </a:lnTo>
                  <a:lnTo>
                    <a:pt x="763" y="32"/>
                  </a:lnTo>
                  <a:lnTo>
                    <a:pt x="788" y="41"/>
                  </a:lnTo>
                  <a:lnTo>
                    <a:pt x="811" y="50"/>
                  </a:lnTo>
                  <a:lnTo>
                    <a:pt x="833" y="60"/>
                  </a:lnTo>
                  <a:lnTo>
                    <a:pt x="855" y="71"/>
                  </a:lnTo>
                  <a:lnTo>
                    <a:pt x="876" y="84"/>
                  </a:lnTo>
                  <a:lnTo>
                    <a:pt x="898" y="98"/>
                  </a:lnTo>
                  <a:lnTo>
                    <a:pt x="918" y="111"/>
                  </a:lnTo>
                  <a:lnTo>
                    <a:pt x="937" y="126"/>
                  </a:lnTo>
                  <a:lnTo>
                    <a:pt x="956" y="142"/>
                  </a:lnTo>
                  <a:lnTo>
                    <a:pt x="974" y="158"/>
                  </a:lnTo>
                  <a:lnTo>
                    <a:pt x="992" y="176"/>
                  </a:lnTo>
                  <a:lnTo>
                    <a:pt x="1008" y="195"/>
                  </a:lnTo>
                  <a:lnTo>
                    <a:pt x="1023" y="214"/>
                  </a:lnTo>
                  <a:lnTo>
                    <a:pt x="1037" y="233"/>
                  </a:lnTo>
                  <a:lnTo>
                    <a:pt x="1049" y="254"/>
                  </a:lnTo>
                  <a:lnTo>
                    <a:pt x="1061" y="275"/>
                  </a:lnTo>
                  <a:lnTo>
                    <a:pt x="1072" y="299"/>
                  </a:lnTo>
                  <a:lnTo>
                    <a:pt x="1081" y="322"/>
                  </a:lnTo>
                  <a:lnTo>
                    <a:pt x="1090" y="345"/>
                  </a:lnTo>
                  <a:lnTo>
                    <a:pt x="1097" y="370"/>
                  </a:lnTo>
                  <a:lnTo>
                    <a:pt x="1102" y="396"/>
                  </a:lnTo>
                  <a:lnTo>
                    <a:pt x="1106" y="422"/>
                  </a:lnTo>
                  <a:lnTo>
                    <a:pt x="1108" y="448"/>
                  </a:lnTo>
                  <a:lnTo>
                    <a:pt x="1109" y="476"/>
                  </a:lnTo>
                  <a:lnTo>
                    <a:pt x="1109" y="476"/>
                  </a:lnTo>
                  <a:lnTo>
                    <a:pt x="1110" y="481"/>
                  </a:lnTo>
                  <a:lnTo>
                    <a:pt x="1113" y="489"/>
                  </a:lnTo>
                  <a:lnTo>
                    <a:pt x="1123" y="511"/>
                  </a:lnTo>
                  <a:lnTo>
                    <a:pt x="1136" y="535"/>
                  </a:lnTo>
                  <a:lnTo>
                    <a:pt x="1149" y="558"/>
                  </a:lnTo>
                  <a:lnTo>
                    <a:pt x="1149" y="558"/>
                  </a:lnTo>
                  <a:lnTo>
                    <a:pt x="1179" y="612"/>
                  </a:lnTo>
                  <a:lnTo>
                    <a:pt x="1194" y="640"/>
                  </a:lnTo>
                  <a:lnTo>
                    <a:pt x="1207" y="667"/>
                  </a:lnTo>
                  <a:lnTo>
                    <a:pt x="1217" y="694"/>
                  </a:lnTo>
                  <a:lnTo>
                    <a:pt x="1222" y="708"/>
                  </a:lnTo>
                  <a:lnTo>
                    <a:pt x="1225" y="721"/>
                  </a:lnTo>
                  <a:lnTo>
                    <a:pt x="1228" y="734"/>
                  </a:lnTo>
                  <a:lnTo>
                    <a:pt x="1230" y="746"/>
                  </a:lnTo>
                  <a:lnTo>
                    <a:pt x="1231" y="759"/>
                  </a:lnTo>
                  <a:lnTo>
                    <a:pt x="1230" y="771"/>
                  </a:lnTo>
                  <a:lnTo>
                    <a:pt x="1230" y="778"/>
                  </a:lnTo>
                  <a:lnTo>
                    <a:pt x="1230" y="778"/>
                  </a:lnTo>
                  <a:lnTo>
                    <a:pt x="1230" y="788"/>
                  </a:lnTo>
                  <a:lnTo>
                    <a:pt x="1229" y="798"/>
                  </a:lnTo>
                  <a:lnTo>
                    <a:pt x="1225" y="810"/>
                  </a:lnTo>
                  <a:lnTo>
                    <a:pt x="1223" y="815"/>
                  </a:lnTo>
                  <a:lnTo>
                    <a:pt x="1219" y="821"/>
                  </a:lnTo>
                  <a:lnTo>
                    <a:pt x="1219" y="821"/>
                  </a:lnTo>
                  <a:lnTo>
                    <a:pt x="1214" y="827"/>
                  </a:lnTo>
                  <a:lnTo>
                    <a:pt x="1209" y="833"/>
                  </a:lnTo>
                  <a:lnTo>
                    <a:pt x="1203" y="838"/>
                  </a:lnTo>
                  <a:lnTo>
                    <a:pt x="1196" y="842"/>
                  </a:lnTo>
                  <a:lnTo>
                    <a:pt x="1188" y="845"/>
                  </a:lnTo>
                  <a:lnTo>
                    <a:pt x="1180" y="848"/>
                  </a:lnTo>
                  <a:lnTo>
                    <a:pt x="1172" y="849"/>
                  </a:lnTo>
                  <a:lnTo>
                    <a:pt x="1164" y="850"/>
                  </a:lnTo>
                  <a:lnTo>
                    <a:pt x="1164" y="850"/>
                  </a:lnTo>
                  <a:lnTo>
                    <a:pt x="1135" y="851"/>
                  </a:lnTo>
                  <a:lnTo>
                    <a:pt x="1107" y="851"/>
                  </a:lnTo>
                  <a:lnTo>
                    <a:pt x="1107" y="851"/>
                  </a:lnTo>
                  <a:lnTo>
                    <a:pt x="1107" y="879"/>
                  </a:lnTo>
                  <a:lnTo>
                    <a:pt x="1105" y="913"/>
                  </a:lnTo>
                  <a:lnTo>
                    <a:pt x="1102" y="949"/>
                  </a:lnTo>
                  <a:lnTo>
                    <a:pt x="1098" y="986"/>
                  </a:lnTo>
                  <a:lnTo>
                    <a:pt x="1095" y="1005"/>
                  </a:lnTo>
                  <a:lnTo>
                    <a:pt x="1091" y="1023"/>
                  </a:lnTo>
                  <a:lnTo>
                    <a:pt x="1085" y="1040"/>
                  </a:lnTo>
                  <a:lnTo>
                    <a:pt x="1080" y="1057"/>
                  </a:lnTo>
                  <a:lnTo>
                    <a:pt x="1075" y="1072"/>
                  </a:lnTo>
                  <a:lnTo>
                    <a:pt x="1068" y="1085"/>
                  </a:lnTo>
                  <a:lnTo>
                    <a:pt x="1061" y="1097"/>
                  </a:lnTo>
                  <a:lnTo>
                    <a:pt x="1052" y="1108"/>
                  </a:lnTo>
                  <a:lnTo>
                    <a:pt x="1052" y="1108"/>
                  </a:lnTo>
                  <a:lnTo>
                    <a:pt x="1044" y="1115"/>
                  </a:lnTo>
                  <a:lnTo>
                    <a:pt x="1035" y="1123"/>
                  </a:lnTo>
                  <a:lnTo>
                    <a:pt x="1026" y="1129"/>
                  </a:lnTo>
                  <a:lnTo>
                    <a:pt x="1016" y="1134"/>
                  </a:lnTo>
                  <a:lnTo>
                    <a:pt x="1006" y="1140"/>
                  </a:lnTo>
                  <a:lnTo>
                    <a:pt x="996" y="1144"/>
                  </a:lnTo>
                  <a:lnTo>
                    <a:pt x="983" y="1148"/>
                  </a:lnTo>
                  <a:lnTo>
                    <a:pt x="971" y="1151"/>
                  </a:lnTo>
                  <a:lnTo>
                    <a:pt x="946" y="1156"/>
                  </a:lnTo>
                  <a:lnTo>
                    <a:pt x="917" y="1160"/>
                  </a:lnTo>
                  <a:lnTo>
                    <a:pt x="886" y="1162"/>
                  </a:lnTo>
                  <a:lnTo>
                    <a:pt x="850" y="1163"/>
                  </a:lnTo>
                  <a:lnTo>
                    <a:pt x="850" y="1332"/>
                  </a:lnTo>
                  <a:lnTo>
                    <a:pt x="850" y="1332"/>
                  </a:lnTo>
                  <a:lnTo>
                    <a:pt x="849" y="1338"/>
                  </a:lnTo>
                  <a:lnTo>
                    <a:pt x="848" y="1343"/>
                  </a:lnTo>
                  <a:lnTo>
                    <a:pt x="845" y="1348"/>
                  </a:lnTo>
                  <a:lnTo>
                    <a:pt x="842" y="1352"/>
                  </a:lnTo>
                  <a:lnTo>
                    <a:pt x="837" y="1355"/>
                  </a:lnTo>
                  <a:lnTo>
                    <a:pt x="833" y="1358"/>
                  </a:lnTo>
                  <a:lnTo>
                    <a:pt x="827" y="1359"/>
                  </a:lnTo>
                  <a:lnTo>
                    <a:pt x="822" y="1360"/>
                  </a:lnTo>
                  <a:lnTo>
                    <a:pt x="822" y="1360"/>
                  </a:lnTo>
                  <a:close/>
                  <a:moveTo>
                    <a:pt x="284" y="1303"/>
                  </a:moveTo>
                  <a:lnTo>
                    <a:pt x="794" y="1303"/>
                  </a:lnTo>
                  <a:lnTo>
                    <a:pt x="794" y="1135"/>
                  </a:lnTo>
                  <a:lnTo>
                    <a:pt x="794" y="1135"/>
                  </a:lnTo>
                  <a:lnTo>
                    <a:pt x="794" y="1129"/>
                  </a:lnTo>
                  <a:lnTo>
                    <a:pt x="796" y="1124"/>
                  </a:lnTo>
                  <a:lnTo>
                    <a:pt x="798" y="1119"/>
                  </a:lnTo>
                  <a:lnTo>
                    <a:pt x="802" y="1115"/>
                  </a:lnTo>
                  <a:lnTo>
                    <a:pt x="802" y="1115"/>
                  </a:lnTo>
                  <a:lnTo>
                    <a:pt x="806" y="1111"/>
                  </a:lnTo>
                  <a:lnTo>
                    <a:pt x="810" y="1109"/>
                  </a:lnTo>
                  <a:lnTo>
                    <a:pt x="815" y="1107"/>
                  </a:lnTo>
                  <a:lnTo>
                    <a:pt x="822" y="1107"/>
                  </a:lnTo>
                  <a:lnTo>
                    <a:pt x="822" y="1107"/>
                  </a:lnTo>
                  <a:lnTo>
                    <a:pt x="861" y="1105"/>
                  </a:lnTo>
                  <a:lnTo>
                    <a:pt x="895" y="1104"/>
                  </a:lnTo>
                  <a:lnTo>
                    <a:pt x="924" y="1102"/>
                  </a:lnTo>
                  <a:lnTo>
                    <a:pt x="948" y="1098"/>
                  </a:lnTo>
                  <a:lnTo>
                    <a:pt x="968" y="1093"/>
                  </a:lnTo>
                  <a:lnTo>
                    <a:pt x="977" y="1089"/>
                  </a:lnTo>
                  <a:lnTo>
                    <a:pt x="985" y="1086"/>
                  </a:lnTo>
                  <a:lnTo>
                    <a:pt x="994" y="1082"/>
                  </a:lnTo>
                  <a:lnTo>
                    <a:pt x="1000" y="1077"/>
                  </a:lnTo>
                  <a:lnTo>
                    <a:pt x="1007" y="1072"/>
                  </a:lnTo>
                  <a:lnTo>
                    <a:pt x="1013" y="1067"/>
                  </a:lnTo>
                  <a:lnTo>
                    <a:pt x="1013" y="1067"/>
                  </a:lnTo>
                  <a:lnTo>
                    <a:pt x="1018" y="1060"/>
                  </a:lnTo>
                  <a:lnTo>
                    <a:pt x="1023" y="1052"/>
                  </a:lnTo>
                  <a:lnTo>
                    <a:pt x="1027" y="1041"/>
                  </a:lnTo>
                  <a:lnTo>
                    <a:pt x="1031" y="1029"/>
                  </a:lnTo>
                  <a:lnTo>
                    <a:pt x="1034" y="1015"/>
                  </a:lnTo>
                  <a:lnTo>
                    <a:pt x="1038" y="999"/>
                  </a:lnTo>
                  <a:lnTo>
                    <a:pt x="1043" y="965"/>
                  </a:lnTo>
                  <a:lnTo>
                    <a:pt x="1047" y="929"/>
                  </a:lnTo>
                  <a:lnTo>
                    <a:pt x="1049" y="891"/>
                  </a:lnTo>
                  <a:lnTo>
                    <a:pt x="1050" y="856"/>
                  </a:lnTo>
                  <a:lnTo>
                    <a:pt x="1050" y="822"/>
                  </a:lnTo>
                  <a:lnTo>
                    <a:pt x="1050" y="822"/>
                  </a:lnTo>
                  <a:lnTo>
                    <a:pt x="1050" y="817"/>
                  </a:lnTo>
                  <a:lnTo>
                    <a:pt x="1052" y="811"/>
                  </a:lnTo>
                  <a:lnTo>
                    <a:pt x="1055" y="806"/>
                  </a:lnTo>
                  <a:lnTo>
                    <a:pt x="1058" y="802"/>
                  </a:lnTo>
                  <a:lnTo>
                    <a:pt x="1058" y="802"/>
                  </a:lnTo>
                  <a:lnTo>
                    <a:pt x="1063" y="797"/>
                  </a:lnTo>
                  <a:lnTo>
                    <a:pt x="1068" y="794"/>
                  </a:lnTo>
                  <a:lnTo>
                    <a:pt x="1073" y="793"/>
                  </a:lnTo>
                  <a:lnTo>
                    <a:pt x="1079" y="793"/>
                  </a:lnTo>
                  <a:lnTo>
                    <a:pt x="1079" y="793"/>
                  </a:lnTo>
                  <a:lnTo>
                    <a:pt x="1108" y="793"/>
                  </a:lnTo>
                  <a:lnTo>
                    <a:pt x="1134" y="794"/>
                  </a:lnTo>
                  <a:lnTo>
                    <a:pt x="1162" y="793"/>
                  </a:lnTo>
                  <a:lnTo>
                    <a:pt x="1162" y="793"/>
                  </a:lnTo>
                  <a:lnTo>
                    <a:pt x="1165" y="793"/>
                  </a:lnTo>
                  <a:lnTo>
                    <a:pt x="1168" y="792"/>
                  </a:lnTo>
                  <a:lnTo>
                    <a:pt x="1170" y="790"/>
                  </a:lnTo>
                  <a:lnTo>
                    <a:pt x="1172" y="788"/>
                  </a:lnTo>
                  <a:lnTo>
                    <a:pt x="1172" y="788"/>
                  </a:lnTo>
                  <a:lnTo>
                    <a:pt x="1173" y="778"/>
                  </a:lnTo>
                  <a:lnTo>
                    <a:pt x="1173" y="778"/>
                  </a:lnTo>
                  <a:lnTo>
                    <a:pt x="1173" y="767"/>
                  </a:lnTo>
                  <a:lnTo>
                    <a:pt x="1173" y="767"/>
                  </a:lnTo>
                  <a:lnTo>
                    <a:pt x="1173" y="758"/>
                  </a:lnTo>
                  <a:lnTo>
                    <a:pt x="1172" y="748"/>
                  </a:lnTo>
                  <a:lnTo>
                    <a:pt x="1171" y="738"/>
                  </a:lnTo>
                  <a:lnTo>
                    <a:pt x="1168" y="727"/>
                  </a:lnTo>
                  <a:lnTo>
                    <a:pt x="1160" y="705"/>
                  </a:lnTo>
                  <a:lnTo>
                    <a:pt x="1150" y="680"/>
                  </a:lnTo>
                  <a:lnTo>
                    <a:pt x="1139" y="656"/>
                  </a:lnTo>
                  <a:lnTo>
                    <a:pt x="1126" y="632"/>
                  </a:lnTo>
                  <a:lnTo>
                    <a:pt x="1101" y="586"/>
                  </a:lnTo>
                  <a:lnTo>
                    <a:pt x="1101" y="586"/>
                  </a:lnTo>
                  <a:lnTo>
                    <a:pt x="1079" y="550"/>
                  </a:lnTo>
                  <a:lnTo>
                    <a:pt x="1064" y="520"/>
                  </a:lnTo>
                  <a:lnTo>
                    <a:pt x="1059" y="508"/>
                  </a:lnTo>
                  <a:lnTo>
                    <a:pt x="1055" y="497"/>
                  </a:lnTo>
                  <a:lnTo>
                    <a:pt x="1053" y="485"/>
                  </a:lnTo>
                  <a:lnTo>
                    <a:pt x="1052" y="476"/>
                  </a:lnTo>
                  <a:lnTo>
                    <a:pt x="1052" y="476"/>
                  </a:lnTo>
                  <a:lnTo>
                    <a:pt x="1051" y="452"/>
                  </a:lnTo>
                  <a:lnTo>
                    <a:pt x="1049" y="428"/>
                  </a:lnTo>
                  <a:lnTo>
                    <a:pt x="1046" y="405"/>
                  </a:lnTo>
                  <a:lnTo>
                    <a:pt x="1041" y="382"/>
                  </a:lnTo>
                  <a:lnTo>
                    <a:pt x="1035" y="361"/>
                  </a:lnTo>
                  <a:lnTo>
                    <a:pt x="1028" y="340"/>
                  </a:lnTo>
                  <a:lnTo>
                    <a:pt x="1019" y="320"/>
                  </a:lnTo>
                  <a:lnTo>
                    <a:pt x="1010" y="300"/>
                  </a:lnTo>
                  <a:lnTo>
                    <a:pt x="999" y="280"/>
                  </a:lnTo>
                  <a:lnTo>
                    <a:pt x="988" y="262"/>
                  </a:lnTo>
                  <a:lnTo>
                    <a:pt x="974" y="245"/>
                  </a:lnTo>
                  <a:lnTo>
                    <a:pt x="961" y="228"/>
                  </a:lnTo>
                  <a:lnTo>
                    <a:pt x="947" y="212"/>
                  </a:lnTo>
                  <a:lnTo>
                    <a:pt x="932" y="197"/>
                  </a:lnTo>
                  <a:lnTo>
                    <a:pt x="916" y="181"/>
                  </a:lnTo>
                  <a:lnTo>
                    <a:pt x="899" y="167"/>
                  </a:lnTo>
                  <a:lnTo>
                    <a:pt x="881" y="154"/>
                  </a:lnTo>
                  <a:lnTo>
                    <a:pt x="863" y="142"/>
                  </a:lnTo>
                  <a:lnTo>
                    <a:pt x="844" y="131"/>
                  </a:lnTo>
                  <a:lnTo>
                    <a:pt x="825" y="120"/>
                  </a:lnTo>
                  <a:lnTo>
                    <a:pt x="805" y="110"/>
                  </a:lnTo>
                  <a:lnTo>
                    <a:pt x="785" y="101"/>
                  </a:lnTo>
                  <a:lnTo>
                    <a:pt x="764" y="93"/>
                  </a:lnTo>
                  <a:lnTo>
                    <a:pt x="743" y="85"/>
                  </a:lnTo>
                  <a:lnTo>
                    <a:pt x="722" y="78"/>
                  </a:lnTo>
                  <a:lnTo>
                    <a:pt x="700" y="72"/>
                  </a:lnTo>
                  <a:lnTo>
                    <a:pt x="678" y="67"/>
                  </a:lnTo>
                  <a:lnTo>
                    <a:pt x="656" y="63"/>
                  </a:lnTo>
                  <a:lnTo>
                    <a:pt x="634" y="60"/>
                  </a:lnTo>
                  <a:lnTo>
                    <a:pt x="611" y="58"/>
                  </a:lnTo>
                  <a:lnTo>
                    <a:pt x="589" y="57"/>
                  </a:lnTo>
                  <a:lnTo>
                    <a:pt x="566" y="56"/>
                  </a:lnTo>
                  <a:lnTo>
                    <a:pt x="566" y="56"/>
                  </a:lnTo>
                  <a:lnTo>
                    <a:pt x="540" y="57"/>
                  </a:lnTo>
                  <a:lnTo>
                    <a:pt x="514" y="59"/>
                  </a:lnTo>
                  <a:lnTo>
                    <a:pt x="488" y="62"/>
                  </a:lnTo>
                  <a:lnTo>
                    <a:pt x="462" y="66"/>
                  </a:lnTo>
                  <a:lnTo>
                    <a:pt x="437" y="72"/>
                  </a:lnTo>
                  <a:lnTo>
                    <a:pt x="413" y="79"/>
                  </a:lnTo>
                  <a:lnTo>
                    <a:pt x="390" y="87"/>
                  </a:lnTo>
                  <a:lnTo>
                    <a:pt x="366" y="97"/>
                  </a:lnTo>
                  <a:lnTo>
                    <a:pt x="343" y="107"/>
                  </a:lnTo>
                  <a:lnTo>
                    <a:pt x="321" y="118"/>
                  </a:lnTo>
                  <a:lnTo>
                    <a:pt x="300" y="130"/>
                  </a:lnTo>
                  <a:lnTo>
                    <a:pt x="280" y="143"/>
                  </a:lnTo>
                  <a:lnTo>
                    <a:pt x="259" y="157"/>
                  </a:lnTo>
                  <a:lnTo>
                    <a:pt x="240" y="172"/>
                  </a:lnTo>
                  <a:lnTo>
                    <a:pt x="222" y="188"/>
                  </a:lnTo>
                  <a:lnTo>
                    <a:pt x="204" y="206"/>
                  </a:lnTo>
                  <a:lnTo>
                    <a:pt x="188" y="223"/>
                  </a:lnTo>
                  <a:lnTo>
                    <a:pt x="171" y="241"/>
                  </a:lnTo>
                  <a:lnTo>
                    <a:pt x="156" y="261"/>
                  </a:lnTo>
                  <a:lnTo>
                    <a:pt x="142" y="281"/>
                  </a:lnTo>
                  <a:lnTo>
                    <a:pt x="129" y="302"/>
                  </a:lnTo>
                  <a:lnTo>
                    <a:pt x="117" y="323"/>
                  </a:lnTo>
                  <a:lnTo>
                    <a:pt x="106" y="345"/>
                  </a:lnTo>
                  <a:lnTo>
                    <a:pt x="96" y="368"/>
                  </a:lnTo>
                  <a:lnTo>
                    <a:pt x="87" y="391"/>
                  </a:lnTo>
                  <a:lnTo>
                    <a:pt x="79" y="416"/>
                  </a:lnTo>
                  <a:lnTo>
                    <a:pt x="72" y="440"/>
                  </a:lnTo>
                  <a:lnTo>
                    <a:pt x="66" y="465"/>
                  </a:lnTo>
                  <a:lnTo>
                    <a:pt x="62" y="490"/>
                  </a:lnTo>
                  <a:lnTo>
                    <a:pt x="59" y="517"/>
                  </a:lnTo>
                  <a:lnTo>
                    <a:pt x="57" y="543"/>
                  </a:lnTo>
                  <a:lnTo>
                    <a:pt x="56" y="570"/>
                  </a:lnTo>
                  <a:lnTo>
                    <a:pt x="56" y="570"/>
                  </a:lnTo>
                  <a:lnTo>
                    <a:pt x="57" y="605"/>
                  </a:lnTo>
                  <a:lnTo>
                    <a:pt x="59" y="639"/>
                  </a:lnTo>
                  <a:lnTo>
                    <a:pt x="64" y="671"/>
                  </a:lnTo>
                  <a:lnTo>
                    <a:pt x="69" y="703"/>
                  </a:lnTo>
                  <a:lnTo>
                    <a:pt x="78" y="732"/>
                  </a:lnTo>
                  <a:lnTo>
                    <a:pt x="87" y="761"/>
                  </a:lnTo>
                  <a:lnTo>
                    <a:pt x="98" y="788"/>
                  </a:lnTo>
                  <a:lnTo>
                    <a:pt x="110" y="815"/>
                  </a:lnTo>
                  <a:lnTo>
                    <a:pt x="124" y="840"/>
                  </a:lnTo>
                  <a:lnTo>
                    <a:pt x="140" y="864"/>
                  </a:lnTo>
                  <a:lnTo>
                    <a:pt x="157" y="886"/>
                  </a:lnTo>
                  <a:lnTo>
                    <a:pt x="177" y="908"/>
                  </a:lnTo>
                  <a:lnTo>
                    <a:pt x="197" y="928"/>
                  </a:lnTo>
                  <a:lnTo>
                    <a:pt x="220" y="947"/>
                  </a:lnTo>
                  <a:lnTo>
                    <a:pt x="243" y="964"/>
                  </a:lnTo>
                  <a:lnTo>
                    <a:pt x="269" y="981"/>
                  </a:lnTo>
                  <a:lnTo>
                    <a:pt x="269" y="981"/>
                  </a:lnTo>
                  <a:lnTo>
                    <a:pt x="275" y="985"/>
                  </a:lnTo>
                  <a:lnTo>
                    <a:pt x="280" y="991"/>
                  </a:lnTo>
                  <a:lnTo>
                    <a:pt x="283" y="997"/>
                  </a:lnTo>
                  <a:lnTo>
                    <a:pt x="284" y="1006"/>
                  </a:lnTo>
                  <a:lnTo>
                    <a:pt x="284" y="13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426200" y="5153026"/>
              <a:ext cx="74613" cy="15875"/>
            </a:xfrm>
            <a:custGeom>
              <a:rect b="b" l="l" r="r" t="t"/>
              <a:pathLst>
                <a:path extrusionOk="0" h="56" w="284">
                  <a:moveTo>
                    <a:pt x="255" y="56"/>
                  </a:moveTo>
                  <a:lnTo>
                    <a:pt x="28" y="56"/>
                  </a:lnTo>
                  <a:lnTo>
                    <a:pt x="28" y="56"/>
                  </a:lnTo>
                  <a:lnTo>
                    <a:pt x="22" y="55"/>
                  </a:lnTo>
                  <a:lnTo>
                    <a:pt x="17" y="54"/>
                  </a:lnTo>
                  <a:lnTo>
                    <a:pt x="12" y="51"/>
                  </a:lnTo>
                  <a:lnTo>
                    <a:pt x="8" y="48"/>
                  </a:lnTo>
                  <a:lnTo>
                    <a:pt x="5" y="44"/>
                  </a:lnTo>
                  <a:lnTo>
                    <a:pt x="2" y="39"/>
                  </a:lnTo>
                  <a:lnTo>
                    <a:pt x="1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22"/>
                  </a:lnTo>
                  <a:lnTo>
                    <a:pt x="2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60" y="0"/>
                  </a:lnTo>
                  <a:lnTo>
                    <a:pt x="266" y="2"/>
                  </a:lnTo>
                  <a:lnTo>
                    <a:pt x="270" y="5"/>
                  </a:lnTo>
                  <a:lnTo>
                    <a:pt x="275" y="8"/>
                  </a:lnTo>
                  <a:lnTo>
                    <a:pt x="279" y="12"/>
                  </a:lnTo>
                  <a:lnTo>
                    <a:pt x="281" y="17"/>
                  </a:lnTo>
                  <a:lnTo>
                    <a:pt x="283" y="22"/>
                  </a:lnTo>
                  <a:lnTo>
                    <a:pt x="284" y="28"/>
                  </a:lnTo>
                  <a:lnTo>
                    <a:pt x="284" y="28"/>
                  </a:lnTo>
                  <a:lnTo>
                    <a:pt x="283" y="34"/>
                  </a:lnTo>
                  <a:lnTo>
                    <a:pt x="281" y="39"/>
                  </a:lnTo>
                  <a:lnTo>
                    <a:pt x="279" y="44"/>
                  </a:lnTo>
                  <a:lnTo>
                    <a:pt x="275" y="48"/>
                  </a:lnTo>
                  <a:lnTo>
                    <a:pt x="270" y="51"/>
                  </a:lnTo>
                  <a:lnTo>
                    <a:pt x="266" y="54"/>
                  </a:lnTo>
                  <a:lnTo>
                    <a:pt x="260" y="55"/>
                  </a:lnTo>
                  <a:lnTo>
                    <a:pt x="255" y="56"/>
                  </a:lnTo>
                  <a:lnTo>
                    <a:pt x="2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6396038" y="5183188"/>
              <a:ext cx="104775" cy="15875"/>
            </a:xfrm>
            <a:custGeom>
              <a:rect b="b" l="l" r="r" t="t"/>
              <a:pathLst>
                <a:path extrusionOk="0" h="56" w="397">
                  <a:moveTo>
                    <a:pt x="368" y="56"/>
                  </a:moveTo>
                  <a:lnTo>
                    <a:pt x="28" y="56"/>
                  </a:lnTo>
                  <a:lnTo>
                    <a:pt x="28" y="56"/>
                  </a:lnTo>
                  <a:lnTo>
                    <a:pt x="22" y="56"/>
                  </a:lnTo>
                  <a:lnTo>
                    <a:pt x="17" y="54"/>
                  </a:lnTo>
                  <a:lnTo>
                    <a:pt x="12" y="51"/>
                  </a:lnTo>
                  <a:lnTo>
                    <a:pt x="8" y="48"/>
                  </a:lnTo>
                  <a:lnTo>
                    <a:pt x="5" y="44"/>
                  </a:lnTo>
                  <a:lnTo>
                    <a:pt x="2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373" y="1"/>
                  </a:lnTo>
                  <a:lnTo>
                    <a:pt x="379" y="2"/>
                  </a:lnTo>
                  <a:lnTo>
                    <a:pt x="383" y="5"/>
                  </a:lnTo>
                  <a:lnTo>
                    <a:pt x="388" y="8"/>
                  </a:lnTo>
                  <a:lnTo>
                    <a:pt x="392" y="13"/>
                  </a:lnTo>
                  <a:lnTo>
                    <a:pt x="394" y="17"/>
                  </a:lnTo>
                  <a:lnTo>
                    <a:pt x="396" y="23"/>
                  </a:lnTo>
                  <a:lnTo>
                    <a:pt x="397" y="28"/>
                  </a:lnTo>
                  <a:lnTo>
                    <a:pt x="397" y="28"/>
                  </a:lnTo>
                  <a:lnTo>
                    <a:pt x="396" y="34"/>
                  </a:lnTo>
                  <a:lnTo>
                    <a:pt x="394" y="39"/>
                  </a:lnTo>
                  <a:lnTo>
                    <a:pt x="392" y="44"/>
                  </a:lnTo>
                  <a:lnTo>
                    <a:pt x="388" y="48"/>
                  </a:lnTo>
                  <a:lnTo>
                    <a:pt x="383" y="51"/>
                  </a:lnTo>
                  <a:lnTo>
                    <a:pt x="379" y="54"/>
                  </a:lnTo>
                  <a:lnTo>
                    <a:pt x="373" y="56"/>
                  </a:lnTo>
                  <a:lnTo>
                    <a:pt x="368" y="56"/>
                  </a:lnTo>
                  <a:lnTo>
                    <a:pt x="368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6396038" y="5213351"/>
              <a:ext cx="104775" cy="15875"/>
            </a:xfrm>
            <a:custGeom>
              <a:rect b="b" l="l" r="r" t="t"/>
              <a:pathLst>
                <a:path extrusionOk="0" h="57" w="397">
                  <a:moveTo>
                    <a:pt x="368" y="57"/>
                  </a:moveTo>
                  <a:lnTo>
                    <a:pt x="28" y="57"/>
                  </a:lnTo>
                  <a:lnTo>
                    <a:pt x="28" y="57"/>
                  </a:lnTo>
                  <a:lnTo>
                    <a:pt x="22" y="56"/>
                  </a:lnTo>
                  <a:lnTo>
                    <a:pt x="17" y="54"/>
                  </a:lnTo>
                  <a:lnTo>
                    <a:pt x="12" y="52"/>
                  </a:lnTo>
                  <a:lnTo>
                    <a:pt x="8" y="48"/>
                  </a:lnTo>
                  <a:lnTo>
                    <a:pt x="5" y="44"/>
                  </a:lnTo>
                  <a:lnTo>
                    <a:pt x="2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9"/>
                  </a:lnTo>
                  <a:lnTo>
                    <a:pt x="12" y="5"/>
                  </a:lnTo>
                  <a:lnTo>
                    <a:pt x="17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373" y="1"/>
                  </a:lnTo>
                  <a:lnTo>
                    <a:pt x="379" y="3"/>
                  </a:lnTo>
                  <a:lnTo>
                    <a:pt x="383" y="5"/>
                  </a:lnTo>
                  <a:lnTo>
                    <a:pt x="388" y="9"/>
                  </a:lnTo>
                  <a:lnTo>
                    <a:pt x="392" y="13"/>
                  </a:lnTo>
                  <a:lnTo>
                    <a:pt x="394" y="18"/>
                  </a:lnTo>
                  <a:lnTo>
                    <a:pt x="396" y="23"/>
                  </a:lnTo>
                  <a:lnTo>
                    <a:pt x="397" y="28"/>
                  </a:lnTo>
                  <a:lnTo>
                    <a:pt x="397" y="28"/>
                  </a:lnTo>
                  <a:lnTo>
                    <a:pt x="396" y="34"/>
                  </a:lnTo>
                  <a:lnTo>
                    <a:pt x="394" y="39"/>
                  </a:lnTo>
                  <a:lnTo>
                    <a:pt x="392" y="44"/>
                  </a:lnTo>
                  <a:lnTo>
                    <a:pt x="388" y="48"/>
                  </a:lnTo>
                  <a:lnTo>
                    <a:pt x="383" y="52"/>
                  </a:lnTo>
                  <a:lnTo>
                    <a:pt x="379" y="54"/>
                  </a:lnTo>
                  <a:lnTo>
                    <a:pt x="373" y="56"/>
                  </a:lnTo>
                  <a:lnTo>
                    <a:pt x="368" y="57"/>
                  </a:lnTo>
                  <a:lnTo>
                    <a:pt x="368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6396038" y="5243513"/>
              <a:ext cx="104775" cy="15875"/>
            </a:xfrm>
            <a:custGeom>
              <a:rect b="b" l="l" r="r" t="t"/>
              <a:pathLst>
                <a:path extrusionOk="0" h="56" w="397">
                  <a:moveTo>
                    <a:pt x="368" y="56"/>
                  </a:moveTo>
                  <a:lnTo>
                    <a:pt x="28" y="56"/>
                  </a:lnTo>
                  <a:lnTo>
                    <a:pt x="28" y="56"/>
                  </a:lnTo>
                  <a:lnTo>
                    <a:pt x="22" y="55"/>
                  </a:lnTo>
                  <a:lnTo>
                    <a:pt x="17" y="54"/>
                  </a:lnTo>
                  <a:lnTo>
                    <a:pt x="12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9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2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373" y="0"/>
                  </a:lnTo>
                  <a:lnTo>
                    <a:pt x="379" y="2"/>
                  </a:lnTo>
                  <a:lnTo>
                    <a:pt x="383" y="4"/>
                  </a:lnTo>
                  <a:lnTo>
                    <a:pt x="388" y="8"/>
                  </a:lnTo>
                  <a:lnTo>
                    <a:pt x="392" y="12"/>
                  </a:lnTo>
                  <a:lnTo>
                    <a:pt x="394" y="17"/>
                  </a:lnTo>
                  <a:lnTo>
                    <a:pt x="396" y="22"/>
                  </a:lnTo>
                  <a:lnTo>
                    <a:pt x="397" y="28"/>
                  </a:lnTo>
                  <a:lnTo>
                    <a:pt x="397" y="28"/>
                  </a:lnTo>
                  <a:lnTo>
                    <a:pt x="396" y="33"/>
                  </a:lnTo>
                  <a:lnTo>
                    <a:pt x="394" y="39"/>
                  </a:lnTo>
                  <a:lnTo>
                    <a:pt x="392" y="43"/>
                  </a:lnTo>
                  <a:lnTo>
                    <a:pt x="388" y="48"/>
                  </a:lnTo>
                  <a:lnTo>
                    <a:pt x="383" y="51"/>
                  </a:lnTo>
                  <a:lnTo>
                    <a:pt x="379" y="54"/>
                  </a:lnTo>
                  <a:lnTo>
                    <a:pt x="373" y="55"/>
                  </a:lnTo>
                  <a:lnTo>
                    <a:pt x="368" y="56"/>
                  </a:lnTo>
                  <a:lnTo>
                    <a:pt x="368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6365875" y="5124451"/>
              <a:ext cx="165100" cy="163513"/>
            </a:xfrm>
            <a:custGeom>
              <a:rect b="b" l="l" r="r" t="t"/>
              <a:pathLst>
                <a:path extrusionOk="0" h="624" w="623">
                  <a:moveTo>
                    <a:pt x="594" y="624"/>
                  </a:moveTo>
                  <a:lnTo>
                    <a:pt x="28" y="624"/>
                  </a:lnTo>
                  <a:lnTo>
                    <a:pt x="28" y="624"/>
                  </a:lnTo>
                  <a:lnTo>
                    <a:pt x="22" y="623"/>
                  </a:lnTo>
                  <a:lnTo>
                    <a:pt x="17" y="622"/>
                  </a:lnTo>
                  <a:lnTo>
                    <a:pt x="12" y="618"/>
                  </a:lnTo>
                  <a:lnTo>
                    <a:pt x="8" y="615"/>
                  </a:lnTo>
                  <a:lnTo>
                    <a:pt x="4" y="611"/>
                  </a:lnTo>
                  <a:lnTo>
                    <a:pt x="2" y="606"/>
                  </a:lnTo>
                  <a:lnTo>
                    <a:pt x="0" y="601"/>
                  </a:lnTo>
                  <a:lnTo>
                    <a:pt x="0" y="59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594" y="0"/>
                  </a:lnTo>
                  <a:lnTo>
                    <a:pt x="594" y="0"/>
                  </a:lnTo>
                  <a:lnTo>
                    <a:pt x="599" y="0"/>
                  </a:lnTo>
                  <a:lnTo>
                    <a:pt x="606" y="2"/>
                  </a:lnTo>
                  <a:lnTo>
                    <a:pt x="611" y="4"/>
                  </a:lnTo>
                  <a:lnTo>
                    <a:pt x="615" y="9"/>
                  </a:lnTo>
                  <a:lnTo>
                    <a:pt x="618" y="13"/>
                  </a:lnTo>
                  <a:lnTo>
                    <a:pt x="621" y="18"/>
                  </a:lnTo>
                  <a:lnTo>
                    <a:pt x="622" y="23"/>
                  </a:lnTo>
                  <a:lnTo>
                    <a:pt x="623" y="29"/>
                  </a:lnTo>
                  <a:lnTo>
                    <a:pt x="623" y="595"/>
                  </a:lnTo>
                  <a:lnTo>
                    <a:pt x="623" y="595"/>
                  </a:lnTo>
                  <a:lnTo>
                    <a:pt x="622" y="601"/>
                  </a:lnTo>
                  <a:lnTo>
                    <a:pt x="621" y="606"/>
                  </a:lnTo>
                  <a:lnTo>
                    <a:pt x="618" y="611"/>
                  </a:lnTo>
                  <a:lnTo>
                    <a:pt x="615" y="615"/>
                  </a:lnTo>
                  <a:lnTo>
                    <a:pt x="611" y="618"/>
                  </a:lnTo>
                  <a:lnTo>
                    <a:pt x="606" y="622"/>
                  </a:lnTo>
                  <a:lnTo>
                    <a:pt x="599" y="623"/>
                  </a:lnTo>
                  <a:lnTo>
                    <a:pt x="594" y="624"/>
                  </a:lnTo>
                  <a:lnTo>
                    <a:pt x="594" y="624"/>
                  </a:lnTo>
                  <a:close/>
                  <a:moveTo>
                    <a:pt x="56" y="567"/>
                  </a:moveTo>
                  <a:lnTo>
                    <a:pt x="566" y="567"/>
                  </a:lnTo>
                  <a:lnTo>
                    <a:pt x="566" y="57"/>
                  </a:lnTo>
                  <a:lnTo>
                    <a:pt x="56" y="57"/>
                  </a:lnTo>
                  <a:lnTo>
                    <a:pt x="56" y="5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62" name="Google Shape;262;p1"/>
          <p:cNvGrpSpPr/>
          <p:nvPr/>
        </p:nvGrpSpPr>
        <p:grpSpPr>
          <a:xfrm>
            <a:off x="798448" y="4365039"/>
            <a:ext cx="811989" cy="811989"/>
            <a:chOff x="2676525" y="2889251"/>
            <a:chExt cx="360363" cy="360363"/>
          </a:xfrm>
        </p:grpSpPr>
        <p:sp>
          <p:nvSpPr>
            <p:cNvPr id="263" name="Google Shape;263;p1"/>
            <p:cNvSpPr/>
            <p:nvPr/>
          </p:nvSpPr>
          <p:spPr>
            <a:xfrm>
              <a:off x="2676525" y="2889251"/>
              <a:ext cx="360363" cy="360363"/>
            </a:xfrm>
            <a:custGeom>
              <a:rect b="b" l="l" r="r" t="t"/>
              <a:pathLst>
                <a:path extrusionOk="0" h="1588" w="1587">
                  <a:moveTo>
                    <a:pt x="809" y="1588"/>
                  </a:moveTo>
                  <a:lnTo>
                    <a:pt x="809" y="1588"/>
                  </a:lnTo>
                  <a:lnTo>
                    <a:pt x="803" y="1587"/>
                  </a:lnTo>
                  <a:lnTo>
                    <a:pt x="797" y="1584"/>
                  </a:lnTo>
                  <a:lnTo>
                    <a:pt x="792" y="1581"/>
                  </a:lnTo>
                  <a:lnTo>
                    <a:pt x="786" y="1577"/>
                  </a:lnTo>
                  <a:lnTo>
                    <a:pt x="782" y="1573"/>
                  </a:lnTo>
                  <a:lnTo>
                    <a:pt x="779" y="1567"/>
                  </a:lnTo>
                  <a:lnTo>
                    <a:pt x="777" y="1562"/>
                  </a:lnTo>
                  <a:lnTo>
                    <a:pt x="777" y="1554"/>
                  </a:lnTo>
                  <a:lnTo>
                    <a:pt x="777" y="1554"/>
                  </a:lnTo>
                  <a:lnTo>
                    <a:pt x="777" y="1548"/>
                  </a:lnTo>
                  <a:lnTo>
                    <a:pt x="779" y="1542"/>
                  </a:lnTo>
                  <a:lnTo>
                    <a:pt x="782" y="1536"/>
                  </a:lnTo>
                  <a:lnTo>
                    <a:pt x="785" y="1531"/>
                  </a:lnTo>
                  <a:lnTo>
                    <a:pt x="791" y="1526"/>
                  </a:lnTo>
                  <a:lnTo>
                    <a:pt x="796" y="1523"/>
                  </a:lnTo>
                  <a:lnTo>
                    <a:pt x="802" y="1521"/>
                  </a:lnTo>
                  <a:lnTo>
                    <a:pt x="809" y="1521"/>
                  </a:lnTo>
                  <a:lnTo>
                    <a:pt x="809" y="1521"/>
                  </a:lnTo>
                  <a:lnTo>
                    <a:pt x="839" y="1519"/>
                  </a:lnTo>
                  <a:lnTo>
                    <a:pt x="869" y="1517"/>
                  </a:lnTo>
                  <a:lnTo>
                    <a:pt x="898" y="1514"/>
                  </a:lnTo>
                  <a:lnTo>
                    <a:pt x="928" y="1509"/>
                  </a:lnTo>
                  <a:lnTo>
                    <a:pt x="957" y="1503"/>
                  </a:lnTo>
                  <a:lnTo>
                    <a:pt x="985" y="1495"/>
                  </a:lnTo>
                  <a:lnTo>
                    <a:pt x="1013" y="1487"/>
                  </a:lnTo>
                  <a:lnTo>
                    <a:pt x="1041" y="1478"/>
                  </a:lnTo>
                  <a:lnTo>
                    <a:pt x="1069" y="1467"/>
                  </a:lnTo>
                  <a:lnTo>
                    <a:pt x="1096" y="1456"/>
                  </a:lnTo>
                  <a:lnTo>
                    <a:pt x="1123" y="1443"/>
                  </a:lnTo>
                  <a:lnTo>
                    <a:pt x="1149" y="1429"/>
                  </a:lnTo>
                  <a:lnTo>
                    <a:pt x="1174" y="1414"/>
                  </a:lnTo>
                  <a:lnTo>
                    <a:pt x="1199" y="1398"/>
                  </a:lnTo>
                  <a:lnTo>
                    <a:pt x="1223" y="1381"/>
                  </a:lnTo>
                  <a:lnTo>
                    <a:pt x="1247" y="1362"/>
                  </a:lnTo>
                  <a:lnTo>
                    <a:pt x="1247" y="1362"/>
                  </a:lnTo>
                  <a:lnTo>
                    <a:pt x="1253" y="1359"/>
                  </a:lnTo>
                  <a:lnTo>
                    <a:pt x="1259" y="1356"/>
                  </a:lnTo>
                  <a:lnTo>
                    <a:pt x="1266" y="1355"/>
                  </a:lnTo>
                  <a:lnTo>
                    <a:pt x="1272" y="1355"/>
                  </a:lnTo>
                  <a:lnTo>
                    <a:pt x="1278" y="1357"/>
                  </a:lnTo>
                  <a:lnTo>
                    <a:pt x="1283" y="1359"/>
                  </a:lnTo>
                  <a:lnTo>
                    <a:pt x="1289" y="1363"/>
                  </a:lnTo>
                  <a:lnTo>
                    <a:pt x="1294" y="1367"/>
                  </a:lnTo>
                  <a:lnTo>
                    <a:pt x="1294" y="1367"/>
                  </a:lnTo>
                  <a:lnTo>
                    <a:pt x="1298" y="1373"/>
                  </a:lnTo>
                  <a:lnTo>
                    <a:pt x="1300" y="1378"/>
                  </a:lnTo>
                  <a:lnTo>
                    <a:pt x="1301" y="1386"/>
                  </a:lnTo>
                  <a:lnTo>
                    <a:pt x="1301" y="1392"/>
                  </a:lnTo>
                  <a:lnTo>
                    <a:pt x="1300" y="1398"/>
                  </a:lnTo>
                  <a:lnTo>
                    <a:pt x="1297" y="1403"/>
                  </a:lnTo>
                  <a:lnTo>
                    <a:pt x="1294" y="1409"/>
                  </a:lnTo>
                  <a:lnTo>
                    <a:pt x="1288" y="1414"/>
                  </a:lnTo>
                  <a:lnTo>
                    <a:pt x="1288" y="1414"/>
                  </a:lnTo>
                  <a:lnTo>
                    <a:pt x="1263" y="1433"/>
                  </a:lnTo>
                  <a:lnTo>
                    <a:pt x="1236" y="1453"/>
                  </a:lnTo>
                  <a:lnTo>
                    <a:pt x="1209" y="1471"/>
                  </a:lnTo>
                  <a:lnTo>
                    <a:pt x="1181" y="1486"/>
                  </a:lnTo>
                  <a:lnTo>
                    <a:pt x="1153" y="1502"/>
                  </a:lnTo>
                  <a:lnTo>
                    <a:pt x="1124" y="1516"/>
                  </a:lnTo>
                  <a:lnTo>
                    <a:pt x="1094" y="1529"/>
                  </a:lnTo>
                  <a:lnTo>
                    <a:pt x="1064" y="1540"/>
                  </a:lnTo>
                  <a:lnTo>
                    <a:pt x="1034" y="1550"/>
                  </a:lnTo>
                  <a:lnTo>
                    <a:pt x="1003" y="1560"/>
                  </a:lnTo>
                  <a:lnTo>
                    <a:pt x="972" y="1567"/>
                  </a:lnTo>
                  <a:lnTo>
                    <a:pt x="940" y="1574"/>
                  </a:lnTo>
                  <a:lnTo>
                    <a:pt x="908" y="1579"/>
                  </a:lnTo>
                  <a:lnTo>
                    <a:pt x="875" y="1583"/>
                  </a:lnTo>
                  <a:lnTo>
                    <a:pt x="843" y="1585"/>
                  </a:lnTo>
                  <a:lnTo>
                    <a:pt x="810" y="1588"/>
                  </a:lnTo>
                  <a:lnTo>
                    <a:pt x="810" y="1588"/>
                  </a:lnTo>
                  <a:lnTo>
                    <a:pt x="809" y="1588"/>
                  </a:lnTo>
                  <a:lnTo>
                    <a:pt x="809" y="1588"/>
                  </a:lnTo>
                  <a:close/>
                  <a:moveTo>
                    <a:pt x="625" y="1569"/>
                  </a:moveTo>
                  <a:lnTo>
                    <a:pt x="625" y="1569"/>
                  </a:lnTo>
                  <a:lnTo>
                    <a:pt x="618" y="1568"/>
                  </a:lnTo>
                  <a:lnTo>
                    <a:pt x="618" y="1568"/>
                  </a:lnTo>
                  <a:lnTo>
                    <a:pt x="587" y="1560"/>
                  </a:lnTo>
                  <a:lnTo>
                    <a:pt x="556" y="1551"/>
                  </a:lnTo>
                  <a:lnTo>
                    <a:pt x="525" y="1541"/>
                  </a:lnTo>
                  <a:lnTo>
                    <a:pt x="495" y="1529"/>
                  </a:lnTo>
                  <a:lnTo>
                    <a:pt x="465" y="1516"/>
                  </a:lnTo>
                  <a:lnTo>
                    <a:pt x="436" y="1502"/>
                  </a:lnTo>
                  <a:lnTo>
                    <a:pt x="408" y="1487"/>
                  </a:lnTo>
                  <a:lnTo>
                    <a:pt x="380" y="1471"/>
                  </a:lnTo>
                  <a:lnTo>
                    <a:pt x="352" y="1453"/>
                  </a:lnTo>
                  <a:lnTo>
                    <a:pt x="326" y="1434"/>
                  </a:lnTo>
                  <a:lnTo>
                    <a:pt x="300" y="1415"/>
                  </a:lnTo>
                  <a:lnTo>
                    <a:pt x="275" y="1394"/>
                  </a:lnTo>
                  <a:lnTo>
                    <a:pt x="250" y="1372"/>
                  </a:lnTo>
                  <a:lnTo>
                    <a:pt x="228" y="1350"/>
                  </a:lnTo>
                  <a:lnTo>
                    <a:pt x="205" y="1327"/>
                  </a:lnTo>
                  <a:lnTo>
                    <a:pt x="184" y="1302"/>
                  </a:lnTo>
                  <a:lnTo>
                    <a:pt x="184" y="1302"/>
                  </a:lnTo>
                  <a:lnTo>
                    <a:pt x="180" y="1297"/>
                  </a:lnTo>
                  <a:lnTo>
                    <a:pt x="178" y="1290"/>
                  </a:lnTo>
                  <a:lnTo>
                    <a:pt x="177" y="1284"/>
                  </a:lnTo>
                  <a:lnTo>
                    <a:pt x="177" y="1278"/>
                  </a:lnTo>
                  <a:lnTo>
                    <a:pt x="178" y="1272"/>
                  </a:lnTo>
                  <a:lnTo>
                    <a:pt x="180" y="1266"/>
                  </a:lnTo>
                  <a:lnTo>
                    <a:pt x="183" y="1260"/>
                  </a:lnTo>
                  <a:lnTo>
                    <a:pt x="188" y="1255"/>
                  </a:lnTo>
                  <a:lnTo>
                    <a:pt x="188" y="1255"/>
                  </a:lnTo>
                  <a:lnTo>
                    <a:pt x="194" y="1251"/>
                  </a:lnTo>
                  <a:lnTo>
                    <a:pt x="200" y="1249"/>
                  </a:lnTo>
                  <a:lnTo>
                    <a:pt x="206" y="1248"/>
                  </a:lnTo>
                  <a:lnTo>
                    <a:pt x="212" y="1248"/>
                  </a:lnTo>
                  <a:lnTo>
                    <a:pt x="218" y="1249"/>
                  </a:lnTo>
                  <a:lnTo>
                    <a:pt x="225" y="1251"/>
                  </a:lnTo>
                  <a:lnTo>
                    <a:pt x="230" y="1255"/>
                  </a:lnTo>
                  <a:lnTo>
                    <a:pt x="235" y="1259"/>
                  </a:lnTo>
                  <a:lnTo>
                    <a:pt x="235" y="1259"/>
                  </a:lnTo>
                  <a:lnTo>
                    <a:pt x="255" y="1282"/>
                  </a:lnTo>
                  <a:lnTo>
                    <a:pt x="275" y="1304"/>
                  </a:lnTo>
                  <a:lnTo>
                    <a:pt x="296" y="1325"/>
                  </a:lnTo>
                  <a:lnTo>
                    <a:pt x="318" y="1344"/>
                  </a:lnTo>
                  <a:lnTo>
                    <a:pt x="342" y="1363"/>
                  </a:lnTo>
                  <a:lnTo>
                    <a:pt x="364" y="1382"/>
                  </a:lnTo>
                  <a:lnTo>
                    <a:pt x="389" y="1398"/>
                  </a:lnTo>
                  <a:lnTo>
                    <a:pt x="414" y="1414"/>
                  </a:lnTo>
                  <a:lnTo>
                    <a:pt x="440" y="1429"/>
                  </a:lnTo>
                  <a:lnTo>
                    <a:pt x="466" y="1443"/>
                  </a:lnTo>
                  <a:lnTo>
                    <a:pt x="493" y="1456"/>
                  </a:lnTo>
                  <a:lnTo>
                    <a:pt x="520" y="1467"/>
                  </a:lnTo>
                  <a:lnTo>
                    <a:pt x="547" y="1478"/>
                  </a:lnTo>
                  <a:lnTo>
                    <a:pt x="575" y="1488"/>
                  </a:lnTo>
                  <a:lnTo>
                    <a:pt x="603" y="1496"/>
                  </a:lnTo>
                  <a:lnTo>
                    <a:pt x="632" y="1503"/>
                  </a:lnTo>
                  <a:lnTo>
                    <a:pt x="632" y="1503"/>
                  </a:lnTo>
                  <a:lnTo>
                    <a:pt x="639" y="1506"/>
                  </a:lnTo>
                  <a:lnTo>
                    <a:pt x="645" y="1509"/>
                  </a:lnTo>
                  <a:lnTo>
                    <a:pt x="649" y="1513"/>
                  </a:lnTo>
                  <a:lnTo>
                    <a:pt x="653" y="1518"/>
                  </a:lnTo>
                  <a:lnTo>
                    <a:pt x="656" y="1523"/>
                  </a:lnTo>
                  <a:lnTo>
                    <a:pt x="657" y="1530"/>
                  </a:lnTo>
                  <a:lnTo>
                    <a:pt x="658" y="1536"/>
                  </a:lnTo>
                  <a:lnTo>
                    <a:pt x="657" y="1543"/>
                  </a:lnTo>
                  <a:lnTo>
                    <a:pt x="657" y="1543"/>
                  </a:lnTo>
                  <a:lnTo>
                    <a:pt x="655" y="1548"/>
                  </a:lnTo>
                  <a:lnTo>
                    <a:pt x="653" y="1553"/>
                  </a:lnTo>
                  <a:lnTo>
                    <a:pt x="650" y="1558"/>
                  </a:lnTo>
                  <a:lnTo>
                    <a:pt x="646" y="1562"/>
                  </a:lnTo>
                  <a:lnTo>
                    <a:pt x="641" y="1565"/>
                  </a:lnTo>
                  <a:lnTo>
                    <a:pt x="636" y="1567"/>
                  </a:lnTo>
                  <a:lnTo>
                    <a:pt x="630" y="1568"/>
                  </a:lnTo>
                  <a:lnTo>
                    <a:pt x="625" y="1569"/>
                  </a:lnTo>
                  <a:lnTo>
                    <a:pt x="625" y="1569"/>
                  </a:lnTo>
                  <a:close/>
                  <a:moveTo>
                    <a:pt x="1398" y="1288"/>
                  </a:moveTo>
                  <a:lnTo>
                    <a:pt x="1398" y="1288"/>
                  </a:lnTo>
                  <a:lnTo>
                    <a:pt x="1393" y="1288"/>
                  </a:lnTo>
                  <a:lnTo>
                    <a:pt x="1388" y="1286"/>
                  </a:lnTo>
                  <a:lnTo>
                    <a:pt x="1383" y="1284"/>
                  </a:lnTo>
                  <a:lnTo>
                    <a:pt x="1377" y="1281"/>
                  </a:lnTo>
                  <a:lnTo>
                    <a:pt x="1377" y="1281"/>
                  </a:lnTo>
                  <a:lnTo>
                    <a:pt x="1373" y="1277"/>
                  </a:lnTo>
                  <a:lnTo>
                    <a:pt x="1369" y="1272"/>
                  </a:lnTo>
                  <a:lnTo>
                    <a:pt x="1366" y="1266"/>
                  </a:lnTo>
                  <a:lnTo>
                    <a:pt x="1365" y="1259"/>
                  </a:lnTo>
                  <a:lnTo>
                    <a:pt x="1365" y="1253"/>
                  </a:lnTo>
                  <a:lnTo>
                    <a:pt x="1366" y="1247"/>
                  </a:lnTo>
                  <a:lnTo>
                    <a:pt x="1368" y="1241"/>
                  </a:lnTo>
                  <a:lnTo>
                    <a:pt x="1371" y="1236"/>
                  </a:lnTo>
                  <a:lnTo>
                    <a:pt x="1371" y="1236"/>
                  </a:lnTo>
                  <a:lnTo>
                    <a:pt x="1390" y="1211"/>
                  </a:lnTo>
                  <a:lnTo>
                    <a:pt x="1406" y="1186"/>
                  </a:lnTo>
                  <a:lnTo>
                    <a:pt x="1422" y="1161"/>
                  </a:lnTo>
                  <a:lnTo>
                    <a:pt x="1436" y="1135"/>
                  </a:lnTo>
                  <a:lnTo>
                    <a:pt x="1450" y="1108"/>
                  </a:lnTo>
                  <a:lnTo>
                    <a:pt x="1461" y="1081"/>
                  </a:lnTo>
                  <a:lnTo>
                    <a:pt x="1473" y="1054"/>
                  </a:lnTo>
                  <a:lnTo>
                    <a:pt x="1483" y="1026"/>
                  </a:lnTo>
                  <a:lnTo>
                    <a:pt x="1491" y="999"/>
                  </a:lnTo>
                  <a:lnTo>
                    <a:pt x="1500" y="971"/>
                  </a:lnTo>
                  <a:lnTo>
                    <a:pt x="1506" y="942"/>
                  </a:lnTo>
                  <a:lnTo>
                    <a:pt x="1511" y="913"/>
                  </a:lnTo>
                  <a:lnTo>
                    <a:pt x="1515" y="884"/>
                  </a:lnTo>
                  <a:lnTo>
                    <a:pt x="1518" y="854"/>
                  </a:lnTo>
                  <a:lnTo>
                    <a:pt x="1520" y="824"/>
                  </a:lnTo>
                  <a:lnTo>
                    <a:pt x="1521" y="794"/>
                  </a:lnTo>
                  <a:lnTo>
                    <a:pt x="1521" y="794"/>
                  </a:lnTo>
                  <a:lnTo>
                    <a:pt x="1521" y="786"/>
                  </a:lnTo>
                  <a:lnTo>
                    <a:pt x="1523" y="780"/>
                  </a:lnTo>
                  <a:lnTo>
                    <a:pt x="1526" y="774"/>
                  </a:lnTo>
                  <a:lnTo>
                    <a:pt x="1531" y="769"/>
                  </a:lnTo>
                  <a:lnTo>
                    <a:pt x="1536" y="765"/>
                  </a:lnTo>
                  <a:lnTo>
                    <a:pt x="1541" y="761"/>
                  </a:lnTo>
                  <a:lnTo>
                    <a:pt x="1547" y="759"/>
                  </a:lnTo>
                  <a:lnTo>
                    <a:pt x="1554" y="758"/>
                  </a:lnTo>
                  <a:lnTo>
                    <a:pt x="1554" y="758"/>
                  </a:lnTo>
                  <a:lnTo>
                    <a:pt x="1561" y="759"/>
                  </a:lnTo>
                  <a:lnTo>
                    <a:pt x="1567" y="761"/>
                  </a:lnTo>
                  <a:lnTo>
                    <a:pt x="1572" y="764"/>
                  </a:lnTo>
                  <a:lnTo>
                    <a:pt x="1577" y="768"/>
                  </a:lnTo>
                  <a:lnTo>
                    <a:pt x="1581" y="772"/>
                  </a:lnTo>
                  <a:lnTo>
                    <a:pt x="1584" y="778"/>
                  </a:lnTo>
                  <a:lnTo>
                    <a:pt x="1586" y="783"/>
                  </a:lnTo>
                  <a:lnTo>
                    <a:pt x="1587" y="790"/>
                  </a:lnTo>
                  <a:lnTo>
                    <a:pt x="1587" y="794"/>
                  </a:lnTo>
                  <a:lnTo>
                    <a:pt x="1587" y="794"/>
                  </a:lnTo>
                  <a:lnTo>
                    <a:pt x="1586" y="827"/>
                  </a:lnTo>
                  <a:lnTo>
                    <a:pt x="1584" y="859"/>
                  </a:lnTo>
                  <a:lnTo>
                    <a:pt x="1581" y="891"/>
                  </a:lnTo>
                  <a:lnTo>
                    <a:pt x="1576" y="923"/>
                  </a:lnTo>
                  <a:lnTo>
                    <a:pt x="1571" y="955"/>
                  </a:lnTo>
                  <a:lnTo>
                    <a:pt x="1564" y="986"/>
                  </a:lnTo>
                  <a:lnTo>
                    <a:pt x="1555" y="1017"/>
                  </a:lnTo>
                  <a:lnTo>
                    <a:pt x="1545" y="1048"/>
                  </a:lnTo>
                  <a:lnTo>
                    <a:pt x="1535" y="1078"/>
                  </a:lnTo>
                  <a:lnTo>
                    <a:pt x="1522" y="1108"/>
                  </a:lnTo>
                  <a:lnTo>
                    <a:pt x="1509" y="1137"/>
                  </a:lnTo>
                  <a:lnTo>
                    <a:pt x="1494" y="1166"/>
                  </a:lnTo>
                  <a:lnTo>
                    <a:pt x="1479" y="1194"/>
                  </a:lnTo>
                  <a:lnTo>
                    <a:pt x="1461" y="1222"/>
                  </a:lnTo>
                  <a:lnTo>
                    <a:pt x="1444" y="1249"/>
                  </a:lnTo>
                  <a:lnTo>
                    <a:pt x="1424" y="1275"/>
                  </a:lnTo>
                  <a:lnTo>
                    <a:pt x="1424" y="1275"/>
                  </a:lnTo>
                  <a:lnTo>
                    <a:pt x="1419" y="1281"/>
                  </a:lnTo>
                  <a:lnTo>
                    <a:pt x="1413" y="1285"/>
                  </a:lnTo>
                  <a:lnTo>
                    <a:pt x="1405" y="1287"/>
                  </a:lnTo>
                  <a:lnTo>
                    <a:pt x="1398" y="1288"/>
                  </a:lnTo>
                  <a:lnTo>
                    <a:pt x="1398" y="1288"/>
                  </a:lnTo>
                  <a:close/>
                  <a:moveTo>
                    <a:pt x="109" y="1158"/>
                  </a:moveTo>
                  <a:lnTo>
                    <a:pt x="109" y="1158"/>
                  </a:lnTo>
                  <a:lnTo>
                    <a:pt x="105" y="1158"/>
                  </a:lnTo>
                  <a:lnTo>
                    <a:pt x="99" y="1157"/>
                  </a:lnTo>
                  <a:lnTo>
                    <a:pt x="95" y="1155"/>
                  </a:lnTo>
                  <a:lnTo>
                    <a:pt x="91" y="1153"/>
                  </a:lnTo>
                  <a:lnTo>
                    <a:pt x="88" y="1151"/>
                  </a:lnTo>
                  <a:lnTo>
                    <a:pt x="84" y="1148"/>
                  </a:lnTo>
                  <a:lnTo>
                    <a:pt x="82" y="1143"/>
                  </a:lnTo>
                  <a:lnTo>
                    <a:pt x="79" y="1139"/>
                  </a:lnTo>
                  <a:lnTo>
                    <a:pt x="79" y="1139"/>
                  </a:lnTo>
                  <a:lnTo>
                    <a:pt x="69" y="1119"/>
                  </a:lnTo>
                  <a:lnTo>
                    <a:pt x="60" y="1098"/>
                  </a:lnTo>
                  <a:lnTo>
                    <a:pt x="52" y="1077"/>
                  </a:lnTo>
                  <a:lnTo>
                    <a:pt x="44" y="1057"/>
                  </a:lnTo>
                  <a:lnTo>
                    <a:pt x="37" y="1036"/>
                  </a:lnTo>
                  <a:lnTo>
                    <a:pt x="31" y="1014"/>
                  </a:lnTo>
                  <a:lnTo>
                    <a:pt x="25" y="992"/>
                  </a:lnTo>
                  <a:lnTo>
                    <a:pt x="20" y="972"/>
                  </a:lnTo>
                  <a:lnTo>
                    <a:pt x="16" y="950"/>
                  </a:lnTo>
                  <a:lnTo>
                    <a:pt x="11" y="927"/>
                  </a:lnTo>
                  <a:lnTo>
                    <a:pt x="7" y="905"/>
                  </a:lnTo>
                  <a:lnTo>
                    <a:pt x="5" y="884"/>
                  </a:lnTo>
                  <a:lnTo>
                    <a:pt x="3" y="861"/>
                  </a:lnTo>
                  <a:lnTo>
                    <a:pt x="1" y="839"/>
                  </a:lnTo>
                  <a:lnTo>
                    <a:pt x="0" y="816"/>
                  </a:lnTo>
                  <a:lnTo>
                    <a:pt x="0" y="794"/>
                  </a:lnTo>
                  <a:lnTo>
                    <a:pt x="0" y="794"/>
                  </a:lnTo>
                  <a:lnTo>
                    <a:pt x="1" y="753"/>
                  </a:lnTo>
                  <a:lnTo>
                    <a:pt x="4" y="714"/>
                  </a:lnTo>
                  <a:lnTo>
                    <a:pt x="9" y="673"/>
                  </a:lnTo>
                  <a:lnTo>
                    <a:pt x="16" y="634"/>
                  </a:lnTo>
                  <a:lnTo>
                    <a:pt x="16" y="634"/>
                  </a:lnTo>
                  <a:lnTo>
                    <a:pt x="18" y="628"/>
                  </a:lnTo>
                  <a:lnTo>
                    <a:pt x="21" y="623"/>
                  </a:lnTo>
                  <a:lnTo>
                    <a:pt x="25" y="618"/>
                  </a:lnTo>
                  <a:lnTo>
                    <a:pt x="30" y="613"/>
                  </a:lnTo>
                  <a:lnTo>
                    <a:pt x="35" y="610"/>
                  </a:lnTo>
                  <a:lnTo>
                    <a:pt x="41" y="608"/>
                  </a:lnTo>
                  <a:lnTo>
                    <a:pt x="48" y="608"/>
                  </a:lnTo>
                  <a:lnTo>
                    <a:pt x="55" y="608"/>
                  </a:lnTo>
                  <a:lnTo>
                    <a:pt x="55" y="608"/>
                  </a:lnTo>
                  <a:lnTo>
                    <a:pt x="61" y="610"/>
                  </a:lnTo>
                  <a:lnTo>
                    <a:pt x="67" y="613"/>
                  </a:lnTo>
                  <a:lnTo>
                    <a:pt x="71" y="618"/>
                  </a:lnTo>
                  <a:lnTo>
                    <a:pt x="76" y="623"/>
                  </a:lnTo>
                  <a:lnTo>
                    <a:pt x="79" y="628"/>
                  </a:lnTo>
                  <a:lnTo>
                    <a:pt x="81" y="634"/>
                  </a:lnTo>
                  <a:lnTo>
                    <a:pt x="82" y="640"/>
                  </a:lnTo>
                  <a:lnTo>
                    <a:pt x="81" y="648"/>
                  </a:lnTo>
                  <a:lnTo>
                    <a:pt x="81" y="648"/>
                  </a:lnTo>
                  <a:lnTo>
                    <a:pt x="75" y="684"/>
                  </a:lnTo>
                  <a:lnTo>
                    <a:pt x="69" y="720"/>
                  </a:lnTo>
                  <a:lnTo>
                    <a:pt x="67" y="756"/>
                  </a:lnTo>
                  <a:lnTo>
                    <a:pt x="66" y="794"/>
                  </a:lnTo>
                  <a:lnTo>
                    <a:pt x="66" y="794"/>
                  </a:lnTo>
                  <a:lnTo>
                    <a:pt x="67" y="835"/>
                  </a:lnTo>
                  <a:lnTo>
                    <a:pt x="70" y="876"/>
                  </a:lnTo>
                  <a:lnTo>
                    <a:pt x="77" y="917"/>
                  </a:lnTo>
                  <a:lnTo>
                    <a:pt x="84" y="956"/>
                  </a:lnTo>
                  <a:lnTo>
                    <a:pt x="94" y="995"/>
                  </a:lnTo>
                  <a:lnTo>
                    <a:pt x="107" y="1035"/>
                  </a:lnTo>
                  <a:lnTo>
                    <a:pt x="121" y="1073"/>
                  </a:lnTo>
                  <a:lnTo>
                    <a:pt x="139" y="1110"/>
                  </a:lnTo>
                  <a:lnTo>
                    <a:pt x="139" y="1110"/>
                  </a:lnTo>
                  <a:lnTo>
                    <a:pt x="141" y="1117"/>
                  </a:lnTo>
                  <a:lnTo>
                    <a:pt x="142" y="1123"/>
                  </a:lnTo>
                  <a:lnTo>
                    <a:pt x="142" y="1129"/>
                  </a:lnTo>
                  <a:lnTo>
                    <a:pt x="140" y="1135"/>
                  </a:lnTo>
                  <a:lnTo>
                    <a:pt x="138" y="1141"/>
                  </a:lnTo>
                  <a:lnTo>
                    <a:pt x="133" y="1147"/>
                  </a:lnTo>
                  <a:lnTo>
                    <a:pt x="128" y="1151"/>
                  </a:lnTo>
                  <a:lnTo>
                    <a:pt x="123" y="1155"/>
                  </a:lnTo>
                  <a:lnTo>
                    <a:pt x="123" y="1155"/>
                  </a:lnTo>
                  <a:lnTo>
                    <a:pt x="116" y="1157"/>
                  </a:lnTo>
                  <a:lnTo>
                    <a:pt x="109" y="1158"/>
                  </a:lnTo>
                  <a:lnTo>
                    <a:pt x="109" y="1158"/>
                  </a:lnTo>
                  <a:close/>
                  <a:moveTo>
                    <a:pt x="1531" y="639"/>
                  </a:moveTo>
                  <a:lnTo>
                    <a:pt x="1531" y="639"/>
                  </a:lnTo>
                  <a:lnTo>
                    <a:pt x="1525" y="638"/>
                  </a:lnTo>
                  <a:lnTo>
                    <a:pt x="1520" y="637"/>
                  </a:lnTo>
                  <a:lnTo>
                    <a:pt x="1515" y="635"/>
                  </a:lnTo>
                  <a:lnTo>
                    <a:pt x="1511" y="632"/>
                  </a:lnTo>
                  <a:lnTo>
                    <a:pt x="1507" y="629"/>
                  </a:lnTo>
                  <a:lnTo>
                    <a:pt x="1504" y="625"/>
                  </a:lnTo>
                  <a:lnTo>
                    <a:pt x="1501" y="620"/>
                  </a:lnTo>
                  <a:lnTo>
                    <a:pt x="1498" y="614"/>
                  </a:lnTo>
                  <a:lnTo>
                    <a:pt x="1498" y="614"/>
                  </a:lnTo>
                  <a:lnTo>
                    <a:pt x="1491" y="586"/>
                  </a:lnTo>
                  <a:lnTo>
                    <a:pt x="1482" y="558"/>
                  </a:lnTo>
                  <a:lnTo>
                    <a:pt x="1472" y="530"/>
                  </a:lnTo>
                  <a:lnTo>
                    <a:pt x="1460" y="503"/>
                  </a:lnTo>
                  <a:lnTo>
                    <a:pt x="1448" y="476"/>
                  </a:lnTo>
                  <a:lnTo>
                    <a:pt x="1434" y="449"/>
                  </a:lnTo>
                  <a:lnTo>
                    <a:pt x="1420" y="423"/>
                  </a:lnTo>
                  <a:lnTo>
                    <a:pt x="1404" y="398"/>
                  </a:lnTo>
                  <a:lnTo>
                    <a:pt x="1388" y="373"/>
                  </a:lnTo>
                  <a:lnTo>
                    <a:pt x="1370" y="349"/>
                  </a:lnTo>
                  <a:lnTo>
                    <a:pt x="1352" y="327"/>
                  </a:lnTo>
                  <a:lnTo>
                    <a:pt x="1332" y="304"/>
                  </a:lnTo>
                  <a:lnTo>
                    <a:pt x="1311" y="282"/>
                  </a:lnTo>
                  <a:lnTo>
                    <a:pt x="1290" y="261"/>
                  </a:lnTo>
                  <a:lnTo>
                    <a:pt x="1268" y="242"/>
                  </a:lnTo>
                  <a:lnTo>
                    <a:pt x="1245" y="223"/>
                  </a:lnTo>
                  <a:lnTo>
                    <a:pt x="1245" y="223"/>
                  </a:lnTo>
                  <a:lnTo>
                    <a:pt x="1240" y="218"/>
                  </a:lnTo>
                  <a:lnTo>
                    <a:pt x="1237" y="213"/>
                  </a:lnTo>
                  <a:lnTo>
                    <a:pt x="1234" y="207"/>
                  </a:lnTo>
                  <a:lnTo>
                    <a:pt x="1233" y="200"/>
                  </a:lnTo>
                  <a:lnTo>
                    <a:pt x="1233" y="194"/>
                  </a:lnTo>
                  <a:lnTo>
                    <a:pt x="1234" y="188"/>
                  </a:lnTo>
                  <a:lnTo>
                    <a:pt x="1236" y="182"/>
                  </a:lnTo>
                  <a:lnTo>
                    <a:pt x="1240" y="177"/>
                  </a:lnTo>
                  <a:lnTo>
                    <a:pt x="1240" y="177"/>
                  </a:lnTo>
                  <a:lnTo>
                    <a:pt x="1244" y="171"/>
                  </a:lnTo>
                  <a:lnTo>
                    <a:pt x="1250" y="168"/>
                  </a:lnTo>
                  <a:lnTo>
                    <a:pt x="1255" y="165"/>
                  </a:lnTo>
                  <a:lnTo>
                    <a:pt x="1262" y="164"/>
                  </a:lnTo>
                  <a:lnTo>
                    <a:pt x="1268" y="164"/>
                  </a:lnTo>
                  <a:lnTo>
                    <a:pt x="1274" y="165"/>
                  </a:lnTo>
                  <a:lnTo>
                    <a:pt x="1280" y="167"/>
                  </a:lnTo>
                  <a:lnTo>
                    <a:pt x="1286" y="171"/>
                  </a:lnTo>
                  <a:lnTo>
                    <a:pt x="1286" y="171"/>
                  </a:lnTo>
                  <a:lnTo>
                    <a:pt x="1311" y="192"/>
                  </a:lnTo>
                  <a:lnTo>
                    <a:pt x="1335" y="214"/>
                  </a:lnTo>
                  <a:lnTo>
                    <a:pt x="1359" y="236"/>
                  </a:lnTo>
                  <a:lnTo>
                    <a:pt x="1381" y="259"/>
                  </a:lnTo>
                  <a:lnTo>
                    <a:pt x="1402" y="284"/>
                  </a:lnTo>
                  <a:lnTo>
                    <a:pt x="1422" y="309"/>
                  </a:lnTo>
                  <a:lnTo>
                    <a:pt x="1442" y="335"/>
                  </a:lnTo>
                  <a:lnTo>
                    <a:pt x="1459" y="362"/>
                  </a:lnTo>
                  <a:lnTo>
                    <a:pt x="1477" y="390"/>
                  </a:lnTo>
                  <a:lnTo>
                    <a:pt x="1492" y="418"/>
                  </a:lnTo>
                  <a:lnTo>
                    <a:pt x="1507" y="447"/>
                  </a:lnTo>
                  <a:lnTo>
                    <a:pt x="1521" y="476"/>
                  </a:lnTo>
                  <a:lnTo>
                    <a:pt x="1534" y="506"/>
                  </a:lnTo>
                  <a:lnTo>
                    <a:pt x="1544" y="536"/>
                  </a:lnTo>
                  <a:lnTo>
                    <a:pt x="1554" y="567"/>
                  </a:lnTo>
                  <a:lnTo>
                    <a:pt x="1563" y="598"/>
                  </a:lnTo>
                  <a:lnTo>
                    <a:pt x="1563" y="598"/>
                  </a:lnTo>
                  <a:lnTo>
                    <a:pt x="1564" y="604"/>
                  </a:lnTo>
                  <a:lnTo>
                    <a:pt x="1564" y="611"/>
                  </a:lnTo>
                  <a:lnTo>
                    <a:pt x="1562" y="618"/>
                  </a:lnTo>
                  <a:lnTo>
                    <a:pt x="1560" y="623"/>
                  </a:lnTo>
                  <a:lnTo>
                    <a:pt x="1555" y="628"/>
                  </a:lnTo>
                  <a:lnTo>
                    <a:pt x="1550" y="632"/>
                  </a:lnTo>
                  <a:lnTo>
                    <a:pt x="1545" y="636"/>
                  </a:lnTo>
                  <a:lnTo>
                    <a:pt x="1539" y="638"/>
                  </a:lnTo>
                  <a:lnTo>
                    <a:pt x="1539" y="638"/>
                  </a:lnTo>
                  <a:lnTo>
                    <a:pt x="1531" y="639"/>
                  </a:lnTo>
                  <a:lnTo>
                    <a:pt x="1531" y="639"/>
                  </a:lnTo>
                  <a:close/>
                  <a:moveTo>
                    <a:pt x="108" y="498"/>
                  </a:moveTo>
                  <a:lnTo>
                    <a:pt x="108" y="498"/>
                  </a:lnTo>
                  <a:lnTo>
                    <a:pt x="100" y="498"/>
                  </a:lnTo>
                  <a:lnTo>
                    <a:pt x="93" y="494"/>
                  </a:lnTo>
                  <a:lnTo>
                    <a:pt x="93" y="494"/>
                  </a:lnTo>
                  <a:lnTo>
                    <a:pt x="87" y="491"/>
                  </a:lnTo>
                  <a:lnTo>
                    <a:pt x="83" y="487"/>
                  </a:lnTo>
                  <a:lnTo>
                    <a:pt x="79" y="482"/>
                  </a:lnTo>
                  <a:lnTo>
                    <a:pt x="77" y="476"/>
                  </a:lnTo>
                  <a:lnTo>
                    <a:pt x="75" y="470"/>
                  </a:lnTo>
                  <a:lnTo>
                    <a:pt x="75" y="463"/>
                  </a:lnTo>
                  <a:lnTo>
                    <a:pt x="76" y="457"/>
                  </a:lnTo>
                  <a:lnTo>
                    <a:pt x="78" y="451"/>
                  </a:lnTo>
                  <a:lnTo>
                    <a:pt x="78" y="451"/>
                  </a:lnTo>
                  <a:lnTo>
                    <a:pt x="92" y="422"/>
                  </a:lnTo>
                  <a:lnTo>
                    <a:pt x="108" y="393"/>
                  </a:lnTo>
                  <a:lnTo>
                    <a:pt x="125" y="366"/>
                  </a:lnTo>
                  <a:lnTo>
                    <a:pt x="143" y="339"/>
                  </a:lnTo>
                  <a:lnTo>
                    <a:pt x="161" y="313"/>
                  </a:lnTo>
                  <a:lnTo>
                    <a:pt x="182" y="287"/>
                  </a:lnTo>
                  <a:lnTo>
                    <a:pt x="203" y="264"/>
                  </a:lnTo>
                  <a:lnTo>
                    <a:pt x="226" y="240"/>
                  </a:lnTo>
                  <a:lnTo>
                    <a:pt x="248" y="217"/>
                  </a:lnTo>
                  <a:lnTo>
                    <a:pt x="272" y="195"/>
                  </a:lnTo>
                  <a:lnTo>
                    <a:pt x="297" y="175"/>
                  </a:lnTo>
                  <a:lnTo>
                    <a:pt x="323" y="155"/>
                  </a:lnTo>
                  <a:lnTo>
                    <a:pt x="349" y="136"/>
                  </a:lnTo>
                  <a:lnTo>
                    <a:pt x="376" y="119"/>
                  </a:lnTo>
                  <a:lnTo>
                    <a:pt x="404" y="102"/>
                  </a:lnTo>
                  <a:lnTo>
                    <a:pt x="433" y="87"/>
                  </a:lnTo>
                  <a:lnTo>
                    <a:pt x="433" y="87"/>
                  </a:lnTo>
                  <a:lnTo>
                    <a:pt x="439" y="83"/>
                  </a:lnTo>
                  <a:lnTo>
                    <a:pt x="445" y="82"/>
                  </a:lnTo>
                  <a:lnTo>
                    <a:pt x="451" y="82"/>
                  </a:lnTo>
                  <a:lnTo>
                    <a:pt x="457" y="84"/>
                  </a:lnTo>
                  <a:lnTo>
                    <a:pt x="464" y="87"/>
                  </a:lnTo>
                  <a:lnTo>
                    <a:pt x="469" y="91"/>
                  </a:lnTo>
                  <a:lnTo>
                    <a:pt x="473" y="95"/>
                  </a:lnTo>
                  <a:lnTo>
                    <a:pt x="477" y="101"/>
                  </a:lnTo>
                  <a:lnTo>
                    <a:pt x="477" y="101"/>
                  </a:lnTo>
                  <a:lnTo>
                    <a:pt x="479" y="107"/>
                  </a:lnTo>
                  <a:lnTo>
                    <a:pt x="480" y="113"/>
                  </a:lnTo>
                  <a:lnTo>
                    <a:pt x="480" y="120"/>
                  </a:lnTo>
                  <a:lnTo>
                    <a:pt x="479" y="126"/>
                  </a:lnTo>
                  <a:lnTo>
                    <a:pt x="476" y="132"/>
                  </a:lnTo>
                  <a:lnTo>
                    <a:pt x="473" y="137"/>
                  </a:lnTo>
                  <a:lnTo>
                    <a:pt x="468" y="141"/>
                  </a:lnTo>
                  <a:lnTo>
                    <a:pt x="463" y="146"/>
                  </a:lnTo>
                  <a:lnTo>
                    <a:pt x="463" y="146"/>
                  </a:lnTo>
                  <a:lnTo>
                    <a:pt x="437" y="159"/>
                  </a:lnTo>
                  <a:lnTo>
                    <a:pt x="411" y="175"/>
                  </a:lnTo>
                  <a:lnTo>
                    <a:pt x="386" y="190"/>
                  </a:lnTo>
                  <a:lnTo>
                    <a:pt x="362" y="208"/>
                  </a:lnTo>
                  <a:lnTo>
                    <a:pt x="338" y="226"/>
                  </a:lnTo>
                  <a:lnTo>
                    <a:pt x="316" y="245"/>
                  </a:lnTo>
                  <a:lnTo>
                    <a:pt x="294" y="265"/>
                  </a:lnTo>
                  <a:lnTo>
                    <a:pt x="272" y="285"/>
                  </a:lnTo>
                  <a:lnTo>
                    <a:pt x="253" y="307"/>
                  </a:lnTo>
                  <a:lnTo>
                    <a:pt x="233" y="330"/>
                  </a:lnTo>
                  <a:lnTo>
                    <a:pt x="214" y="353"/>
                  </a:lnTo>
                  <a:lnTo>
                    <a:pt x="197" y="376"/>
                  </a:lnTo>
                  <a:lnTo>
                    <a:pt x="180" y="401"/>
                  </a:lnTo>
                  <a:lnTo>
                    <a:pt x="165" y="427"/>
                  </a:lnTo>
                  <a:lnTo>
                    <a:pt x="150" y="453"/>
                  </a:lnTo>
                  <a:lnTo>
                    <a:pt x="137" y="479"/>
                  </a:lnTo>
                  <a:lnTo>
                    <a:pt x="137" y="479"/>
                  </a:lnTo>
                  <a:lnTo>
                    <a:pt x="135" y="483"/>
                  </a:lnTo>
                  <a:lnTo>
                    <a:pt x="131" y="487"/>
                  </a:lnTo>
                  <a:lnTo>
                    <a:pt x="128" y="490"/>
                  </a:lnTo>
                  <a:lnTo>
                    <a:pt x="124" y="493"/>
                  </a:lnTo>
                  <a:lnTo>
                    <a:pt x="121" y="495"/>
                  </a:lnTo>
                  <a:lnTo>
                    <a:pt x="116" y="496"/>
                  </a:lnTo>
                  <a:lnTo>
                    <a:pt x="112" y="498"/>
                  </a:lnTo>
                  <a:lnTo>
                    <a:pt x="108" y="498"/>
                  </a:lnTo>
                  <a:lnTo>
                    <a:pt x="108" y="498"/>
                  </a:lnTo>
                  <a:close/>
                  <a:moveTo>
                    <a:pt x="1107" y="133"/>
                  </a:moveTo>
                  <a:lnTo>
                    <a:pt x="1107" y="133"/>
                  </a:lnTo>
                  <a:lnTo>
                    <a:pt x="1100" y="132"/>
                  </a:lnTo>
                  <a:lnTo>
                    <a:pt x="1094" y="130"/>
                  </a:lnTo>
                  <a:lnTo>
                    <a:pt x="1094" y="130"/>
                  </a:lnTo>
                  <a:lnTo>
                    <a:pt x="1066" y="119"/>
                  </a:lnTo>
                  <a:lnTo>
                    <a:pt x="1038" y="108"/>
                  </a:lnTo>
                  <a:lnTo>
                    <a:pt x="1010" y="99"/>
                  </a:lnTo>
                  <a:lnTo>
                    <a:pt x="982" y="91"/>
                  </a:lnTo>
                  <a:lnTo>
                    <a:pt x="953" y="83"/>
                  </a:lnTo>
                  <a:lnTo>
                    <a:pt x="924" y="77"/>
                  </a:lnTo>
                  <a:lnTo>
                    <a:pt x="894" y="73"/>
                  </a:lnTo>
                  <a:lnTo>
                    <a:pt x="865" y="69"/>
                  </a:lnTo>
                  <a:lnTo>
                    <a:pt x="835" y="67"/>
                  </a:lnTo>
                  <a:lnTo>
                    <a:pt x="806" y="66"/>
                  </a:lnTo>
                  <a:lnTo>
                    <a:pt x="776" y="66"/>
                  </a:lnTo>
                  <a:lnTo>
                    <a:pt x="747" y="67"/>
                  </a:lnTo>
                  <a:lnTo>
                    <a:pt x="717" y="70"/>
                  </a:lnTo>
                  <a:lnTo>
                    <a:pt x="688" y="73"/>
                  </a:lnTo>
                  <a:lnTo>
                    <a:pt x="658" y="78"/>
                  </a:lnTo>
                  <a:lnTo>
                    <a:pt x="629" y="84"/>
                  </a:lnTo>
                  <a:lnTo>
                    <a:pt x="629" y="84"/>
                  </a:lnTo>
                  <a:lnTo>
                    <a:pt x="623" y="86"/>
                  </a:lnTo>
                  <a:lnTo>
                    <a:pt x="616" y="84"/>
                  </a:lnTo>
                  <a:lnTo>
                    <a:pt x="610" y="83"/>
                  </a:lnTo>
                  <a:lnTo>
                    <a:pt x="604" y="80"/>
                  </a:lnTo>
                  <a:lnTo>
                    <a:pt x="599" y="76"/>
                  </a:lnTo>
                  <a:lnTo>
                    <a:pt x="595" y="71"/>
                  </a:lnTo>
                  <a:lnTo>
                    <a:pt x="592" y="66"/>
                  </a:lnTo>
                  <a:lnTo>
                    <a:pt x="590" y="60"/>
                  </a:lnTo>
                  <a:lnTo>
                    <a:pt x="590" y="60"/>
                  </a:lnTo>
                  <a:lnTo>
                    <a:pt x="589" y="52"/>
                  </a:lnTo>
                  <a:lnTo>
                    <a:pt x="589" y="46"/>
                  </a:lnTo>
                  <a:lnTo>
                    <a:pt x="591" y="40"/>
                  </a:lnTo>
                  <a:lnTo>
                    <a:pt x="594" y="35"/>
                  </a:lnTo>
                  <a:lnTo>
                    <a:pt x="598" y="30"/>
                  </a:lnTo>
                  <a:lnTo>
                    <a:pt x="602" y="25"/>
                  </a:lnTo>
                  <a:lnTo>
                    <a:pt x="609" y="22"/>
                  </a:lnTo>
                  <a:lnTo>
                    <a:pt x="615" y="20"/>
                  </a:lnTo>
                  <a:lnTo>
                    <a:pt x="615" y="20"/>
                  </a:lnTo>
                  <a:lnTo>
                    <a:pt x="646" y="13"/>
                  </a:lnTo>
                  <a:lnTo>
                    <a:pt x="678" y="8"/>
                  </a:lnTo>
                  <a:lnTo>
                    <a:pt x="710" y="4"/>
                  </a:lnTo>
                  <a:lnTo>
                    <a:pt x="743" y="2"/>
                  </a:lnTo>
                  <a:lnTo>
                    <a:pt x="775" y="0"/>
                  </a:lnTo>
                  <a:lnTo>
                    <a:pt x="807" y="0"/>
                  </a:lnTo>
                  <a:lnTo>
                    <a:pt x="839" y="1"/>
                  </a:lnTo>
                  <a:lnTo>
                    <a:pt x="871" y="4"/>
                  </a:lnTo>
                  <a:lnTo>
                    <a:pt x="903" y="8"/>
                  </a:lnTo>
                  <a:lnTo>
                    <a:pt x="936" y="12"/>
                  </a:lnTo>
                  <a:lnTo>
                    <a:pt x="968" y="19"/>
                  </a:lnTo>
                  <a:lnTo>
                    <a:pt x="999" y="27"/>
                  </a:lnTo>
                  <a:lnTo>
                    <a:pt x="1030" y="36"/>
                  </a:lnTo>
                  <a:lnTo>
                    <a:pt x="1061" y="46"/>
                  </a:lnTo>
                  <a:lnTo>
                    <a:pt x="1091" y="58"/>
                  </a:lnTo>
                  <a:lnTo>
                    <a:pt x="1121" y="70"/>
                  </a:lnTo>
                  <a:lnTo>
                    <a:pt x="1121" y="70"/>
                  </a:lnTo>
                  <a:lnTo>
                    <a:pt x="1127" y="73"/>
                  </a:lnTo>
                  <a:lnTo>
                    <a:pt x="1131" y="77"/>
                  </a:lnTo>
                  <a:lnTo>
                    <a:pt x="1135" y="82"/>
                  </a:lnTo>
                  <a:lnTo>
                    <a:pt x="1138" y="89"/>
                  </a:lnTo>
                  <a:lnTo>
                    <a:pt x="1139" y="95"/>
                  </a:lnTo>
                  <a:lnTo>
                    <a:pt x="1140" y="101"/>
                  </a:lnTo>
                  <a:lnTo>
                    <a:pt x="1139" y="107"/>
                  </a:lnTo>
                  <a:lnTo>
                    <a:pt x="1137" y="113"/>
                  </a:lnTo>
                  <a:lnTo>
                    <a:pt x="1137" y="113"/>
                  </a:lnTo>
                  <a:lnTo>
                    <a:pt x="1135" y="119"/>
                  </a:lnTo>
                  <a:lnTo>
                    <a:pt x="1132" y="122"/>
                  </a:lnTo>
                  <a:lnTo>
                    <a:pt x="1129" y="125"/>
                  </a:lnTo>
                  <a:lnTo>
                    <a:pt x="1125" y="128"/>
                  </a:lnTo>
                  <a:lnTo>
                    <a:pt x="1121" y="130"/>
                  </a:lnTo>
                  <a:lnTo>
                    <a:pt x="1117" y="132"/>
                  </a:lnTo>
                  <a:lnTo>
                    <a:pt x="1111" y="133"/>
                  </a:lnTo>
                  <a:lnTo>
                    <a:pt x="1107" y="133"/>
                  </a:lnTo>
                  <a:lnTo>
                    <a:pt x="1107" y="1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264" name="Google Shape;264;p1"/>
            <p:cNvGrpSpPr/>
            <p:nvPr/>
          </p:nvGrpSpPr>
          <p:grpSpPr>
            <a:xfrm>
              <a:off x="2812256" y="2964657"/>
              <a:ext cx="88900" cy="209551"/>
              <a:chOff x="2819400" y="2963863"/>
              <a:chExt cx="88900" cy="209551"/>
            </a:xfrm>
          </p:grpSpPr>
          <p:sp>
            <p:nvSpPr>
              <p:cNvPr id="265" name="Google Shape;265;p1"/>
              <p:cNvSpPr/>
              <p:nvPr/>
            </p:nvSpPr>
            <p:spPr>
              <a:xfrm>
                <a:off x="2819400" y="2987676"/>
                <a:ext cx="88900" cy="161925"/>
              </a:xfrm>
              <a:custGeom>
                <a:rect b="b" l="l" r="r" t="t"/>
                <a:pathLst>
                  <a:path extrusionOk="0" h="712" w="388">
                    <a:moveTo>
                      <a:pt x="195" y="712"/>
                    </a:moveTo>
                    <a:lnTo>
                      <a:pt x="195" y="712"/>
                    </a:lnTo>
                    <a:lnTo>
                      <a:pt x="174" y="711"/>
                    </a:lnTo>
                    <a:lnTo>
                      <a:pt x="156" y="709"/>
                    </a:lnTo>
                    <a:lnTo>
                      <a:pt x="137" y="703"/>
                    </a:lnTo>
                    <a:lnTo>
                      <a:pt x="119" y="697"/>
                    </a:lnTo>
                    <a:lnTo>
                      <a:pt x="102" y="689"/>
                    </a:lnTo>
                    <a:lnTo>
                      <a:pt x="86" y="679"/>
                    </a:lnTo>
                    <a:lnTo>
                      <a:pt x="71" y="667"/>
                    </a:lnTo>
                    <a:lnTo>
                      <a:pt x="57" y="655"/>
                    </a:lnTo>
                    <a:lnTo>
                      <a:pt x="45" y="641"/>
                    </a:lnTo>
                    <a:lnTo>
                      <a:pt x="33" y="627"/>
                    </a:lnTo>
                    <a:lnTo>
                      <a:pt x="24" y="610"/>
                    </a:lnTo>
                    <a:lnTo>
                      <a:pt x="16" y="594"/>
                    </a:lnTo>
                    <a:lnTo>
                      <a:pt x="9" y="575"/>
                    </a:lnTo>
                    <a:lnTo>
                      <a:pt x="4" y="556"/>
                    </a:lnTo>
                    <a:lnTo>
                      <a:pt x="1" y="538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" y="511"/>
                    </a:lnTo>
                    <a:lnTo>
                      <a:pt x="2" y="505"/>
                    </a:lnTo>
                    <a:lnTo>
                      <a:pt x="5" y="499"/>
                    </a:lnTo>
                    <a:lnTo>
                      <a:pt x="10" y="494"/>
                    </a:lnTo>
                    <a:lnTo>
                      <a:pt x="15" y="490"/>
                    </a:lnTo>
                    <a:lnTo>
                      <a:pt x="20" y="487"/>
                    </a:lnTo>
                    <a:lnTo>
                      <a:pt x="26" y="485"/>
                    </a:lnTo>
                    <a:lnTo>
                      <a:pt x="33" y="485"/>
                    </a:lnTo>
                    <a:lnTo>
                      <a:pt x="33" y="485"/>
                    </a:lnTo>
                    <a:lnTo>
                      <a:pt x="40" y="485"/>
                    </a:lnTo>
                    <a:lnTo>
                      <a:pt x="46" y="487"/>
                    </a:lnTo>
                    <a:lnTo>
                      <a:pt x="52" y="490"/>
                    </a:lnTo>
                    <a:lnTo>
                      <a:pt x="56" y="494"/>
                    </a:lnTo>
                    <a:lnTo>
                      <a:pt x="60" y="499"/>
                    </a:lnTo>
                    <a:lnTo>
                      <a:pt x="63" y="505"/>
                    </a:lnTo>
                    <a:lnTo>
                      <a:pt x="65" y="511"/>
                    </a:lnTo>
                    <a:lnTo>
                      <a:pt x="67" y="518"/>
                    </a:lnTo>
                    <a:lnTo>
                      <a:pt x="67" y="518"/>
                    </a:lnTo>
                    <a:lnTo>
                      <a:pt x="67" y="530"/>
                    </a:lnTo>
                    <a:lnTo>
                      <a:pt x="69" y="544"/>
                    </a:lnTo>
                    <a:lnTo>
                      <a:pt x="72" y="555"/>
                    </a:lnTo>
                    <a:lnTo>
                      <a:pt x="77" y="568"/>
                    </a:lnTo>
                    <a:lnTo>
                      <a:pt x="82" y="579"/>
                    </a:lnTo>
                    <a:lnTo>
                      <a:pt x="88" y="589"/>
                    </a:lnTo>
                    <a:lnTo>
                      <a:pt x="96" y="599"/>
                    </a:lnTo>
                    <a:lnTo>
                      <a:pt x="104" y="608"/>
                    </a:lnTo>
                    <a:lnTo>
                      <a:pt x="113" y="616"/>
                    </a:lnTo>
                    <a:lnTo>
                      <a:pt x="122" y="624"/>
                    </a:lnTo>
                    <a:lnTo>
                      <a:pt x="134" y="630"/>
                    </a:lnTo>
                    <a:lnTo>
                      <a:pt x="144" y="636"/>
                    </a:lnTo>
                    <a:lnTo>
                      <a:pt x="157" y="640"/>
                    </a:lnTo>
                    <a:lnTo>
                      <a:pt x="169" y="643"/>
                    </a:lnTo>
                    <a:lnTo>
                      <a:pt x="181" y="645"/>
                    </a:lnTo>
                    <a:lnTo>
                      <a:pt x="195" y="645"/>
                    </a:lnTo>
                    <a:lnTo>
                      <a:pt x="195" y="645"/>
                    </a:lnTo>
                    <a:lnTo>
                      <a:pt x="207" y="645"/>
                    </a:lnTo>
                    <a:lnTo>
                      <a:pt x="221" y="643"/>
                    </a:lnTo>
                    <a:lnTo>
                      <a:pt x="232" y="640"/>
                    </a:lnTo>
                    <a:lnTo>
                      <a:pt x="245" y="636"/>
                    </a:lnTo>
                    <a:lnTo>
                      <a:pt x="256" y="630"/>
                    </a:lnTo>
                    <a:lnTo>
                      <a:pt x="266" y="624"/>
                    </a:lnTo>
                    <a:lnTo>
                      <a:pt x="276" y="616"/>
                    </a:lnTo>
                    <a:lnTo>
                      <a:pt x="285" y="608"/>
                    </a:lnTo>
                    <a:lnTo>
                      <a:pt x="293" y="599"/>
                    </a:lnTo>
                    <a:lnTo>
                      <a:pt x="300" y="589"/>
                    </a:lnTo>
                    <a:lnTo>
                      <a:pt x="307" y="579"/>
                    </a:lnTo>
                    <a:lnTo>
                      <a:pt x="313" y="568"/>
                    </a:lnTo>
                    <a:lnTo>
                      <a:pt x="317" y="555"/>
                    </a:lnTo>
                    <a:lnTo>
                      <a:pt x="320" y="544"/>
                    </a:lnTo>
                    <a:lnTo>
                      <a:pt x="322" y="530"/>
                    </a:lnTo>
                    <a:lnTo>
                      <a:pt x="322" y="518"/>
                    </a:lnTo>
                    <a:lnTo>
                      <a:pt x="322" y="518"/>
                    </a:lnTo>
                    <a:lnTo>
                      <a:pt x="322" y="505"/>
                    </a:lnTo>
                    <a:lnTo>
                      <a:pt x="320" y="492"/>
                    </a:lnTo>
                    <a:lnTo>
                      <a:pt x="317" y="480"/>
                    </a:lnTo>
                    <a:lnTo>
                      <a:pt x="313" y="467"/>
                    </a:lnTo>
                    <a:lnTo>
                      <a:pt x="307" y="457"/>
                    </a:lnTo>
                    <a:lnTo>
                      <a:pt x="300" y="446"/>
                    </a:lnTo>
                    <a:lnTo>
                      <a:pt x="293" y="436"/>
                    </a:lnTo>
                    <a:lnTo>
                      <a:pt x="285" y="427"/>
                    </a:lnTo>
                    <a:lnTo>
                      <a:pt x="276" y="419"/>
                    </a:lnTo>
                    <a:lnTo>
                      <a:pt x="266" y="411"/>
                    </a:lnTo>
                    <a:lnTo>
                      <a:pt x="256" y="405"/>
                    </a:lnTo>
                    <a:lnTo>
                      <a:pt x="245" y="400"/>
                    </a:lnTo>
                    <a:lnTo>
                      <a:pt x="232" y="395"/>
                    </a:lnTo>
                    <a:lnTo>
                      <a:pt x="221" y="392"/>
                    </a:lnTo>
                    <a:lnTo>
                      <a:pt x="207" y="390"/>
                    </a:lnTo>
                    <a:lnTo>
                      <a:pt x="195" y="390"/>
                    </a:lnTo>
                    <a:lnTo>
                      <a:pt x="195" y="390"/>
                    </a:lnTo>
                    <a:lnTo>
                      <a:pt x="174" y="389"/>
                    </a:lnTo>
                    <a:lnTo>
                      <a:pt x="156" y="386"/>
                    </a:lnTo>
                    <a:lnTo>
                      <a:pt x="137" y="380"/>
                    </a:lnTo>
                    <a:lnTo>
                      <a:pt x="119" y="374"/>
                    </a:lnTo>
                    <a:lnTo>
                      <a:pt x="102" y="366"/>
                    </a:lnTo>
                    <a:lnTo>
                      <a:pt x="86" y="357"/>
                    </a:lnTo>
                    <a:lnTo>
                      <a:pt x="71" y="345"/>
                    </a:lnTo>
                    <a:lnTo>
                      <a:pt x="57" y="333"/>
                    </a:lnTo>
                    <a:lnTo>
                      <a:pt x="45" y="318"/>
                    </a:lnTo>
                    <a:lnTo>
                      <a:pt x="33" y="304"/>
                    </a:lnTo>
                    <a:lnTo>
                      <a:pt x="24" y="287"/>
                    </a:lnTo>
                    <a:lnTo>
                      <a:pt x="16" y="271"/>
                    </a:lnTo>
                    <a:lnTo>
                      <a:pt x="9" y="253"/>
                    </a:lnTo>
                    <a:lnTo>
                      <a:pt x="4" y="234"/>
                    </a:lnTo>
                    <a:lnTo>
                      <a:pt x="1" y="215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1" y="175"/>
                    </a:lnTo>
                    <a:lnTo>
                      <a:pt x="4" y="156"/>
                    </a:lnTo>
                    <a:lnTo>
                      <a:pt x="9" y="137"/>
                    </a:lnTo>
                    <a:lnTo>
                      <a:pt x="16" y="120"/>
                    </a:lnTo>
                    <a:lnTo>
                      <a:pt x="24" y="103"/>
                    </a:lnTo>
                    <a:lnTo>
                      <a:pt x="33" y="86"/>
                    </a:lnTo>
                    <a:lnTo>
                      <a:pt x="45" y="72"/>
                    </a:lnTo>
                    <a:lnTo>
                      <a:pt x="57" y="57"/>
                    </a:lnTo>
                    <a:lnTo>
                      <a:pt x="71" y="45"/>
                    </a:lnTo>
                    <a:lnTo>
                      <a:pt x="86" y="35"/>
                    </a:lnTo>
                    <a:lnTo>
                      <a:pt x="102" y="24"/>
                    </a:lnTo>
                    <a:lnTo>
                      <a:pt x="119" y="16"/>
                    </a:lnTo>
                    <a:lnTo>
                      <a:pt x="137" y="10"/>
                    </a:lnTo>
                    <a:lnTo>
                      <a:pt x="156" y="5"/>
                    </a:lnTo>
                    <a:lnTo>
                      <a:pt x="174" y="2"/>
                    </a:lnTo>
                    <a:lnTo>
                      <a:pt x="195" y="0"/>
                    </a:lnTo>
                    <a:lnTo>
                      <a:pt x="195" y="0"/>
                    </a:lnTo>
                    <a:lnTo>
                      <a:pt x="215" y="2"/>
                    </a:lnTo>
                    <a:lnTo>
                      <a:pt x="233" y="5"/>
                    </a:lnTo>
                    <a:lnTo>
                      <a:pt x="252" y="10"/>
                    </a:lnTo>
                    <a:lnTo>
                      <a:pt x="270" y="16"/>
                    </a:lnTo>
                    <a:lnTo>
                      <a:pt x="287" y="24"/>
                    </a:lnTo>
                    <a:lnTo>
                      <a:pt x="304" y="35"/>
                    </a:lnTo>
                    <a:lnTo>
                      <a:pt x="318" y="45"/>
                    </a:lnTo>
                    <a:lnTo>
                      <a:pt x="331" y="57"/>
                    </a:lnTo>
                    <a:lnTo>
                      <a:pt x="344" y="72"/>
                    </a:lnTo>
                    <a:lnTo>
                      <a:pt x="355" y="86"/>
                    </a:lnTo>
                    <a:lnTo>
                      <a:pt x="366" y="103"/>
                    </a:lnTo>
                    <a:lnTo>
                      <a:pt x="374" y="120"/>
                    </a:lnTo>
                    <a:lnTo>
                      <a:pt x="380" y="137"/>
                    </a:lnTo>
                    <a:lnTo>
                      <a:pt x="385" y="156"/>
                    </a:lnTo>
                    <a:lnTo>
                      <a:pt x="387" y="175"/>
                    </a:lnTo>
                    <a:lnTo>
                      <a:pt x="388" y="195"/>
                    </a:lnTo>
                    <a:lnTo>
                      <a:pt x="388" y="195"/>
                    </a:lnTo>
                    <a:lnTo>
                      <a:pt x="388" y="202"/>
                    </a:lnTo>
                    <a:lnTo>
                      <a:pt x="386" y="209"/>
                    </a:lnTo>
                    <a:lnTo>
                      <a:pt x="383" y="214"/>
                    </a:lnTo>
                    <a:lnTo>
                      <a:pt x="379" y="219"/>
                    </a:lnTo>
                    <a:lnTo>
                      <a:pt x="374" y="223"/>
                    </a:lnTo>
                    <a:lnTo>
                      <a:pt x="369" y="226"/>
                    </a:lnTo>
                    <a:lnTo>
                      <a:pt x="363" y="227"/>
                    </a:lnTo>
                    <a:lnTo>
                      <a:pt x="355" y="228"/>
                    </a:lnTo>
                    <a:lnTo>
                      <a:pt x="355" y="228"/>
                    </a:lnTo>
                    <a:lnTo>
                      <a:pt x="349" y="227"/>
                    </a:lnTo>
                    <a:lnTo>
                      <a:pt x="343" y="226"/>
                    </a:lnTo>
                    <a:lnTo>
                      <a:pt x="338" y="223"/>
                    </a:lnTo>
                    <a:lnTo>
                      <a:pt x="332" y="219"/>
                    </a:lnTo>
                    <a:lnTo>
                      <a:pt x="328" y="214"/>
                    </a:lnTo>
                    <a:lnTo>
                      <a:pt x="325" y="209"/>
                    </a:lnTo>
                    <a:lnTo>
                      <a:pt x="323" y="202"/>
                    </a:lnTo>
                    <a:lnTo>
                      <a:pt x="322" y="195"/>
                    </a:lnTo>
                    <a:lnTo>
                      <a:pt x="322" y="195"/>
                    </a:lnTo>
                    <a:lnTo>
                      <a:pt x="322" y="182"/>
                    </a:lnTo>
                    <a:lnTo>
                      <a:pt x="320" y="169"/>
                    </a:lnTo>
                    <a:lnTo>
                      <a:pt x="317" y="157"/>
                    </a:lnTo>
                    <a:lnTo>
                      <a:pt x="313" y="145"/>
                    </a:lnTo>
                    <a:lnTo>
                      <a:pt x="307" y="134"/>
                    </a:lnTo>
                    <a:lnTo>
                      <a:pt x="300" y="124"/>
                    </a:lnTo>
                    <a:lnTo>
                      <a:pt x="293" y="113"/>
                    </a:lnTo>
                    <a:lnTo>
                      <a:pt x="285" y="105"/>
                    </a:lnTo>
                    <a:lnTo>
                      <a:pt x="276" y="97"/>
                    </a:lnTo>
                    <a:lnTo>
                      <a:pt x="266" y="88"/>
                    </a:lnTo>
                    <a:lnTo>
                      <a:pt x="256" y="82"/>
                    </a:lnTo>
                    <a:lnTo>
                      <a:pt x="245" y="77"/>
                    </a:lnTo>
                    <a:lnTo>
                      <a:pt x="232" y="73"/>
                    </a:lnTo>
                    <a:lnTo>
                      <a:pt x="221" y="70"/>
                    </a:lnTo>
                    <a:lnTo>
                      <a:pt x="207" y="68"/>
                    </a:lnTo>
                    <a:lnTo>
                      <a:pt x="195" y="67"/>
                    </a:lnTo>
                    <a:lnTo>
                      <a:pt x="195" y="67"/>
                    </a:lnTo>
                    <a:lnTo>
                      <a:pt x="181" y="68"/>
                    </a:lnTo>
                    <a:lnTo>
                      <a:pt x="169" y="70"/>
                    </a:lnTo>
                    <a:lnTo>
                      <a:pt x="157" y="73"/>
                    </a:lnTo>
                    <a:lnTo>
                      <a:pt x="144" y="77"/>
                    </a:lnTo>
                    <a:lnTo>
                      <a:pt x="134" y="82"/>
                    </a:lnTo>
                    <a:lnTo>
                      <a:pt x="122" y="88"/>
                    </a:lnTo>
                    <a:lnTo>
                      <a:pt x="113" y="97"/>
                    </a:lnTo>
                    <a:lnTo>
                      <a:pt x="104" y="105"/>
                    </a:lnTo>
                    <a:lnTo>
                      <a:pt x="96" y="113"/>
                    </a:lnTo>
                    <a:lnTo>
                      <a:pt x="88" y="124"/>
                    </a:lnTo>
                    <a:lnTo>
                      <a:pt x="82" y="134"/>
                    </a:lnTo>
                    <a:lnTo>
                      <a:pt x="77" y="145"/>
                    </a:lnTo>
                    <a:lnTo>
                      <a:pt x="72" y="157"/>
                    </a:lnTo>
                    <a:lnTo>
                      <a:pt x="69" y="169"/>
                    </a:lnTo>
                    <a:lnTo>
                      <a:pt x="67" y="182"/>
                    </a:lnTo>
                    <a:lnTo>
                      <a:pt x="67" y="195"/>
                    </a:lnTo>
                    <a:lnTo>
                      <a:pt x="67" y="195"/>
                    </a:lnTo>
                    <a:lnTo>
                      <a:pt x="67" y="209"/>
                    </a:lnTo>
                    <a:lnTo>
                      <a:pt x="69" y="221"/>
                    </a:lnTo>
                    <a:lnTo>
                      <a:pt x="72" y="233"/>
                    </a:lnTo>
                    <a:lnTo>
                      <a:pt x="77" y="245"/>
                    </a:lnTo>
                    <a:lnTo>
                      <a:pt x="82" y="256"/>
                    </a:lnTo>
                    <a:lnTo>
                      <a:pt x="88" y="267"/>
                    </a:lnTo>
                    <a:lnTo>
                      <a:pt x="96" y="277"/>
                    </a:lnTo>
                    <a:lnTo>
                      <a:pt x="104" y="286"/>
                    </a:lnTo>
                    <a:lnTo>
                      <a:pt x="113" y="294"/>
                    </a:lnTo>
                    <a:lnTo>
                      <a:pt x="122" y="302"/>
                    </a:lnTo>
                    <a:lnTo>
                      <a:pt x="134" y="308"/>
                    </a:lnTo>
                    <a:lnTo>
                      <a:pt x="144" y="313"/>
                    </a:lnTo>
                    <a:lnTo>
                      <a:pt x="157" y="317"/>
                    </a:lnTo>
                    <a:lnTo>
                      <a:pt x="169" y="320"/>
                    </a:lnTo>
                    <a:lnTo>
                      <a:pt x="181" y="322"/>
                    </a:lnTo>
                    <a:lnTo>
                      <a:pt x="195" y="323"/>
                    </a:lnTo>
                    <a:lnTo>
                      <a:pt x="195" y="323"/>
                    </a:lnTo>
                    <a:lnTo>
                      <a:pt x="215" y="324"/>
                    </a:lnTo>
                    <a:lnTo>
                      <a:pt x="233" y="328"/>
                    </a:lnTo>
                    <a:lnTo>
                      <a:pt x="252" y="332"/>
                    </a:lnTo>
                    <a:lnTo>
                      <a:pt x="270" y="339"/>
                    </a:lnTo>
                    <a:lnTo>
                      <a:pt x="287" y="347"/>
                    </a:lnTo>
                    <a:lnTo>
                      <a:pt x="304" y="357"/>
                    </a:lnTo>
                    <a:lnTo>
                      <a:pt x="318" y="368"/>
                    </a:lnTo>
                    <a:lnTo>
                      <a:pt x="331" y="380"/>
                    </a:lnTo>
                    <a:lnTo>
                      <a:pt x="344" y="394"/>
                    </a:lnTo>
                    <a:lnTo>
                      <a:pt x="355" y="409"/>
                    </a:lnTo>
                    <a:lnTo>
                      <a:pt x="366" y="425"/>
                    </a:lnTo>
                    <a:lnTo>
                      <a:pt x="374" y="442"/>
                    </a:lnTo>
                    <a:lnTo>
                      <a:pt x="380" y="460"/>
                    </a:lnTo>
                    <a:lnTo>
                      <a:pt x="385" y="479"/>
                    </a:lnTo>
                    <a:lnTo>
                      <a:pt x="387" y="497"/>
                    </a:lnTo>
                    <a:lnTo>
                      <a:pt x="388" y="518"/>
                    </a:lnTo>
                    <a:lnTo>
                      <a:pt x="388" y="518"/>
                    </a:lnTo>
                    <a:lnTo>
                      <a:pt x="387" y="538"/>
                    </a:lnTo>
                    <a:lnTo>
                      <a:pt x="385" y="556"/>
                    </a:lnTo>
                    <a:lnTo>
                      <a:pt x="380" y="575"/>
                    </a:lnTo>
                    <a:lnTo>
                      <a:pt x="374" y="594"/>
                    </a:lnTo>
                    <a:lnTo>
                      <a:pt x="366" y="610"/>
                    </a:lnTo>
                    <a:lnTo>
                      <a:pt x="355" y="627"/>
                    </a:lnTo>
                    <a:lnTo>
                      <a:pt x="344" y="641"/>
                    </a:lnTo>
                    <a:lnTo>
                      <a:pt x="331" y="655"/>
                    </a:lnTo>
                    <a:lnTo>
                      <a:pt x="318" y="667"/>
                    </a:lnTo>
                    <a:lnTo>
                      <a:pt x="304" y="679"/>
                    </a:lnTo>
                    <a:lnTo>
                      <a:pt x="287" y="689"/>
                    </a:lnTo>
                    <a:lnTo>
                      <a:pt x="270" y="697"/>
                    </a:lnTo>
                    <a:lnTo>
                      <a:pt x="252" y="703"/>
                    </a:lnTo>
                    <a:lnTo>
                      <a:pt x="233" y="709"/>
                    </a:lnTo>
                    <a:lnTo>
                      <a:pt x="215" y="711"/>
                    </a:lnTo>
                    <a:lnTo>
                      <a:pt x="195" y="712"/>
                    </a:lnTo>
                    <a:lnTo>
                      <a:pt x="195" y="71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>
                <a:off x="2855913" y="3133726"/>
                <a:ext cx="15875" cy="39688"/>
              </a:xfrm>
              <a:custGeom>
                <a:rect b="b" l="l" r="r" t="t"/>
                <a:pathLst>
                  <a:path extrusionOk="0" h="174" w="66">
                    <a:moveTo>
                      <a:pt x="33" y="174"/>
                    </a:moveTo>
                    <a:lnTo>
                      <a:pt x="33" y="174"/>
                    </a:lnTo>
                    <a:lnTo>
                      <a:pt x="26" y="174"/>
                    </a:lnTo>
                    <a:lnTo>
                      <a:pt x="19" y="172"/>
                    </a:lnTo>
                    <a:lnTo>
                      <a:pt x="14" y="169"/>
                    </a:lnTo>
                    <a:lnTo>
                      <a:pt x="9" y="165"/>
                    </a:lnTo>
                    <a:lnTo>
                      <a:pt x="5" y="160"/>
                    </a:lnTo>
                    <a:lnTo>
                      <a:pt x="2" y="155"/>
                    </a:lnTo>
                    <a:lnTo>
                      <a:pt x="0" y="148"/>
                    </a:lnTo>
                    <a:lnTo>
                      <a:pt x="0" y="141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27"/>
                    </a:lnTo>
                    <a:lnTo>
                      <a:pt x="2" y="21"/>
                    </a:lnTo>
                    <a:lnTo>
                      <a:pt x="5" y="16"/>
                    </a:lnTo>
                    <a:lnTo>
                      <a:pt x="9" y="11"/>
                    </a:lnTo>
                    <a:lnTo>
                      <a:pt x="14" y="7"/>
                    </a:lnTo>
                    <a:lnTo>
                      <a:pt x="19" y="3"/>
                    </a:lnTo>
                    <a:lnTo>
                      <a:pt x="26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9" y="1"/>
                    </a:lnTo>
                    <a:lnTo>
                      <a:pt x="45" y="3"/>
                    </a:lnTo>
                    <a:lnTo>
                      <a:pt x="51" y="7"/>
                    </a:lnTo>
                    <a:lnTo>
                      <a:pt x="56" y="11"/>
                    </a:lnTo>
                    <a:lnTo>
                      <a:pt x="60" y="16"/>
                    </a:lnTo>
                    <a:lnTo>
                      <a:pt x="63" y="21"/>
                    </a:lnTo>
                    <a:lnTo>
                      <a:pt x="65" y="27"/>
                    </a:lnTo>
                    <a:lnTo>
                      <a:pt x="66" y="34"/>
                    </a:lnTo>
                    <a:lnTo>
                      <a:pt x="66" y="141"/>
                    </a:lnTo>
                    <a:lnTo>
                      <a:pt x="66" y="141"/>
                    </a:lnTo>
                    <a:lnTo>
                      <a:pt x="65" y="148"/>
                    </a:lnTo>
                    <a:lnTo>
                      <a:pt x="63" y="155"/>
                    </a:lnTo>
                    <a:lnTo>
                      <a:pt x="60" y="160"/>
                    </a:lnTo>
                    <a:lnTo>
                      <a:pt x="56" y="165"/>
                    </a:lnTo>
                    <a:lnTo>
                      <a:pt x="51" y="169"/>
                    </a:lnTo>
                    <a:lnTo>
                      <a:pt x="45" y="172"/>
                    </a:lnTo>
                    <a:lnTo>
                      <a:pt x="39" y="174"/>
                    </a:lnTo>
                    <a:lnTo>
                      <a:pt x="33" y="174"/>
                    </a:lnTo>
                    <a:lnTo>
                      <a:pt x="33" y="17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67" name="Google Shape;267;p1"/>
              <p:cNvSpPr/>
              <p:nvPr/>
            </p:nvSpPr>
            <p:spPr>
              <a:xfrm>
                <a:off x="2855913" y="2963863"/>
                <a:ext cx="15875" cy="39688"/>
              </a:xfrm>
              <a:custGeom>
                <a:rect b="b" l="l" r="r" t="t"/>
                <a:pathLst>
                  <a:path extrusionOk="0" h="173" w="66">
                    <a:moveTo>
                      <a:pt x="33" y="173"/>
                    </a:moveTo>
                    <a:lnTo>
                      <a:pt x="33" y="173"/>
                    </a:lnTo>
                    <a:lnTo>
                      <a:pt x="26" y="173"/>
                    </a:lnTo>
                    <a:lnTo>
                      <a:pt x="19" y="171"/>
                    </a:lnTo>
                    <a:lnTo>
                      <a:pt x="14" y="168"/>
                    </a:lnTo>
                    <a:lnTo>
                      <a:pt x="9" y="163"/>
                    </a:lnTo>
                    <a:lnTo>
                      <a:pt x="5" y="158"/>
                    </a:lnTo>
                    <a:lnTo>
                      <a:pt x="2" y="153"/>
                    </a:lnTo>
                    <a:lnTo>
                      <a:pt x="0" y="147"/>
                    </a:lnTo>
                    <a:lnTo>
                      <a:pt x="0" y="14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2" y="20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4" y="5"/>
                    </a:lnTo>
                    <a:lnTo>
                      <a:pt x="19" y="2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9" y="0"/>
                    </a:lnTo>
                    <a:lnTo>
                      <a:pt x="45" y="2"/>
                    </a:lnTo>
                    <a:lnTo>
                      <a:pt x="51" y="5"/>
                    </a:lnTo>
                    <a:lnTo>
                      <a:pt x="56" y="9"/>
                    </a:lnTo>
                    <a:lnTo>
                      <a:pt x="60" y="14"/>
                    </a:lnTo>
                    <a:lnTo>
                      <a:pt x="63" y="20"/>
                    </a:lnTo>
                    <a:lnTo>
                      <a:pt x="65" y="26"/>
                    </a:lnTo>
                    <a:lnTo>
                      <a:pt x="66" y="32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3" y="153"/>
                    </a:lnTo>
                    <a:lnTo>
                      <a:pt x="60" y="158"/>
                    </a:lnTo>
                    <a:lnTo>
                      <a:pt x="56" y="163"/>
                    </a:lnTo>
                    <a:lnTo>
                      <a:pt x="51" y="168"/>
                    </a:lnTo>
                    <a:lnTo>
                      <a:pt x="45" y="171"/>
                    </a:lnTo>
                    <a:lnTo>
                      <a:pt x="39" y="173"/>
                    </a:lnTo>
                    <a:lnTo>
                      <a:pt x="33" y="173"/>
                    </a:lnTo>
                    <a:lnTo>
                      <a:pt x="33" y="17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268" name="Google Shape;268;p1"/>
          <p:cNvGrpSpPr/>
          <p:nvPr/>
        </p:nvGrpSpPr>
        <p:grpSpPr>
          <a:xfrm>
            <a:off x="6425782" y="4365039"/>
            <a:ext cx="811989" cy="811990"/>
            <a:chOff x="9155113" y="3608388"/>
            <a:chExt cx="360363" cy="360363"/>
          </a:xfrm>
        </p:grpSpPr>
        <p:sp>
          <p:nvSpPr>
            <p:cNvPr id="269" name="Google Shape;269;p1"/>
            <p:cNvSpPr/>
            <p:nvPr/>
          </p:nvSpPr>
          <p:spPr>
            <a:xfrm>
              <a:off x="9155113" y="3954463"/>
              <a:ext cx="360363" cy="14288"/>
            </a:xfrm>
            <a:custGeom>
              <a:rect b="b" l="l" r="r" t="t"/>
              <a:pathLst>
                <a:path extrusionOk="0" h="66" w="1587">
                  <a:moveTo>
                    <a:pt x="1554" y="66"/>
                  </a:moveTo>
                  <a:lnTo>
                    <a:pt x="33" y="66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4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6" y="52"/>
                  </a:lnTo>
                  <a:lnTo>
                    <a:pt x="3" y="47"/>
                  </a:lnTo>
                  <a:lnTo>
                    <a:pt x="1" y="4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3" y="21"/>
                  </a:lnTo>
                  <a:lnTo>
                    <a:pt x="6" y="15"/>
                  </a:lnTo>
                  <a:lnTo>
                    <a:pt x="10" y="11"/>
                  </a:lnTo>
                  <a:lnTo>
                    <a:pt x="14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1554" y="0"/>
                  </a:lnTo>
                  <a:lnTo>
                    <a:pt x="1554" y="0"/>
                  </a:lnTo>
                  <a:lnTo>
                    <a:pt x="1560" y="1"/>
                  </a:lnTo>
                  <a:lnTo>
                    <a:pt x="1566" y="3"/>
                  </a:lnTo>
                  <a:lnTo>
                    <a:pt x="1573" y="6"/>
                  </a:lnTo>
                  <a:lnTo>
                    <a:pt x="1578" y="11"/>
                  </a:lnTo>
                  <a:lnTo>
                    <a:pt x="1582" y="15"/>
                  </a:lnTo>
                  <a:lnTo>
                    <a:pt x="1584" y="21"/>
                  </a:lnTo>
                  <a:lnTo>
                    <a:pt x="1586" y="27"/>
                  </a:lnTo>
                  <a:lnTo>
                    <a:pt x="1587" y="33"/>
                  </a:lnTo>
                  <a:lnTo>
                    <a:pt x="1587" y="33"/>
                  </a:lnTo>
                  <a:lnTo>
                    <a:pt x="1586" y="41"/>
                  </a:lnTo>
                  <a:lnTo>
                    <a:pt x="1584" y="47"/>
                  </a:lnTo>
                  <a:lnTo>
                    <a:pt x="1582" y="52"/>
                  </a:lnTo>
                  <a:lnTo>
                    <a:pt x="1578" y="57"/>
                  </a:lnTo>
                  <a:lnTo>
                    <a:pt x="1573" y="61"/>
                  </a:lnTo>
                  <a:lnTo>
                    <a:pt x="1566" y="64"/>
                  </a:lnTo>
                  <a:lnTo>
                    <a:pt x="1560" y="65"/>
                  </a:lnTo>
                  <a:lnTo>
                    <a:pt x="1554" y="66"/>
                  </a:lnTo>
                  <a:lnTo>
                    <a:pt x="1554" y="6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9170988" y="3879851"/>
              <a:ext cx="60325" cy="88900"/>
            </a:xfrm>
            <a:custGeom>
              <a:rect b="b" l="l" r="r" t="t"/>
              <a:pathLst>
                <a:path extrusionOk="0" h="396" w="265">
                  <a:moveTo>
                    <a:pt x="232" y="396"/>
                  </a:moveTo>
                  <a:lnTo>
                    <a:pt x="33" y="396"/>
                  </a:lnTo>
                  <a:lnTo>
                    <a:pt x="33" y="396"/>
                  </a:lnTo>
                  <a:lnTo>
                    <a:pt x="27" y="395"/>
                  </a:lnTo>
                  <a:lnTo>
                    <a:pt x="20" y="394"/>
                  </a:lnTo>
                  <a:lnTo>
                    <a:pt x="14" y="391"/>
                  </a:lnTo>
                  <a:lnTo>
                    <a:pt x="10" y="387"/>
                  </a:lnTo>
                  <a:lnTo>
                    <a:pt x="6" y="382"/>
                  </a:lnTo>
                  <a:lnTo>
                    <a:pt x="3" y="377"/>
                  </a:lnTo>
                  <a:lnTo>
                    <a:pt x="1" y="371"/>
                  </a:lnTo>
                  <a:lnTo>
                    <a:pt x="0" y="36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8" y="0"/>
                  </a:lnTo>
                  <a:lnTo>
                    <a:pt x="244" y="2"/>
                  </a:lnTo>
                  <a:lnTo>
                    <a:pt x="250" y="5"/>
                  </a:lnTo>
                  <a:lnTo>
                    <a:pt x="254" y="9"/>
                  </a:lnTo>
                  <a:lnTo>
                    <a:pt x="258" y="14"/>
                  </a:lnTo>
                  <a:lnTo>
                    <a:pt x="262" y="20"/>
                  </a:lnTo>
                  <a:lnTo>
                    <a:pt x="264" y="26"/>
                  </a:lnTo>
                  <a:lnTo>
                    <a:pt x="265" y="33"/>
                  </a:lnTo>
                  <a:lnTo>
                    <a:pt x="265" y="363"/>
                  </a:lnTo>
                  <a:lnTo>
                    <a:pt x="265" y="363"/>
                  </a:lnTo>
                  <a:lnTo>
                    <a:pt x="264" y="371"/>
                  </a:lnTo>
                  <a:lnTo>
                    <a:pt x="262" y="377"/>
                  </a:lnTo>
                  <a:lnTo>
                    <a:pt x="258" y="382"/>
                  </a:lnTo>
                  <a:lnTo>
                    <a:pt x="254" y="387"/>
                  </a:lnTo>
                  <a:lnTo>
                    <a:pt x="250" y="391"/>
                  </a:lnTo>
                  <a:lnTo>
                    <a:pt x="244" y="394"/>
                  </a:lnTo>
                  <a:lnTo>
                    <a:pt x="238" y="395"/>
                  </a:lnTo>
                  <a:lnTo>
                    <a:pt x="232" y="396"/>
                  </a:lnTo>
                  <a:lnTo>
                    <a:pt x="232" y="396"/>
                  </a:lnTo>
                  <a:close/>
                  <a:moveTo>
                    <a:pt x="66" y="330"/>
                  </a:moveTo>
                  <a:lnTo>
                    <a:pt x="198" y="330"/>
                  </a:lnTo>
                  <a:lnTo>
                    <a:pt x="198" y="66"/>
                  </a:lnTo>
                  <a:lnTo>
                    <a:pt x="66" y="66"/>
                  </a:lnTo>
                  <a:lnTo>
                    <a:pt x="66" y="3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9259888" y="3803651"/>
              <a:ext cx="60325" cy="165100"/>
            </a:xfrm>
            <a:custGeom>
              <a:rect b="b" l="l" r="r" t="t"/>
              <a:pathLst>
                <a:path extrusionOk="0" h="727" w="264">
                  <a:moveTo>
                    <a:pt x="231" y="727"/>
                  </a:moveTo>
                  <a:lnTo>
                    <a:pt x="33" y="727"/>
                  </a:lnTo>
                  <a:lnTo>
                    <a:pt x="33" y="727"/>
                  </a:lnTo>
                  <a:lnTo>
                    <a:pt x="26" y="726"/>
                  </a:lnTo>
                  <a:lnTo>
                    <a:pt x="20" y="725"/>
                  </a:lnTo>
                  <a:lnTo>
                    <a:pt x="15" y="722"/>
                  </a:lnTo>
                  <a:lnTo>
                    <a:pt x="9" y="718"/>
                  </a:lnTo>
                  <a:lnTo>
                    <a:pt x="5" y="713"/>
                  </a:lnTo>
                  <a:lnTo>
                    <a:pt x="2" y="708"/>
                  </a:lnTo>
                  <a:lnTo>
                    <a:pt x="0" y="702"/>
                  </a:lnTo>
                  <a:lnTo>
                    <a:pt x="0" y="69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5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231" y="0"/>
                  </a:lnTo>
                  <a:lnTo>
                    <a:pt x="231" y="0"/>
                  </a:lnTo>
                  <a:lnTo>
                    <a:pt x="238" y="1"/>
                  </a:lnTo>
                  <a:lnTo>
                    <a:pt x="244" y="3"/>
                  </a:lnTo>
                  <a:lnTo>
                    <a:pt x="250" y="6"/>
                  </a:lnTo>
                  <a:lnTo>
                    <a:pt x="255" y="9"/>
                  </a:lnTo>
                  <a:lnTo>
                    <a:pt x="259" y="14"/>
                  </a:lnTo>
                  <a:lnTo>
                    <a:pt x="262" y="20"/>
                  </a:lnTo>
                  <a:lnTo>
                    <a:pt x="264" y="27"/>
                  </a:lnTo>
                  <a:lnTo>
                    <a:pt x="264" y="33"/>
                  </a:lnTo>
                  <a:lnTo>
                    <a:pt x="264" y="694"/>
                  </a:lnTo>
                  <a:lnTo>
                    <a:pt x="264" y="694"/>
                  </a:lnTo>
                  <a:lnTo>
                    <a:pt x="264" y="702"/>
                  </a:lnTo>
                  <a:lnTo>
                    <a:pt x="262" y="708"/>
                  </a:lnTo>
                  <a:lnTo>
                    <a:pt x="259" y="713"/>
                  </a:lnTo>
                  <a:lnTo>
                    <a:pt x="255" y="718"/>
                  </a:lnTo>
                  <a:lnTo>
                    <a:pt x="250" y="722"/>
                  </a:lnTo>
                  <a:lnTo>
                    <a:pt x="244" y="725"/>
                  </a:lnTo>
                  <a:lnTo>
                    <a:pt x="238" y="726"/>
                  </a:lnTo>
                  <a:lnTo>
                    <a:pt x="231" y="727"/>
                  </a:lnTo>
                  <a:lnTo>
                    <a:pt x="231" y="727"/>
                  </a:lnTo>
                  <a:close/>
                  <a:moveTo>
                    <a:pt x="66" y="661"/>
                  </a:moveTo>
                  <a:lnTo>
                    <a:pt x="198" y="661"/>
                  </a:lnTo>
                  <a:lnTo>
                    <a:pt x="198" y="66"/>
                  </a:lnTo>
                  <a:lnTo>
                    <a:pt x="66" y="66"/>
                  </a:lnTo>
                  <a:lnTo>
                    <a:pt x="66" y="6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9350375" y="3833813"/>
              <a:ext cx="60325" cy="134938"/>
            </a:xfrm>
            <a:custGeom>
              <a:rect b="b" l="l" r="r" t="t"/>
              <a:pathLst>
                <a:path extrusionOk="0" h="595" w="265">
                  <a:moveTo>
                    <a:pt x="232" y="595"/>
                  </a:moveTo>
                  <a:lnTo>
                    <a:pt x="34" y="595"/>
                  </a:lnTo>
                  <a:lnTo>
                    <a:pt x="34" y="595"/>
                  </a:lnTo>
                  <a:lnTo>
                    <a:pt x="27" y="594"/>
                  </a:lnTo>
                  <a:lnTo>
                    <a:pt x="21" y="593"/>
                  </a:lnTo>
                  <a:lnTo>
                    <a:pt x="15" y="590"/>
                  </a:lnTo>
                  <a:lnTo>
                    <a:pt x="10" y="586"/>
                  </a:lnTo>
                  <a:lnTo>
                    <a:pt x="7" y="581"/>
                  </a:lnTo>
                  <a:lnTo>
                    <a:pt x="4" y="576"/>
                  </a:lnTo>
                  <a:lnTo>
                    <a:pt x="2" y="570"/>
                  </a:lnTo>
                  <a:lnTo>
                    <a:pt x="0" y="562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7" y="15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21" y="2"/>
                  </a:lnTo>
                  <a:lnTo>
                    <a:pt x="27" y="1"/>
                  </a:lnTo>
                  <a:lnTo>
                    <a:pt x="34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9" y="1"/>
                  </a:lnTo>
                  <a:lnTo>
                    <a:pt x="245" y="2"/>
                  </a:lnTo>
                  <a:lnTo>
                    <a:pt x="251" y="5"/>
                  </a:lnTo>
                  <a:lnTo>
                    <a:pt x="255" y="9"/>
                  </a:lnTo>
                  <a:lnTo>
                    <a:pt x="259" y="15"/>
                  </a:lnTo>
                  <a:lnTo>
                    <a:pt x="262" y="20"/>
                  </a:lnTo>
                  <a:lnTo>
                    <a:pt x="264" y="26"/>
                  </a:lnTo>
                  <a:lnTo>
                    <a:pt x="265" y="33"/>
                  </a:lnTo>
                  <a:lnTo>
                    <a:pt x="265" y="562"/>
                  </a:lnTo>
                  <a:lnTo>
                    <a:pt x="265" y="562"/>
                  </a:lnTo>
                  <a:lnTo>
                    <a:pt x="264" y="570"/>
                  </a:lnTo>
                  <a:lnTo>
                    <a:pt x="262" y="576"/>
                  </a:lnTo>
                  <a:lnTo>
                    <a:pt x="259" y="581"/>
                  </a:lnTo>
                  <a:lnTo>
                    <a:pt x="255" y="586"/>
                  </a:lnTo>
                  <a:lnTo>
                    <a:pt x="251" y="590"/>
                  </a:lnTo>
                  <a:lnTo>
                    <a:pt x="245" y="593"/>
                  </a:lnTo>
                  <a:lnTo>
                    <a:pt x="239" y="594"/>
                  </a:lnTo>
                  <a:lnTo>
                    <a:pt x="232" y="595"/>
                  </a:lnTo>
                  <a:lnTo>
                    <a:pt x="232" y="595"/>
                  </a:lnTo>
                  <a:close/>
                  <a:moveTo>
                    <a:pt x="67" y="529"/>
                  </a:moveTo>
                  <a:lnTo>
                    <a:pt x="199" y="529"/>
                  </a:lnTo>
                  <a:lnTo>
                    <a:pt x="199" y="66"/>
                  </a:lnTo>
                  <a:lnTo>
                    <a:pt x="67" y="66"/>
                  </a:lnTo>
                  <a:lnTo>
                    <a:pt x="67" y="5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9440863" y="3729038"/>
              <a:ext cx="60325" cy="239713"/>
            </a:xfrm>
            <a:custGeom>
              <a:rect b="b" l="l" r="r" t="t"/>
              <a:pathLst>
                <a:path extrusionOk="0" h="1058" w="265">
                  <a:moveTo>
                    <a:pt x="232" y="1058"/>
                  </a:moveTo>
                  <a:lnTo>
                    <a:pt x="33" y="1058"/>
                  </a:lnTo>
                  <a:lnTo>
                    <a:pt x="33" y="1058"/>
                  </a:lnTo>
                  <a:lnTo>
                    <a:pt x="27" y="1057"/>
                  </a:lnTo>
                  <a:lnTo>
                    <a:pt x="21" y="1056"/>
                  </a:lnTo>
                  <a:lnTo>
                    <a:pt x="15" y="1053"/>
                  </a:lnTo>
                  <a:lnTo>
                    <a:pt x="10" y="1049"/>
                  </a:lnTo>
                  <a:lnTo>
                    <a:pt x="6" y="1044"/>
                  </a:lnTo>
                  <a:lnTo>
                    <a:pt x="3" y="1039"/>
                  </a:lnTo>
                  <a:lnTo>
                    <a:pt x="1" y="1033"/>
                  </a:lnTo>
                  <a:lnTo>
                    <a:pt x="0" y="102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5" y="6"/>
                  </a:lnTo>
                  <a:lnTo>
                    <a:pt x="21" y="3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9" y="0"/>
                  </a:lnTo>
                  <a:lnTo>
                    <a:pt x="245" y="3"/>
                  </a:lnTo>
                  <a:lnTo>
                    <a:pt x="250" y="6"/>
                  </a:lnTo>
                  <a:lnTo>
                    <a:pt x="255" y="10"/>
                  </a:lnTo>
                  <a:lnTo>
                    <a:pt x="260" y="15"/>
                  </a:lnTo>
                  <a:lnTo>
                    <a:pt x="263" y="20"/>
                  </a:lnTo>
                  <a:lnTo>
                    <a:pt x="264" y="26"/>
                  </a:lnTo>
                  <a:lnTo>
                    <a:pt x="265" y="34"/>
                  </a:lnTo>
                  <a:lnTo>
                    <a:pt x="265" y="1025"/>
                  </a:lnTo>
                  <a:lnTo>
                    <a:pt x="265" y="1025"/>
                  </a:lnTo>
                  <a:lnTo>
                    <a:pt x="264" y="1033"/>
                  </a:lnTo>
                  <a:lnTo>
                    <a:pt x="263" y="1039"/>
                  </a:lnTo>
                  <a:lnTo>
                    <a:pt x="260" y="1044"/>
                  </a:lnTo>
                  <a:lnTo>
                    <a:pt x="255" y="1049"/>
                  </a:lnTo>
                  <a:lnTo>
                    <a:pt x="250" y="1053"/>
                  </a:lnTo>
                  <a:lnTo>
                    <a:pt x="245" y="1056"/>
                  </a:lnTo>
                  <a:lnTo>
                    <a:pt x="239" y="1057"/>
                  </a:lnTo>
                  <a:lnTo>
                    <a:pt x="232" y="1058"/>
                  </a:lnTo>
                  <a:lnTo>
                    <a:pt x="232" y="1058"/>
                  </a:lnTo>
                  <a:close/>
                  <a:moveTo>
                    <a:pt x="66" y="992"/>
                  </a:moveTo>
                  <a:lnTo>
                    <a:pt x="199" y="992"/>
                  </a:lnTo>
                  <a:lnTo>
                    <a:pt x="199" y="67"/>
                  </a:lnTo>
                  <a:lnTo>
                    <a:pt x="66" y="67"/>
                  </a:lnTo>
                  <a:lnTo>
                    <a:pt x="66" y="9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9177338" y="3759201"/>
              <a:ext cx="46038" cy="44450"/>
            </a:xfrm>
            <a:custGeom>
              <a:rect b="b" l="l" r="r" t="t"/>
              <a:pathLst>
                <a:path extrusionOk="0" h="199" w="199">
                  <a:moveTo>
                    <a:pt x="99" y="199"/>
                  </a:moveTo>
                  <a:lnTo>
                    <a:pt x="99" y="199"/>
                  </a:lnTo>
                  <a:lnTo>
                    <a:pt x="89" y="199"/>
                  </a:lnTo>
                  <a:lnTo>
                    <a:pt x="80" y="197"/>
                  </a:lnTo>
                  <a:lnTo>
                    <a:pt x="70" y="195"/>
                  </a:lnTo>
                  <a:lnTo>
                    <a:pt x="61" y="191"/>
                  </a:lnTo>
                  <a:lnTo>
                    <a:pt x="52" y="187"/>
                  </a:lnTo>
                  <a:lnTo>
                    <a:pt x="43" y="182"/>
                  </a:lnTo>
                  <a:lnTo>
                    <a:pt x="36" y="176"/>
                  </a:lnTo>
                  <a:lnTo>
                    <a:pt x="29" y="170"/>
                  </a:lnTo>
                  <a:lnTo>
                    <a:pt x="23" y="162"/>
                  </a:lnTo>
                  <a:lnTo>
                    <a:pt x="17" y="155"/>
                  </a:lnTo>
                  <a:lnTo>
                    <a:pt x="12" y="147"/>
                  </a:lnTo>
                  <a:lnTo>
                    <a:pt x="8" y="139"/>
                  </a:lnTo>
                  <a:lnTo>
                    <a:pt x="4" y="129"/>
                  </a:lnTo>
                  <a:lnTo>
                    <a:pt x="2" y="120"/>
                  </a:lnTo>
                  <a:lnTo>
                    <a:pt x="1" y="110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1" y="89"/>
                  </a:lnTo>
                  <a:lnTo>
                    <a:pt x="2" y="80"/>
                  </a:lnTo>
                  <a:lnTo>
                    <a:pt x="4" y="70"/>
                  </a:lnTo>
                  <a:lnTo>
                    <a:pt x="8" y="61"/>
                  </a:lnTo>
                  <a:lnTo>
                    <a:pt x="12" y="53"/>
                  </a:lnTo>
                  <a:lnTo>
                    <a:pt x="17" y="44"/>
                  </a:lnTo>
                  <a:lnTo>
                    <a:pt x="23" y="36"/>
                  </a:lnTo>
                  <a:lnTo>
                    <a:pt x="29" y="30"/>
                  </a:lnTo>
                  <a:lnTo>
                    <a:pt x="36" y="23"/>
                  </a:lnTo>
                  <a:lnTo>
                    <a:pt x="43" y="18"/>
                  </a:lnTo>
                  <a:lnTo>
                    <a:pt x="52" y="12"/>
                  </a:lnTo>
                  <a:lnTo>
                    <a:pt x="61" y="8"/>
                  </a:lnTo>
                  <a:lnTo>
                    <a:pt x="70" y="5"/>
                  </a:lnTo>
                  <a:lnTo>
                    <a:pt x="80" y="2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110" y="1"/>
                  </a:lnTo>
                  <a:lnTo>
                    <a:pt x="119" y="2"/>
                  </a:lnTo>
                  <a:lnTo>
                    <a:pt x="128" y="5"/>
                  </a:lnTo>
                  <a:lnTo>
                    <a:pt x="137" y="8"/>
                  </a:lnTo>
                  <a:lnTo>
                    <a:pt x="147" y="12"/>
                  </a:lnTo>
                  <a:lnTo>
                    <a:pt x="155" y="18"/>
                  </a:lnTo>
                  <a:lnTo>
                    <a:pt x="162" y="23"/>
                  </a:lnTo>
                  <a:lnTo>
                    <a:pt x="170" y="30"/>
                  </a:lnTo>
                  <a:lnTo>
                    <a:pt x="176" y="36"/>
                  </a:lnTo>
                  <a:lnTo>
                    <a:pt x="181" y="44"/>
                  </a:lnTo>
                  <a:lnTo>
                    <a:pt x="186" y="53"/>
                  </a:lnTo>
                  <a:lnTo>
                    <a:pt x="190" y="61"/>
                  </a:lnTo>
                  <a:lnTo>
                    <a:pt x="194" y="70"/>
                  </a:lnTo>
                  <a:lnTo>
                    <a:pt x="196" y="80"/>
                  </a:lnTo>
                  <a:lnTo>
                    <a:pt x="198" y="89"/>
                  </a:lnTo>
                  <a:lnTo>
                    <a:pt x="199" y="99"/>
                  </a:lnTo>
                  <a:lnTo>
                    <a:pt x="199" y="99"/>
                  </a:lnTo>
                  <a:lnTo>
                    <a:pt x="198" y="110"/>
                  </a:lnTo>
                  <a:lnTo>
                    <a:pt x="196" y="120"/>
                  </a:lnTo>
                  <a:lnTo>
                    <a:pt x="194" y="129"/>
                  </a:lnTo>
                  <a:lnTo>
                    <a:pt x="190" y="139"/>
                  </a:lnTo>
                  <a:lnTo>
                    <a:pt x="186" y="147"/>
                  </a:lnTo>
                  <a:lnTo>
                    <a:pt x="181" y="155"/>
                  </a:lnTo>
                  <a:lnTo>
                    <a:pt x="176" y="162"/>
                  </a:lnTo>
                  <a:lnTo>
                    <a:pt x="170" y="170"/>
                  </a:lnTo>
                  <a:lnTo>
                    <a:pt x="162" y="176"/>
                  </a:lnTo>
                  <a:lnTo>
                    <a:pt x="155" y="182"/>
                  </a:lnTo>
                  <a:lnTo>
                    <a:pt x="147" y="187"/>
                  </a:lnTo>
                  <a:lnTo>
                    <a:pt x="137" y="191"/>
                  </a:lnTo>
                  <a:lnTo>
                    <a:pt x="128" y="195"/>
                  </a:lnTo>
                  <a:lnTo>
                    <a:pt x="119" y="197"/>
                  </a:lnTo>
                  <a:lnTo>
                    <a:pt x="110" y="199"/>
                  </a:lnTo>
                  <a:lnTo>
                    <a:pt x="99" y="199"/>
                  </a:lnTo>
                  <a:lnTo>
                    <a:pt x="99" y="199"/>
                  </a:lnTo>
                  <a:close/>
                  <a:moveTo>
                    <a:pt x="99" y="66"/>
                  </a:moveTo>
                  <a:lnTo>
                    <a:pt x="99" y="66"/>
                  </a:lnTo>
                  <a:lnTo>
                    <a:pt x="93" y="67"/>
                  </a:lnTo>
                  <a:lnTo>
                    <a:pt x="87" y="69"/>
                  </a:lnTo>
                  <a:lnTo>
                    <a:pt x="81" y="72"/>
                  </a:lnTo>
                  <a:lnTo>
                    <a:pt x="75" y="77"/>
                  </a:lnTo>
                  <a:lnTo>
                    <a:pt x="72" y="81"/>
                  </a:lnTo>
                  <a:lnTo>
                    <a:pt x="69" y="87"/>
                  </a:lnTo>
                  <a:lnTo>
                    <a:pt x="67" y="93"/>
                  </a:lnTo>
                  <a:lnTo>
                    <a:pt x="66" y="99"/>
                  </a:lnTo>
                  <a:lnTo>
                    <a:pt x="66" y="99"/>
                  </a:lnTo>
                  <a:lnTo>
                    <a:pt x="67" y="107"/>
                  </a:lnTo>
                  <a:lnTo>
                    <a:pt x="69" y="113"/>
                  </a:lnTo>
                  <a:lnTo>
                    <a:pt x="72" y="118"/>
                  </a:lnTo>
                  <a:lnTo>
                    <a:pt x="75" y="123"/>
                  </a:lnTo>
                  <a:lnTo>
                    <a:pt x="81" y="127"/>
                  </a:lnTo>
                  <a:lnTo>
                    <a:pt x="87" y="130"/>
                  </a:lnTo>
                  <a:lnTo>
                    <a:pt x="93" y="132"/>
                  </a:lnTo>
                  <a:lnTo>
                    <a:pt x="99" y="132"/>
                  </a:lnTo>
                  <a:lnTo>
                    <a:pt x="99" y="132"/>
                  </a:lnTo>
                  <a:lnTo>
                    <a:pt x="105" y="132"/>
                  </a:lnTo>
                  <a:lnTo>
                    <a:pt x="112" y="130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6" y="118"/>
                  </a:lnTo>
                  <a:lnTo>
                    <a:pt x="129" y="113"/>
                  </a:lnTo>
                  <a:lnTo>
                    <a:pt x="131" y="107"/>
                  </a:lnTo>
                  <a:lnTo>
                    <a:pt x="132" y="99"/>
                  </a:lnTo>
                  <a:lnTo>
                    <a:pt x="132" y="99"/>
                  </a:lnTo>
                  <a:lnTo>
                    <a:pt x="131" y="93"/>
                  </a:lnTo>
                  <a:lnTo>
                    <a:pt x="129" y="87"/>
                  </a:lnTo>
                  <a:lnTo>
                    <a:pt x="126" y="81"/>
                  </a:lnTo>
                  <a:lnTo>
                    <a:pt x="123" y="77"/>
                  </a:lnTo>
                  <a:lnTo>
                    <a:pt x="118" y="72"/>
                  </a:lnTo>
                  <a:lnTo>
                    <a:pt x="112" y="69"/>
                  </a:lnTo>
                  <a:lnTo>
                    <a:pt x="105" y="67"/>
                  </a:lnTo>
                  <a:lnTo>
                    <a:pt x="99" y="66"/>
                  </a:lnTo>
                  <a:lnTo>
                    <a:pt x="99" y="6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9267825" y="3684588"/>
              <a:ext cx="44450" cy="44450"/>
            </a:xfrm>
            <a:custGeom>
              <a:rect b="b" l="l" r="r" t="t"/>
              <a:pathLst>
                <a:path extrusionOk="0" h="198" w="198">
                  <a:moveTo>
                    <a:pt x="99" y="198"/>
                  </a:moveTo>
                  <a:lnTo>
                    <a:pt x="99" y="198"/>
                  </a:lnTo>
                  <a:lnTo>
                    <a:pt x="89" y="197"/>
                  </a:lnTo>
                  <a:lnTo>
                    <a:pt x="79" y="196"/>
                  </a:lnTo>
                  <a:lnTo>
                    <a:pt x="70" y="193"/>
                  </a:lnTo>
                  <a:lnTo>
                    <a:pt x="60" y="190"/>
                  </a:lnTo>
                  <a:lnTo>
                    <a:pt x="52" y="186"/>
                  </a:lnTo>
                  <a:lnTo>
                    <a:pt x="44" y="181"/>
                  </a:lnTo>
                  <a:lnTo>
                    <a:pt x="36" y="176"/>
                  </a:lnTo>
                  <a:lnTo>
                    <a:pt x="29" y="169"/>
                  </a:lnTo>
                  <a:lnTo>
                    <a:pt x="23" y="162"/>
                  </a:lnTo>
                  <a:lnTo>
                    <a:pt x="17" y="154"/>
                  </a:lnTo>
                  <a:lnTo>
                    <a:pt x="12" y="146"/>
                  </a:lnTo>
                  <a:lnTo>
                    <a:pt x="7" y="137"/>
                  </a:lnTo>
                  <a:lnTo>
                    <a:pt x="4" y="128"/>
                  </a:lnTo>
                  <a:lnTo>
                    <a:pt x="2" y="119"/>
                  </a:lnTo>
                  <a:lnTo>
                    <a:pt x="0" y="109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89"/>
                  </a:lnTo>
                  <a:lnTo>
                    <a:pt x="2" y="78"/>
                  </a:lnTo>
                  <a:lnTo>
                    <a:pt x="4" y="69"/>
                  </a:lnTo>
                  <a:lnTo>
                    <a:pt x="7" y="60"/>
                  </a:lnTo>
                  <a:lnTo>
                    <a:pt x="12" y="51"/>
                  </a:lnTo>
                  <a:lnTo>
                    <a:pt x="17" y="43"/>
                  </a:lnTo>
                  <a:lnTo>
                    <a:pt x="23" y="36"/>
                  </a:lnTo>
                  <a:lnTo>
                    <a:pt x="29" y="29"/>
                  </a:lnTo>
                  <a:lnTo>
                    <a:pt x="36" y="22"/>
                  </a:lnTo>
                  <a:lnTo>
                    <a:pt x="44" y="16"/>
                  </a:lnTo>
                  <a:lnTo>
                    <a:pt x="52" y="11"/>
                  </a:lnTo>
                  <a:lnTo>
                    <a:pt x="60" y="7"/>
                  </a:lnTo>
                  <a:lnTo>
                    <a:pt x="70" y="4"/>
                  </a:lnTo>
                  <a:lnTo>
                    <a:pt x="79" y="2"/>
                  </a:lnTo>
                  <a:lnTo>
                    <a:pt x="89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19" y="2"/>
                  </a:lnTo>
                  <a:lnTo>
                    <a:pt x="129" y="4"/>
                  </a:lnTo>
                  <a:lnTo>
                    <a:pt x="138" y="7"/>
                  </a:lnTo>
                  <a:lnTo>
                    <a:pt x="146" y="11"/>
                  </a:lnTo>
                  <a:lnTo>
                    <a:pt x="154" y="16"/>
                  </a:lnTo>
                  <a:lnTo>
                    <a:pt x="162" y="22"/>
                  </a:lnTo>
                  <a:lnTo>
                    <a:pt x="169" y="29"/>
                  </a:lnTo>
                  <a:lnTo>
                    <a:pt x="175" y="36"/>
                  </a:lnTo>
                  <a:lnTo>
                    <a:pt x="181" y="43"/>
                  </a:lnTo>
                  <a:lnTo>
                    <a:pt x="187" y="51"/>
                  </a:lnTo>
                  <a:lnTo>
                    <a:pt x="191" y="60"/>
                  </a:lnTo>
                  <a:lnTo>
                    <a:pt x="194" y="69"/>
                  </a:lnTo>
                  <a:lnTo>
                    <a:pt x="196" y="78"/>
                  </a:lnTo>
                  <a:lnTo>
                    <a:pt x="198" y="89"/>
                  </a:lnTo>
                  <a:lnTo>
                    <a:pt x="198" y="99"/>
                  </a:lnTo>
                  <a:lnTo>
                    <a:pt x="198" y="99"/>
                  </a:lnTo>
                  <a:lnTo>
                    <a:pt x="198" y="109"/>
                  </a:lnTo>
                  <a:lnTo>
                    <a:pt x="196" y="119"/>
                  </a:lnTo>
                  <a:lnTo>
                    <a:pt x="194" y="128"/>
                  </a:lnTo>
                  <a:lnTo>
                    <a:pt x="191" y="137"/>
                  </a:lnTo>
                  <a:lnTo>
                    <a:pt x="187" y="146"/>
                  </a:lnTo>
                  <a:lnTo>
                    <a:pt x="181" y="154"/>
                  </a:lnTo>
                  <a:lnTo>
                    <a:pt x="175" y="162"/>
                  </a:lnTo>
                  <a:lnTo>
                    <a:pt x="169" y="169"/>
                  </a:lnTo>
                  <a:lnTo>
                    <a:pt x="162" y="176"/>
                  </a:lnTo>
                  <a:lnTo>
                    <a:pt x="154" y="181"/>
                  </a:lnTo>
                  <a:lnTo>
                    <a:pt x="146" y="186"/>
                  </a:lnTo>
                  <a:lnTo>
                    <a:pt x="138" y="190"/>
                  </a:lnTo>
                  <a:lnTo>
                    <a:pt x="129" y="193"/>
                  </a:lnTo>
                  <a:lnTo>
                    <a:pt x="119" y="196"/>
                  </a:lnTo>
                  <a:lnTo>
                    <a:pt x="109" y="197"/>
                  </a:lnTo>
                  <a:lnTo>
                    <a:pt x="99" y="198"/>
                  </a:lnTo>
                  <a:lnTo>
                    <a:pt x="99" y="198"/>
                  </a:lnTo>
                  <a:close/>
                  <a:moveTo>
                    <a:pt x="99" y="66"/>
                  </a:moveTo>
                  <a:lnTo>
                    <a:pt x="99" y="66"/>
                  </a:lnTo>
                  <a:lnTo>
                    <a:pt x="92" y="66"/>
                  </a:lnTo>
                  <a:lnTo>
                    <a:pt x="86" y="68"/>
                  </a:lnTo>
                  <a:lnTo>
                    <a:pt x="81" y="71"/>
                  </a:lnTo>
                  <a:lnTo>
                    <a:pt x="76" y="75"/>
                  </a:lnTo>
                  <a:lnTo>
                    <a:pt x="72" y="80"/>
                  </a:lnTo>
                  <a:lnTo>
                    <a:pt x="69" y="86"/>
                  </a:lnTo>
                  <a:lnTo>
                    <a:pt x="66" y="92"/>
                  </a:lnTo>
                  <a:lnTo>
                    <a:pt x="65" y="99"/>
                  </a:lnTo>
                  <a:lnTo>
                    <a:pt x="65" y="99"/>
                  </a:lnTo>
                  <a:lnTo>
                    <a:pt x="66" y="105"/>
                  </a:lnTo>
                  <a:lnTo>
                    <a:pt x="69" y="112"/>
                  </a:lnTo>
                  <a:lnTo>
                    <a:pt x="72" y="118"/>
                  </a:lnTo>
                  <a:lnTo>
                    <a:pt x="76" y="122"/>
                  </a:lnTo>
                  <a:lnTo>
                    <a:pt x="81" y="126"/>
                  </a:lnTo>
                  <a:lnTo>
                    <a:pt x="86" y="129"/>
                  </a:lnTo>
                  <a:lnTo>
                    <a:pt x="92" y="131"/>
                  </a:lnTo>
                  <a:lnTo>
                    <a:pt x="99" y="132"/>
                  </a:lnTo>
                  <a:lnTo>
                    <a:pt x="99" y="132"/>
                  </a:lnTo>
                  <a:lnTo>
                    <a:pt x="106" y="131"/>
                  </a:lnTo>
                  <a:lnTo>
                    <a:pt x="112" y="129"/>
                  </a:lnTo>
                  <a:lnTo>
                    <a:pt x="117" y="126"/>
                  </a:lnTo>
                  <a:lnTo>
                    <a:pt x="122" y="122"/>
                  </a:lnTo>
                  <a:lnTo>
                    <a:pt x="127" y="118"/>
                  </a:lnTo>
                  <a:lnTo>
                    <a:pt x="130" y="112"/>
                  </a:lnTo>
                  <a:lnTo>
                    <a:pt x="132" y="105"/>
                  </a:lnTo>
                  <a:lnTo>
                    <a:pt x="132" y="99"/>
                  </a:lnTo>
                  <a:lnTo>
                    <a:pt x="132" y="99"/>
                  </a:lnTo>
                  <a:lnTo>
                    <a:pt x="132" y="92"/>
                  </a:lnTo>
                  <a:lnTo>
                    <a:pt x="130" y="86"/>
                  </a:lnTo>
                  <a:lnTo>
                    <a:pt x="127" y="80"/>
                  </a:lnTo>
                  <a:lnTo>
                    <a:pt x="122" y="75"/>
                  </a:lnTo>
                  <a:lnTo>
                    <a:pt x="117" y="71"/>
                  </a:lnTo>
                  <a:lnTo>
                    <a:pt x="112" y="68"/>
                  </a:lnTo>
                  <a:lnTo>
                    <a:pt x="106" y="66"/>
                  </a:lnTo>
                  <a:lnTo>
                    <a:pt x="99" y="66"/>
                  </a:lnTo>
                  <a:lnTo>
                    <a:pt x="99" y="6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9358313" y="3714751"/>
              <a:ext cx="44450" cy="44450"/>
            </a:xfrm>
            <a:custGeom>
              <a:rect b="b" l="l" r="r" t="t"/>
              <a:pathLst>
                <a:path extrusionOk="0" h="198" w="198">
                  <a:moveTo>
                    <a:pt x="99" y="198"/>
                  </a:moveTo>
                  <a:lnTo>
                    <a:pt x="99" y="198"/>
                  </a:lnTo>
                  <a:lnTo>
                    <a:pt x="89" y="198"/>
                  </a:lnTo>
                  <a:lnTo>
                    <a:pt x="79" y="196"/>
                  </a:lnTo>
                  <a:lnTo>
                    <a:pt x="69" y="194"/>
                  </a:lnTo>
                  <a:lnTo>
                    <a:pt x="61" y="191"/>
                  </a:lnTo>
                  <a:lnTo>
                    <a:pt x="51" y="187"/>
                  </a:lnTo>
                  <a:lnTo>
                    <a:pt x="43" y="181"/>
                  </a:lnTo>
                  <a:lnTo>
                    <a:pt x="36" y="176"/>
                  </a:lnTo>
                  <a:lnTo>
                    <a:pt x="29" y="169"/>
                  </a:lnTo>
                  <a:lnTo>
                    <a:pt x="22" y="163"/>
                  </a:lnTo>
                  <a:lnTo>
                    <a:pt x="16" y="154"/>
                  </a:lnTo>
                  <a:lnTo>
                    <a:pt x="12" y="146"/>
                  </a:lnTo>
                  <a:lnTo>
                    <a:pt x="8" y="138"/>
                  </a:lnTo>
                  <a:lnTo>
                    <a:pt x="4" y="129"/>
                  </a:lnTo>
                  <a:lnTo>
                    <a:pt x="2" y="119"/>
                  </a:lnTo>
                  <a:lnTo>
                    <a:pt x="1" y="109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89"/>
                  </a:lnTo>
                  <a:lnTo>
                    <a:pt x="2" y="79"/>
                  </a:lnTo>
                  <a:lnTo>
                    <a:pt x="4" y="70"/>
                  </a:lnTo>
                  <a:lnTo>
                    <a:pt x="8" y="60"/>
                  </a:lnTo>
                  <a:lnTo>
                    <a:pt x="12" y="52"/>
                  </a:lnTo>
                  <a:lnTo>
                    <a:pt x="16" y="44"/>
                  </a:lnTo>
                  <a:lnTo>
                    <a:pt x="22" y="36"/>
                  </a:lnTo>
                  <a:lnTo>
                    <a:pt x="29" y="29"/>
                  </a:lnTo>
                  <a:lnTo>
                    <a:pt x="36" y="23"/>
                  </a:lnTo>
                  <a:lnTo>
                    <a:pt x="43" y="17"/>
                  </a:lnTo>
                  <a:lnTo>
                    <a:pt x="51" y="12"/>
                  </a:lnTo>
                  <a:lnTo>
                    <a:pt x="61" y="7"/>
                  </a:lnTo>
                  <a:lnTo>
                    <a:pt x="69" y="4"/>
                  </a:lnTo>
                  <a:lnTo>
                    <a:pt x="79" y="2"/>
                  </a:lnTo>
                  <a:lnTo>
                    <a:pt x="89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19" y="2"/>
                  </a:lnTo>
                  <a:lnTo>
                    <a:pt x="128" y="4"/>
                  </a:lnTo>
                  <a:lnTo>
                    <a:pt x="137" y="7"/>
                  </a:lnTo>
                  <a:lnTo>
                    <a:pt x="147" y="12"/>
                  </a:lnTo>
                  <a:lnTo>
                    <a:pt x="154" y="17"/>
                  </a:lnTo>
                  <a:lnTo>
                    <a:pt x="162" y="23"/>
                  </a:lnTo>
                  <a:lnTo>
                    <a:pt x="169" y="29"/>
                  </a:lnTo>
                  <a:lnTo>
                    <a:pt x="176" y="36"/>
                  </a:lnTo>
                  <a:lnTo>
                    <a:pt x="181" y="44"/>
                  </a:lnTo>
                  <a:lnTo>
                    <a:pt x="186" y="52"/>
                  </a:lnTo>
                  <a:lnTo>
                    <a:pt x="190" y="60"/>
                  </a:lnTo>
                  <a:lnTo>
                    <a:pt x="193" y="70"/>
                  </a:lnTo>
                  <a:lnTo>
                    <a:pt x="196" y="79"/>
                  </a:lnTo>
                  <a:lnTo>
                    <a:pt x="197" y="89"/>
                  </a:lnTo>
                  <a:lnTo>
                    <a:pt x="198" y="100"/>
                  </a:lnTo>
                  <a:lnTo>
                    <a:pt x="198" y="100"/>
                  </a:lnTo>
                  <a:lnTo>
                    <a:pt x="197" y="109"/>
                  </a:lnTo>
                  <a:lnTo>
                    <a:pt x="196" y="119"/>
                  </a:lnTo>
                  <a:lnTo>
                    <a:pt x="193" y="129"/>
                  </a:lnTo>
                  <a:lnTo>
                    <a:pt x="190" y="138"/>
                  </a:lnTo>
                  <a:lnTo>
                    <a:pt x="186" y="146"/>
                  </a:lnTo>
                  <a:lnTo>
                    <a:pt x="181" y="154"/>
                  </a:lnTo>
                  <a:lnTo>
                    <a:pt x="176" y="163"/>
                  </a:lnTo>
                  <a:lnTo>
                    <a:pt x="169" y="169"/>
                  </a:lnTo>
                  <a:lnTo>
                    <a:pt x="162" y="176"/>
                  </a:lnTo>
                  <a:lnTo>
                    <a:pt x="154" y="181"/>
                  </a:lnTo>
                  <a:lnTo>
                    <a:pt x="147" y="187"/>
                  </a:lnTo>
                  <a:lnTo>
                    <a:pt x="137" y="191"/>
                  </a:lnTo>
                  <a:lnTo>
                    <a:pt x="128" y="194"/>
                  </a:lnTo>
                  <a:lnTo>
                    <a:pt x="119" y="196"/>
                  </a:lnTo>
                  <a:lnTo>
                    <a:pt x="109" y="198"/>
                  </a:lnTo>
                  <a:lnTo>
                    <a:pt x="99" y="198"/>
                  </a:lnTo>
                  <a:lnTo>
                    <a:pt x="99" y="198"/>
                  </a:lnTo>
                  <a:close/>
                  <a:moveTo>
                    <a:pt x="99" y="66"/>
                  </a:moveTo>
                  <a:lnTo>
                    <a:pt x="99" y="66"/>
                  </a:lnTo>
                  <a:lnTo>
                    <a:pt x="92" y="66"/>
                  </a:lnTo>
                  <a:lnTo>
                    <a:pt x="85" y="69"/>
                  </a:lnTo>
                  <a:lnTo>
                    <a:pt x="80" y="72"/>
                  </a:lnTo>
                  <a:lnTo>
                    <a:pt x="75" y="76"/>
                  </a:lnTo>
                  <a:lnTo>
                    <a:pt x="71" y="81"/>
                  </a:lnTo>
                  <a:lnTo>
                    <a:pt x="68" y="86"/>
                  </a:lnTo>
                  <a:lnTo>
                    <a:pt x="67" y="92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67" y="106"/>
                  </a:lnTo>
                  <a:lnTo>
                    <a:pt x="68" y="112"/>
                  </a:lnTo>
                  <a:lnTo>
                    <a:pt x="71" y="117"/>
                  </a:lnTo>
                  <a:lnTo>
                    <a:pt x="75" y="122"/>
                  </a:lnTo>
                  <a:lnTo>
                    <a:pt x="80" y="126"/>
                  </a:lnTo>
                  <a:lnTo>
                    <a:pt x="85" y="130"/>
                  </a:lnTo>
                  <a:lnTo>
                    <a:pt x="92" y="132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105" y="132"/>
                  </a:lnTo>
                  <a:lnTo>
                    <a:pt x="111" y="130"/>
                  </a:lnTo>
                  <a:lnTo>
                    <a:pt x="118" y="126"/>
                  </a:lnTo>
                  <a:lnTo>
                    <a:pt x="122" y="122"/>
                  </a:lnTo>
                  <a:lnTo>
                    <a:pt x="126" y="117"/>
                  </a:lnTo>
                  <a:lnTo>
                    <a:pt x="129" y="112"/>
                  </a:lnTo>
                  <a:lnTo>
                    <a:pt x="131" y="106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31" y="92"/>
                  </a:lnTo>
                  <a:lnTo>
                    <a:pt x="129" y="86"/>
                  </a:lnTo>
                  <a:lnTo>
                    <a:pt x="126" y="81"/>
                  </a:lnTo>
                  <a:lnTo>
                    <a:pt x="122" y="76"/>
                  </a:lnTo>
                  <a:lnTo>
                    <a:pt x="118" y="72"/>
                  </a:lnTo>
                  <a:lnTo>
                    <a:pt x="111" y="69"/>
                  </a:lnTo>
                  <a:lnTo>
                    <a:pt x="105" y="66"/>
                  </a:lnTo>
                  <a:lnTo>
                    <a:pt x="99" y="66"/>
                  </a:lnTo>
                  <a:lnTo>
                    <a:pt x="99" y="6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9447213" y="3608388"/>
              <a:ext cx="46038" cy="46038"/>
            </a:xfrm>
            <a:custGeom>
              <a:rect b="b" l="l" r="r" t="t"/>
              <a:pathLst>
                <a:path extrusionOk="0" h="199" w="199">
                  <a:moveTo>
                    <a:pt x="99" y="199"/>
                  </a:moveTo>
                  <a:lnTo>
                    <a:pt x="99" y="199"/>
                  </a:lnTo>
                  <a:lnTo>
                    <a:pt x="90" y="199"/>
                  </a:lnTo>
                  <a:lnTo>
                    <a:pt x="80" y="197"/>
                  </a:lnTo>
                  <a:lnTo>
                    <a:pt x="70" y="195"/>
                  </a:lnTo>
                  <a:lnTo>
                    <a:pt x="61" y="192"/>
                  </a:lnTo>
                  <a:lnTo>
                    <a:pt x="53" y="188"/>
                  </a:lnTo>
                  <a:lnTo>
                    <a:pt x="44" y="183"/>
                  </a:lnTo>
                  <a:lnTo>
                    <a:pt x="36" y="176"/>
                  </a:lnTo>
                  <a:lnTo>
                    <a:pt x="30" y="170"/>
                  </a:lnTo>
                  <a:lnTo>
                    <a:pt x="23" y="163"/>
                  </a:lnTo>
                  <a:lnTo>
                    <a:pt x="18" y="156"/>
                  </a:lnTo>
                  <a:lnTo>
                    <a:pt x="12" y="147"/>
                  </a:lnTo>
                  <a:lnTo>
                    <a:pt x="8" y="139"/>
                  </a:lnTo>
                  <a:lnTo>
                    <a:pt x="5" y="130"/>
                  </a:lnTo>
                  <a:lnTo>
                    <a:pt x="2" y="121"/>
                  </a:lnTo>
                  <a:lnTo>
                    <a:pt x="1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89"/>
                  </a:lnTo>
                  <a:lnTo>
                    <a:pt x="2" y="80"/>
                  </a:lnTo>
                  <a:lnTo>
                    <a:pt x="5" y="71"/>
                  </a:lnTo>
                  <a:lnTo>
                    <a:pt x="8" y="62"/>
                  </a:lnTo>
                  <a:lnTo>
                    <a:pt x="12" y="53"/>
                  </a:lnTo>
                  <a:lnTo>
                    <a:pt x="18" y="45"/>
                  </a:lnTo>
                  <a:lnTo>
                    <a:pt x="23" y="37"/>
                  </a:lnTo>
                  <a:lnTo>
                    <a:pt x="30" y="29"/>
                  </a:lnTo>
                  <a:lnTo>
                    <a:pt x="36" y="23"/>
                  </a:lnTo>
                  <a:lnTo>
                    <a:pt x="44" y="18"/>
                  </a:lnTo>
                  <a:lnTo>
                    <a:pt x="53" y="13"/>
                  </a:lnTo>
                  <a:lnTo>
                    <a:pt x="61" y="9"/>
                  </a:lnTo>
                  <a:lnTo>
                    <a:pt x="70" y="6"/>
                  </a:lnTo>
                  <a:lnTo>
                    <a:pt x="80" y="3"/>
                  </a:lnTo>
                  <a:lnTo>
                    <a:pt x="90" y="1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110" y="1"/>
                  </a:lnTo>
                  <a:lnTo>
                    <a:pt x="120" y="3"/>
                  </a:lnTo>
                  <a:lnTo>
                    <a:pt x="129" y="6"/>
                  </a:lnTo>
                  <a:lnTo>
                    <a:pt x="139" y="9"/>
                  </a:lnTo>
                  <a:lnTo>
                    <a:pt x="147" y="13"/>
                  </a:lnTo>
                  <a:lnTo>
                    <a:pt x="155" y="18"/>
                  </a:lnTo>
                  <a:lnTo>
                    <a:pt x="162" y="23"/>
                  </a:lnTo>
                  <a:lnTo>
                    <a:pt x="170" y="29"/>
                  </a:lnTo>
                  <a:lnTo>
                    <a:pt x="176" y="37"/>
                  </a:lnTo>
                  <a:lnTo>
                    <a:pt x="182" y="45"/>
                  </a:lnTo>
                  <a:lnTo>
                    <a:pt x="187" y="53"/>
                  </a:lnTo>
                  <a:lnTo>
                    <a:pt x="191" y="62"/>
                  </a:lnTo>
                  <a:lnTo>
                    <a:pt x="195" y="71"/>
                  </a:lnTo>
                  <a:lnTo>
                    <a:pt x="197" y="80"/>
                  </a:lnTo>
                  <a:lnTo>
                    <a:pt x="199" y="89"/>
                  </a:lnTo>
                  <a:lnTo>
                    <a:pt x="199" y="100"/>
                  </a:lnTo>
                  <a:lnTo>
                    <a:pt x="199" y="100"/>
                  </a:lnTo>
                  <a:lnTo>
                    <a:pt x="199" y="110"/>
                  </a:lnTo>
                  <a:lnTo>
                    <a:pt x="197" y="121"/>
                  </a:lnTo>
                  <a:lnTo>
                    <a:pt x="195" y="130"/>
                  </a:lnTo>
                  <a:lnTo>
                    <a:pt x="191" y="139"/>
                  </a:lnTo>
                  <a:lnTo>
                    <a:pt x="187" y="147"/>
                  </a:lnTo>
                  <a:lnTo>
                    <a:pt x="182" y="156"/>
                  </a:lnTo>
                  <a:lnTo>
                    <a:pt x="176" y="163"/>
                  </a:lnTo>
                  <a:lnTo>
                    <a:pt x="170" y="170"/>
                  </a:lnTo>
                  <a:lnTo>
                    <a:pt x="162" y="176"/>
                  </a:lnTo>
                  <a:lnTo>
                    <a:pt x="155" y="183"/>
                  </a:lnTo>
                  <a:lnTo>
                    <a:pt x="147" y="188"/>
                  </a:lnTo>
                  <a:lnTo>
                    <a:pt x="139" y="192"/>
                  </a:lnTo>
                  <a:lnTo>
                    <a:pt x="129" y="195"/>
                  </a:lnTo>
                  <a:lnTo>
                    <a:pt x="120" y="197"/>
                  </a:lnTo>
                  <a:lnTo>
                    <a:pt x="110" y="199"/>
                  </a:lnTo>
                  <a:lnTo>
                    <a:pt x="99" y="199"/>
                  </a:lnTo>
                  <a:lnTo>
                    <a:pt x="99" y="199"/>
                  </a:lnTo>
                  <a:close/>
                  <a:moveTo>
                    <a:pt x="99" y="67"/>
                  </a:moveTo>
                  <a:lnTo>
                    <a:pt x="99" y="67"/>
                  </a:lnTo>
                  <a:lnTo>
                    <a:pt x="93" y="68"/>
                  </a:lnTo>
                  <a:lnTo>
                    <a:pt x="87" y="70"/>
                  </a:lnTo>
                  <a:lnTo>
                    <a:pt x="81" y="73"/>
                  </a:lnTo>
                  <a:lnTo>
                    <a:pt x="77" y="77"/>
                  </a:lnTo>
                  <a:lnTo>
                    <a:pt x="72" y="81"/>
                  </a:lnTo>
                  <a:lnTo>
                    <a:pt x="69" y="87"/>
                  </a:lnTo>
                  <a:lnTo>
                    <a:pt x="67" y="94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67" y="107"/>
                  </a:lnTo>
                  <a:lnTo>
                    <a:pt x="69" y="113"/>
                  </a:lnTo>
                  <a:lnTo>
                    <a:pt x="72" y="118"/>
                  </a:lnTo>
                  <a:lnTo>
                    <a:pt x="77" y="124"/>
                  </a:lnTo>
                  <a:lnTo>
                    <a:pt x="81" y="128"/>
                  </a:lnTo>
                  <a:lnTo>
                    <a:pt x="87" y="131"/>
                  </a:lnTo>
                  <a:lnTo>
                    <a:pt x="93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107" y="133"/>
                  </a:lnTo>
                  <a:lnTo>
                    <a:pt x="113" y="131"/>
                  </a:lnTo>
                  <a:lnTo>
                    <a:pt x="118" y="128"/>
                  </a:lnTo>
                  <a:lnTo>
                    <a:pt x="123" y="124"/>
                  </a:lnTo>
                  <a:lnTo>
                    <a:pt x="127" y="118"/>
                  </a:lnTo>
                  <a:lnTo>
                    <a:pt x="130" y="113"/>
                  </a:lnTo>
                  <a:lnTo>
                    <a:pt x="132" y="107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32" y="94"/>
                  </a:lnTo>
                  <a:lnTo>
                    <a:pt x="130" y="87"/>
                  </a:lnTo>
                  <a:lnTo>
                    <a:pt x="127" y="81"/>
                  </a:lnTo>
                  <a:lnTo>
                    <a:pt x="123" y="77"/>
                  </a:lnTo>
                  <a:lnTo>
                    <a:pt x="118" y="73"/>
                  </a:lnTo>
                  <a:lnTo>
                    <a:pt x="113" y="70"/>
                  </a:lnTo>
                  <a:lnTo>
                    <a:pt x="107" y="68"/>
                  </a:lnTo>
                  <a:lnTo>
                    <a:pt x="99" y="67"/>
                  </a:lnTo>
                  <a:lnTo>
                    <a:pt x="99" y="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9204325" y="3708401"/>
              <a:ext cx="82550" cy="71438"/>
            </a:xfrm>
            <a:custGeom>
              <a:rect b="b" l="l" r="r" t="t"/>
              <a:pathLst>
                <a:path extrusionOk="0" h="312" w="361">
                  <a:moveTo>
                    <a:pt x="33" y="312"/>
                  </a:moveTo>
                  <a:lnTo>
                    <a:pt x="33" y="312"/>
                  </a:lnTo>
                  <a:lnTo>
                    <a:pt x="26" y="312"/>
                  </a:lnTo>
                  <a:lnTo>
                    <a:pt x="19" y="309"/>
                  </a:lnTo>
                  <a:lnTo>
                    <a:pt x="13" y="306"/>
                  </a:lnTo>
                  <a:lnTo>
                    <a:pt x="8" y="301"/>
                  </a:lnTo>
                  <a:lnTo>
                    <a:pt x="8" y="301"/>
                  </a:lnTo>
                  <a:lnTo>
                    <a:pt x="4" y="295"/>
                  </a:lnTo>
                  <a:lnTo>
                    <a:pt x="2" y="289"/>
                  </a:lnTo>
                  <a:lnTo>
                    <a:pt x="0" y="283"/>
                  </a:lnTo>
                  <a:lnTo>
                    <a:pt x="0" y="277"/>
                  </a:lnTo>
                  <a:lnTo>
                    <a:pt x="1" y="270"/>
                  </a:lnTo>
                  <a:lnTo>
                    <a:pt x="4" y="264"/>
                  </a:lnTo>
                  <a:lnTo>
                    <a:pt x="7" y="258"/>
                  </a:lnTo>
                  <a:lnTo>
                    <a:pt x="12" y="254"/>
                  </a:lnTo>
                  <a:lnTo>
                    <a:pt x="307" y="8"/>
                  </a:lnTo>
                  <a:lnTo>
                    <a:pt x="307" y="8"/>
                  </a:lnTo>
                  <a:lnTo>
                    <a:pt x="312" y="4"/>
                  </a:lnTo>
                  <a:lnTo>
                    <a:pt x="319" y="1"/>
                  </a:lnTo>
                  <a:lnTo>
                    <a:pt x="325" y="0"/>
                  </a:lnTo>
                  <a:lnTo>
                    <a:pt x="331" y="0"/>
                  </a:lnTo>
                  <a:lnTo>
                    <a:pt x="337" y="1"/>
                  </a:lnTo>
                  <a:lnTo>
                    <a:pt x="343" y="4"/>
                  </a:lnTo>
                  <a:lnTo>
                    <a:pt x="349" y="8"/>
                  </a:lnTo>
                  <a:lnTo>
                    <a:pt x="354" y="12"/>
                  </a:lnTo>
                  <a:lnTo>
                    <a:pt x="354" y="12"/>
                  </a:lnTo>
                  <a:lnTo>
                    <a:pt x="358" y="17"/>
                  </a:lnTo>
                  <a:lnTo>
                    <a:pt x="360" y="23"/>
                  </a:lnTo>
                  <a:lnTo>
                    <a:pt x="361" y="29"/>
                  </a:lnTo>
                  <a:lnTo>
                    <a:pt x="361" y="36"/>
                  </a:lnTo>
                  <a:lnTo>
                    <a:pt x="360" y="43"/>
                  </a:lnTo>
                  <a:lnTo>
                    <a:pt x="358" y="48"/>
                  </a:lnTo>
                  <a:lnTo>
                    <a:pt x="354" y="54"/>
                  </a:lnTo>
                  <a:lnTo>
                    <a:pt x="350" y="58"/>
                  </a:lnTo>
                  <a:lnTo>
                    <a:pt x="55" y="305"/>
                  </a:lnTo>
                  <a:lnTo>
                    <a:pt x="55" y="305"/>
                  </a:lnTo>
                  <a:lnTo>
                    <a:pt x="49" y="308"/>
                  </a:lnTo>
                  <a:lnTo>
                    <a:pt x="44" y="311"/>
                  </a:lnTo>
                  <a:lnTo>
                    <a:pt x="39" y="312"/>
                  </a:lnTo>
                  <a:lnTo>
                    <a:pt x="33" y="312"/>
                  </a:lnTo>
                  <a:lnTo>
                    <a:pt x="33" y="3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9297988" y="3703638"/>
              <a:ext cx="76200" cy="36513"/>
            </a:xfrm>
            <a:custGeom>
              <a:rect b="b" l="l" r="r" t="t"/>
              <a:pathLst>
                <a:path extrusionOk="0" h="157" w="339">
                  <a:moveTo>
                    <a:pt x="306" y="157"/>
                  </a:moveTo>
                  <a:lnTo>
                    <a:pt x="306" y="157"/>
                  </a:lnTo>
                  <a:lnTo>
                    <a:pt x="301" y="156"/>
                  </a:lnTo>
                  <a:lnTo>
                    <a:pt x="296" y="155"/>
                  </a:lnTo>
                  <a:lnTo>
                    <a:pt x="22" y="64"/>
                  </a:lnTo>
                  <a:lnTo>
                    <a:pt x="22" y="64"/>
                  </a:lnTo>
                  <a:lnTo>
                    <a:pt x="16" y="62"/>
                  </a:lnTo>
                  <a:lnTo>
                    <a:pt x="11" y="58"/>
                  </a:lnTo>
                  <a:lnTo>
                    <a:pt x="7" y="52"/>
                  </a:lnTo>
                  <a:lnTo>
                    <a:pt x="3" y="47"/>
                  </a:lnTo>
                  <a:lnTo>
                    <a:pt x="1" y="41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16"/>
                  </a:lnTo>
                  <a:lnTo>
                    <a:pt x="8" y="11"/>
                  </a:lnTo>
                  <a:lnTo>
                    <a:pt x="12" y="7"/>
                  </a:lnTo>
                  <a:lnTo>
                    <a:pt x="18" y="3"/>
                  </a:lnTo>
                  <a:lnTo>
                    <a:pt x="23" y="1"/>
                  </a:lnTo>
                  <a:lnTo>
                    <a:pt x="30" y="0"/>
                  </a:lnTo>
                  <a:lnTo>
                    <a:pt x="37" y="0"/>
                  </a:lnTo>
                  <a:lnTo>
                    <a:pt x="43" y="2"/>
                  </a:lnTo>
                  <a:lnTo>
                    <a:pt x="316" y="93"/>
                  </a:lnTo>
                  <a:lnTo>
                    <a:pt x="316" y="93"/>
                  </a:lnTo>
                  <a:lnTo>
                    <a:pt x="322" y="95"/>
                  </a:lnTo>
                  <a:lnTo>
                    <a:pt x="328" y="99"/>
                  </a:lnTo>
                  <a:lnTo>
                    <a:pt x="332" y="103"/>
                  </a:lnTo>
                  <a:lnTo>
                    <a:pt x="336" y="109"/>
                  </a:lnTo>
                  <a:lnTo>
                    <a:pt x="338" y="115"/>
                  </a:lnTo>
                  <a:lnTo>
                    <a:pt x="339" y="121"/>
                  </a:lnTo>
                  <a:lnTo>
                    <a:pt x="339" y="128"/>
                  </a:lnTo>
                  <a:lnTo>
                    <a:pt x="337" y="134"/>
                  </a:lnTo>
                  <a:lnTo>
                    <a:pt x="337" y="134"/>
                  </a:lnTo>
                  <a:lnTo>
                    <a:pt x="335" y="139"/>
                  </a:lnTo>
                  <a:lnTo>
                    <a:pt x="333" y="144"/>
                  </a:lnTo>
                  <a:lnTo>
                    <a:pt x="329" y="148"/>
                  </a:lnTo>
                  <a:lnTo>
                    <a:pt x="326" y="151"/>
                  </a:lnTo>
                  <a:lnTo>
                    <a:pt x="320" y="154"/>
                  </a:lnTo>
                  <a:lnTo>
                    <a:pt x="316" y="155"/>
                  </a:lnTo>
                  <a:lnTo>
                    <a:pt x="311" y="156"/>
                  </a:lnTo>
                  <a:lnTo>
                    <a:pt x="306" y="157"/>
                  </a:lnTo>
                  <a:lnTo>
                    <a:pt x="306" y="1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9382125" y="3635376"/>
              <a:ext cx="85725" cy="96838"/>
            </a:xfrm>
            <a:custGeom>
              <a:rect b="b" l="l" r="r" t="t"/>
              <a:pathLst>
                <a:path extrusionOk="0" h="429" w="377">
                  <a:moveTo>
                    <a:pt x="32" y="429"/>
                  </a:moveTo>
                  <a:lnTo>
                    <a:pt x="32" y="429"/>
                  </a:lnTo>
                  <a:lnTo>
                    <a:pt x="27" y="428"/>
                  </a:lnTo>
                  <a:lnTo>
                    <a:pt x="22" y="427"/>
                  </a:lnTo>
                  <a:lnTo>
                    <a:pt x="16" y="425"/>
                  </a:lnTo>
                  <a:lnTo>
                    <a:pt x="12" y="421"/>
                  </a:lnTo>
                  <a:lnTo>
                    <a:pt x="12" y="421"/>
                  </a:lnTo>
                  <a:lnTo>
                    <a:pt x="7" y="417"/>
                  </a:lnTo>
                  <a:lnTo>
                    <a:pt x="3" y="410"/>
                  </a:lnTo>
                  <a:lnTo>
                    <a:pt x="1" y="404"/>
                  </a:lnTo>
                  <a:lnTo>
                    <a:pt x="0" y="398"/>
                  </a:lnTo>
                  <a:lnTo>
                    <a:pt x="0" y="392"/>
                  </a:lnTo>
                  <a:lnTo>
                    <a:pt x="1" y="386"/>
                  </a:lnTo>
                  <a:lnTo>
                    <a:pt x="3" y="380"/>
                  </a:lnTo>
                  <a:lnTo>
                    <a:pt x="8" y="374"/>
                  </a:lnTo>
                  <a:lnTo>
                    <a:pt x="318" y="12"/>
                  </a:lnTo>
                  <a:lnTo>
                    <a:pt x="318" y="12"/>
                  </a:lnTo>
                  <a:lnTo>
                    <a:pt x="323" y="7"/>
                  </a:lnTo>
                  <a:lnTo>
                    <a:pt x="329" y="4"/>
                  </a:lnTo>
                  <a:lnTo>
                    <a:pt x="335" y="1"/>
                  </a:lnTo>
                  <a:lnTo>
                    <a:pt x="341" y="0"/>
                  </a:lnTo>
                  <a:lnTo>
                    <a:pt x="347" y="0"/>
                  </a:lnTo>
                  <a:lnTo>
                    <a:pt x="354" y="1"/>
                  </a:lnTo>
                  <a:lnTo>
                    <a:pt x="359" y="5"/>
                  </a:lnTo>
                  <a:lnTo>
                    <a:pt x="366" y="8"/>
                  </a:lnTo>
                  <a:lnTo>
                    <a:pt x="366" y="8"/>
                  </a:lnTo>
                  <a:lnTo>
                    <a:pt x="370" y="13"/>
                  </a:lnTo>
                  <a:lnTo>
                    <a:pt x="373" y="18"/>
                  </a:lnTo>
                  <a:lnTo>
                    <a:pt x="376" y="24"/>
                  </a:lnTo>
                  <a:lnTo>
                    <a:pt x="377" y="30"/>
                  </a:lnTo>
                  <a:lnTo>
                    <a:pt x="376" y="37"/>
                  </a:lnTo>
                  <a:lnTo>
                    <a:pt x="375" y="43"/>
                  </a:lnTo>
                  <a:lnTo>
                    <a:pt x="373" y="49"/>
                  </a:lnTo>
                  <a:lnTo>
                    <a:pt x="369" y="54"/>
                  </a:lnTo>
                  <a:lnTo>
                    <a:pt x="58" y="418"/>
                  </a:lnTo>
                  <a:lnTo>
                    <a:pt x="58" y="418"/>
                  </a:lnTo>
                  <a:lnTo>
                    <a:pt x="52" y="423"/>
                  </a:lnTo>
                  <a:lnTo>
                    <a:pt x="47" y="426"/>
                  </a:lnTo>
                  <a:lnTo>
                    <a:pt x="40" y="428"/>
                  </a:lnTo>
                  <a:lnTo>
                    <a:pt x="32" y="429"/>
                  </a:lnTo>
                  <a:lnTo>
                    <a:pt x="32" y="4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aphicFrame>
        <p:nvGraphicFramePr>
          <p:cNvPr id="281" name="Google Shape;281;p1"/>
          <p:cNvGraphicFramePr/>
          <p:nvPr/>
        </p:nvGraphicFramePr>
        <p:xfrm>
          <a:off x="742275" y="3391188"/>
          <a:ext cx="5161800" cy="2760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282" name="Google Shape;282;p1"/>
          <p:cNvGraphicFramePr/>
          <p:nvPr/>
        </p:nvGraphicFramePr>
        <p:xfrm>
          <a:off x="7760283" y="3569683"/>
          <a:ext cx="3633270" cy="2404522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"/>
          <p:cNvSpPr txBox="1"/>
          <p:nvPr>
            <p:ph idx="11" type="ftr"/>
          </p:nvPr>
        </p:nvSpPr>
        <p:spPr>
          <a:xfrm>
            <a:off x="7248525" y="6206951"/>
            <a:ext cx="41148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26"/>
              </a:buClr>
              <a:buSzPts val="900"/>
              <a:buFont typeface="Avenir"/>
              <a:buNone/>
            </a:pPr>
            <a:r>
              <a:rPr b="0" i="0" lang="en-US" sz="900" u="none" cap="none" strike="noStrike">
                <a:solidFill>
                  <a:srgbClr val="110E26"/>
                </a:solidFill>
                <a:latin typeface="Avenir"/>
                <a:ea typeface="Avenir"/>
                <a:cs typeface="Avenir"/>
                <a:sym typeface="Avenir"/>
              </a:rPr>
              <a:t>Insert Your Footer Here</a:t>
            </a:r>
            <a:endParaRPr/>
          </a:p>
        </p:txBody>
      </p:sp>
      <p:sp>
        <p:nvSpPr>
          <p:cNvPr id="289" name="Google Shape;289;p2"/>
          <p:cNvSpPr txBox="1"/>
          <p:nvPr>
            <p:ph idx="12" type="sldNum"/>
          </p:nvPr>
        </p:nvSpPr>
        <p:spPr>
          <a:xfrm>
            <a:off x="11647773" y="6206951"/>
            <a:ext cx="78547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26"/>
              </a:buClr>
              <a:buSzPts val="900"/>
              <a:buFont typeface="Avenir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110E26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b="0" i="0" sz="900" u="none" cap="none" strike="noStrike">
              <a:solidFill>
                <a:srgbClr val="110E2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0" name="Google Shape;290;p2"/>
          <p:cNvSpPr/>
          <p:nvPr/>
        </p:nvSpPr>
        <p:spPr>
          <a:xfrm>
            <a:off x="485778" y="369972"/>
            <a:ext cx="2190312" cy="459961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D77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"/>
          <p:cNvSpPr/>
          <p:nvPr/>
        </p:nvSpPr>
        <p:spPr>
          <a:xfrm>
            <a:off x="2739149" y="529347"/>
            <a:ext cx="2206953" cy="24079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D77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"/>
          <p:cNvSpPr/>
          <p:nvPr/>
        </p:nvSpPr>
        <p:spPr>
          <a:xfrm>
            <a:off x="2740882" y="2986557"/>
            <a:ext cx="2206953" cy="19830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D77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"/>
          <p:cNvSpPr/>
          <p:nvPr/>
        </p:nvSpPr>
        <p:spPr>
          <a:xfrm>
            <a:off x="4992524" y="529348"/>
            <a:ext cx="2206953" cy="44597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Providing Credible information/ ways to manage time and money/ Workout programs</a:t>
            </a:r>
            <a:endParaRPr sz="12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Debunking bad habits and delusional myths.</a:t>
            </a:r>
            <a:endParaRPr sz="12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Suppliers: Giving attention to their products and gaining them new clients</a:t>
            </a:r>
            <a:endParaRPr sz="12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rgbClr val="262626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Additional source of income</a:t>
            </a:r>
            <a:endParaRPr sz="1200">
              <a:solidFill>
                <a:srgbClr val="262626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"/>
          <p:cNvSpPr/>
          <p:nvPr/>
        </p:nvSpPr>
        <p:spPr>
          <a:xfrm>
            <a:off x="7245898" y="465536"/>
            <a:ext cx="2206953" cy="21218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D77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"/>
          <p:cNvSpPr/>
          <p:nvPr/>
        </p:nvSpPr>
        <p:spPr>
          <a:xfrm>
            <a:off x="7245898" y="3050468"/>
            <a:ext cx="2206953" cy="1943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"/>
          <p:cNvSpPr/>
          <p:nvPr/>
        </p:nvSpPr>
        <p:spPr>
          <a:xfrm>
            <a:off x="9499271" y="529348"/>
            <a:ext cx="2206953" cy="44679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People who want to achieve an ideal state of health:</a:t>
            </a:r>
            <a:endParaRPr sz="12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Fitness newbies</a:t>
            </a:r>
            <a:endParaRPr sz="12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People suffering from health issues</a:t>
            </a:r>
            <a:endParaRPr sz="12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Pregnant women</a:t>
            </a:r>
            <a:endParaRPr sz="12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Smokers</a:t>
            </a:r>
            <a:endParaRPr sz="12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rgbClr val="262626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Personal trainers</a:t>
            </a:r>
            <a:endParaRPr sz="1200">
              <a:solidFill>
                <a:srgbClr val="262626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"/>
          <p:cNvSpPr/>
          <p:nvPr/>
        </p:nvSpPr>
        <p:spPr>
          <a:xfrm>
            <a:off x="516612" y="5451445"/>
            <a:ext cx="5584759" cy="12885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D77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"/>
          <p:cNvSpPr/>
          <p:nvPr/>
        </p:nvSpPr>
        <p:spPr>
          <a:xfrm>
            <a:off x="6129786" y="5123416"/>
            <a:ext cx="5584759" cy="15902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D77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"/>
          <p:cNvSpPr/>
          <p:nvPr/>
        </p:nvSpPr>
        <p:spPr>
          <a:xfrm>
            <a:off x="481617" y="140917"/>
            <a:ext cx="2206953" cy="394715"/>
          </a:xfrm>
          <a:prstGeom prst="rect">
            <a:avLst/>
          </a:prstGeom>
          <a:gradFill>
            <a:gsLst>
              <a:gs pos="0">
                <a:srgbClr val="8AB833">
                  <a:alpha val="93725"/>
                </a:srgbClr>
              </a:gs>
              <a:gs pos="99000">
                <a:srgbClr val="549E39">
                  <a:alpha val="87843"/>
                </a:srgbClr>
              </a:gs>
              <a:gs pos="100000">
                <a:srgbClr val="549E39">
                  <a:alpha val="8784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108000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Partner</a:t>
            </a:r>
            <a:endParaRPr/>
          </a:p>
        </p:txBody>
      </p:sp>
      <p:sp>
        <p:nvSpPr>
          <p:cNvPr id="300" name="Google Shape;300;p2"/>
          <p:cNvSpPr/>
          <p:nvPr/>
        </p:nvSpPr>
        <p:spPr>
          <a:xfrm>
            <a:off x="2734989" y="140917"/>
            <a:ext cx="2206953" cy="394715"/>
          </a:xfrm>
          <a:prstGeom prst="rect">
            <a:avLst/>
          </a:prstGeom>
          <a:gradFill>
            <a:gsLst>
              <a:gs pos="0">
                <a:srgbClr val="8AB833">
                  <a:alpha val="93725"/>
                </a:srgbClr>
              </a:gs>
              <a:gs pos="99000">
                <a:srgbClr val="549E39">
                  <a:alpha val="87843"/>
                </a:srgbClr>
              </a:gs>
              <a:gs pos="100000">
                <a:srgbClr val="549E39">
                  <a:alpha val="8784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108000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Activities</a:t>
            </a:r>
            <a:endParaRPr/>
          </a:p>
        </p:txBody>
      </p:sp>
      <p:sp>
        <p:nvSpPr>
          <p:cNvPr id="301" name="Google Shape;301;p2"/>
          <p:cNvSpPr/>
          <p:nvPr/>
        </p:nvSpPr>
        <p:spPr>
          <a:xfrm>
            <a:off x="4988364" y="140917"/>
            <a:ext cx="2206953" cy="394715"/>
          </a:xfrm>
          <a:prstGeom prst="rect">
            <a:avLst/>
          </a:prstGeom>
          <a:gradFill>
            <a:gsLst>
              <a:gs pos="0">
                <a:srgbClr val="8AB833">
                  <a:alpha val="93725"/>
                </a:srgbClr>
              </a:gs>
              <a:gs pos="99000">
                <a:srgbClr val="549E39">
                  <a:alpha val="87843"/>
                </a:srgbClr>
              </a:gs>
              <a:gs pos="100000">
                <a:srgbClr val="549E39">
                  <a:alpha val="8784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108000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Value Proposition</a:t>
            </a:r>
            <a:endParaRPr/>
          </a:p>
        </p:txBody>
      </p:sp>
      <p:sp>
        <p:nvSpPr>
          <p:cNvPr id="302" name="Google Shape;302;p2"/>
          <p:cNvSpPr/>
          <p:nvPr/>
        </p:nvSpPr>
        <p:spPr>
          <a:xfrm>
            <a:off x="7250058" y="143019"/>
            <a:ext cx="2206953" cy="394715"/>
          </a:xfrm>
          <a:prstGeom prst="rect">
            <a:avLst/>
          </a:prstGeom>
          <a:gradFill>
            <a:gsLst>
              <a:gs pos="0">
                <a:srgbClr val="8AB833">
                  <a:alpha val="93725"/>
                </a:srgbClr>
              </a:gs>
              <a:gs pos="99000">
                <a:srgbClr val="549E39">
                  <a:alpha val="87843"/>
                </a:srgbClr>
              </a:gs>
              <a:gs pos="100000">
                <a:srgbClr val="549E39">
                  <a:alpha val="8784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108000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Customer Relationships</a:t>
            </a:r>
            <a:endParaRPr/>
          </a:p>
        </p:txBody>
      </p:sp>
      <p:sp>
        <p:nvSpPr>
          <p:cNvPr id="303" name="Google Shape;303;p2"/>
          <p:cNvSpPr/>
          <p:nvPr/>
        </p:nvSpPr>
        <p:spPr>
          <a:xfrm>
            <a:off x="9507592" y="134633"/>
            <a:ext cx="2206953" cy="39471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108000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Customer Segments</a:t>
            </a:r>
            <a:endParaRPr/>
          </a:p>
        </p:txBody>
      </p:sp>
      <p:sp>
        <p:nvSpPr>
          <p:cNvPr id="304" name="Google Shape;304;p2"/>
          <p:cNvSpPr/>
          <p:nvPr/>
        </p:nvSpPr>
        <p:spPr>
          <a:xfrm>
            <a:off x="2741778" y="2986557"/>
            <a:ext cx="2206953" cy="394715"/>
          </a:xfrm>
          <a:prstGeom prst="rect">
            <a:avLst/>
          </a:prstGeom>
          <a:gradFill>
            <a:gsLst>
              <a:gs pos="0">
                <a:srgbClr val="8AB833">
                  <a:alpha val="93725"/>
                </a:srgbClr>
              </a:gs>
              <a:gs pos="99000">
                <a:srgbClr val="549E39">
                  <a:alpha val="87843"/>
                </a:srgbClr>
              </a:gs>
              <a:gs pos="100000">
                <a:srgbClr val="549E39">
                  <a:alpha val="8784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108000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Resource</a:t>
            </a:r>
            <a:endParaRPr/>
          </a:p>
        </p:txBody>
      </p:sp>
      <p:sp>
        <p:nvSpPr>
          <p:cNvPr id="305" name="Google Shape;305;p2"/>
          <p:cNvSpPr/>
          <p:nvPr/>
        </p:nvSpPr>
        <p:spPr>
          <a:xfrm>
            <a:off x="7248525" y="2618481"/>
            <a:ext cx="2206953" cy="394715"/>
          </a:xfrm>
          <a:prstGeom prst="rect">
            <a:avLst/>
          </a:prstGeom>
          <a:gradFill>
            <a:gsLst>
              <a:gs pos="0">
                <a:srgbClr val="8AB833">
                  <a:alpha val="93725"/>
                </a:srgbClr>
              </a:gs>
              <a:gs pos="99000">
                <a:srgbClr val="549E39">
                  <a:alpha val="87843"/>
                </a:srgbClr>
              </a:gs>
              <a:gs pos="100000">
                <a:srgbClr val="549E39">
                  <a:alpha val="8784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108000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Channels</a:t>
            </a:r>
            <a:endParaRPr/>
          </a:p>
        </p:txBody>
      </p:sp>
      <p:sp>
        <p:nvSpPr>
          <p:cNvPr id="306" name="Google Shape;306;p2"/>
          <p:cNvSpPr/>
          <p:nvPr/>
        </p:nvSpPr>
        <p:spPr>
          <a:xfrm>
            <a:off x="516612" y="5056729"/>
            <a:ext cx="5584757" cy="39471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108000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Cost Structure</a:t>
            </a:r>
            <a:endParaRPr/>
          </a:p>
        </p:txBody>
      </p:sp>
      <p:sp>
        <p:nvSpPr>
          <p:cNvPr id="307" name="Google Shape;307;p2"/>
          <p:cNvSpPr/>
          <p:nvPr/>
        </p:nvSpPr>
        <p:spPr>
          <a:xfrm>
            <a:off x="6141563" y="5061153"/>
            <a:ext cx="5584757" cy="39471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108000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Revenue Streams</a:t>
            </a:r>
            <a:endParaRPr/>
          </a:p>
        </p:txBody>
      </p:sp>
      <p:sp>
        <p:nvSpPr>
          <p:cNvPr id="308" name="Google Shape;308;p2"/>
          <p:cNvSpPr txBox="1"/>
          <p:nvPr/>
        </p:nvSpPr>
        <p:spPr>
          <a:xfrm>
            <a:off x="666750" y="812775"/>
            <a:ext cx="1845000" cy="29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0E26"/>
              </a:buClr>
              <a:buSzPts val="1400"/>
              <a:buFont typeface="Arial"/>
              <a:buChar char="•"/>
            </a:pPr>
            <a:r>
              <a:rPr lang="en-US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Delivery Company</a:t>
            </a:r>
            <a:endParaRPr b="0" i="0" sz="1400" u="none" cap="none" strike="noStrike">
              <a:solidFill>
                <a:srgbClr val="110E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0E26"/>
              </a:buClr>
              <a:buSzPts val="1400"/>
              <a:buFont typeface="Arial"/>
              <a:buChar char="•"/>
            </a:pPr>
            <a:r>
              <a:rPr lang="en-US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Gyms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0E26"/>
              </a:buClr>
              <a:buSzPts val="1400"/>
              <a:buFont typeface="Arial"/>
              <a:buChar char="•"/>
            </a:pPr>
            <a:r>
              <a:rPr lang="en-US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Insurance company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0E26"/>
              </a:buClr>
              <a:buSzPts val="1400"/>
              <a:buFont typeface="Arial"/>
              <a:buChar char="•"/>
            </a:pPr>
            <a:r>
              <a:rPr lang="en-US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400" u="none" cap="none" strike="noStrike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ommunication agency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0E26"/>
              </a:buClr>
              <a:buSzPts val="1400"/>
              <a:buFont typeface="Arial"/>
              <a:buChar char="•"/>
            </a:pPr>
            <a:r>
              <a:rPr lang="en-US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Suppliers</a:t>
            </a:r>
            <a:endParaRPr b="0" i="0" sz="1400" u="none" cap="none" strike="noStrike">
              <a:solidFill>
                <a:srgbClr val="110E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0E26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Coaches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0E26"/>
              </a:buClr>
              <a:buSzPts val="1400"/>
              <a:buFont typeface="Arial"/>
              <a:buChar char="•"/>
            </a:pPr>
            <a:r>
              <a:rPr lang="en-US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Nutritionists</a:t>
            </a:r>
            <a:endParaRPr>
              <a:solidFill>
                <a:srgbClr val="110E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0E26"/>
              </a:buClr>
              <a:buSzPts val="1400"/>
              <a:buFont typeface="Calibri"/>
              <a:buChar char="•"/>
            </a:pPr>
            <a:r>
              <a:rPr lang="en-US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Psychologists</a:t>
            </a:r>
            <a:endParaRPr>
              <a:solidFill>
                <a:srgbClr val="110E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"/>
          <p:cNvSpPr txBox="1"/>
          <p:nvPr/>
        </p:nvSpPr>
        <p:spPr>
          <a:xfrm>
            <a:off x="6351850" y="5523449"/>
            <a:ext cx="4279352" cy="10356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0E26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Commission</a:t>
            </a:r>
            <a:r>
              <a:rPr lang="en-US" sz="110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 Fees (Trainers)</a:t>
            </a:r>
            <a:endParaRPr b="0" i="0" sz="1100" u="none" cap="none" strike="noStrike">
              <a:solidFill>
                <a:srgbClr val="110E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0E26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Commission</a:t>
            </a:r>
            <a:r>
              <a:rPr lang="en-US" sz="110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 Fees (Suppliers)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0E26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Premium subscription fees</a:t>
            </a:r>
            <a:endParaRPr b="0" i="0" sz="1100" u="none" cap="none" strike="noStrike">
              <a:solidFill>
                <a:srgbClr val="110E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10E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"/>
          <p:cNvSpPr txBox="1"/>
          <p:nvPr/>
        </p:nvSpPr>
        <p:spPr>
          <a:xfrm>
            <a:off x="2854485" y="603772"/>
            <a:ext cx="2045247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26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Creation and development of the platform</a:t>
            </a:r>
            <a:endParaRPr b="0" i="0" sz="1050" u="none" cap="none" strike="noStrike">
              <a:solidFill>
                <a:srgbClr val="110E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0E26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Platform m</a:t>
            </a:r>
            <a:r>
              <a:rPr lang="en-US" sz="105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anagement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Stock management</a:t>
            </a:r>
            <a:r>
              <a:rPr b="0" i="0" lang="en-US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0E26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Product verification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Ensure delivery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0E26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Communiquer sur les bons plans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0E26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Customer guidance</a:t>
            </a:r>
            <a:r>
              <a:rPr b="0" i="0" lang="en-US" sz="1400" u="none" cap="none" strike="noStrike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11" name="Google Shape;311;p2"/>
          <p:cNvSpPr txBox="1"/>
          <p:nvPr/>
        </p:nvSpPr>
        <p:spPr>
          <a:xfrm>
            <a:off x="2961935" y="3414291"/>
            <a:ext cx="1845006" cy="966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0E26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Sales manager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Local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Stock manager</a:t>
            </a:r>
            <a:endParaRPr/>
          </a:p>
        </p:txBody>
      </p:sp>
      <p:sp>
        <p:nvSpPr>
          <p:cNvPr id="312" name="Google Shape;312;p2"/>
          <p:cNvSpPr txBox="1"/>
          <p:nvPr/>
        </p:nvSpPr>
        <p:spPr>
          <a:xfrm>
            <a:off x="7380450" y="592873"/>
            <a:ext cx="2299794" cy="19754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26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Fast service</a:t>
            </a:r>
            <a:endParaRPr b="0" i="0" sz="1050" u="none" cap="none" strike="noStrike">
              <a:solidFill>
                <a:srgbClr val="110E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0E26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Refund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0E26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Insurance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0E26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b="0" i="0" sz="1050" u="none" cap="none" strike="noStrike">
              <a:solidFill>
                <a:srgbClr val="110E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000" lvl="0" marL="18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0E26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 Personalized informational texts</a:t>
            </a:r>
            <a:endParaRPr b="0" i="0" sz="1050" u="none" cap="none" strike="noStrike">
              <a:solidFill>
                <a:srgbClr val="110E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000" lvl="0" marL="18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0E26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  Discounts / Reduction coupons</a:t>
            </a:r>
            <a:endParaRPr b="0" i="0" sz="1050" u="none" cap="none" strike="noStrike">
              <a:solidFill>
                <a:srgbClr val="110E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000" lvl="0" marL="18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0E26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  Loyalty program</a:t>
            </a:r>
            <a:endParaRPr b="0" i="0" sz="1050" u="none" cap="none" strike="noStrike">
              <a:solidFill>
                <a:srgbClr val="110E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000" lvl="0" marL="18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0E26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  Challenges</a:t>
            </a:r>
            <a:endParaRPr b="0" i="0" sz="1050" u="none" cap="none" strike="noStrike">
              <a:solidFill>
                <a:srgbClr val="110E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"/>
          <p:cNvSpPr txBox="1"/>
          <p:nvPr/>
        </p:nvSpPr>
        <p:spPr>
          <a:xfrm>
            <a:off x="7262536" y="3089431"/>
            <a:ext cx="2268267" cy="17184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26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Platform</a:t>
            </a:r>
            <a:endParaRPr b="0" i="0" sz="1000" u="none" cap="none" strike="noStrike">
              <a:solidFill>
                <a:srgbClr val="110E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0E26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Social media (Facebook/Instagram)</a:t>
            </a:r>
            <a:r>
              <a:rPr b="0" i="0" lang="en-US" sz="1000" u="none" cap="none" strike="noStrike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0E26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Influen</a:t>
            </a:r>
            <a:r>
              <a:rPr lang="en-US" sz="100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cers</a:t>
            </a:r>
            <a:endParaRPr b="0" i="0" sz="1000" u="none" cap="none" strike="noStrike">
              <a:solidFill>
                <a:srgbClr val="110E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0E26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Urban display</a:t>
            </a:r>
            <a:endParaRPr b="0" i="0" sz="1000" u="none" cap="none" strike="noStrike">
              <a:solidFill>
                <a:srgbClr val="110E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0E26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00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1000" u="none" cap="none" strike="noStrike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dia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0E26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r>
              <a:rPr b="0" i="0" lang="en-US" sz="1000" u="none" cap="none" strike="noStrike">
                <a:solidFill>
                  <a:srgbClr val="110E2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314" name="Google Shape;314;p2"/>
          <p:cNvSpPr/>
          <p:nvPr/>
        </p:nvSpPr>
        <p:spPr>
          <a:xfrm>
            <a:off x="868077" y="5510128"/>
            <a:ext cx="6096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Salaries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udget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Platform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development and maintenance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Warehouse rent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"/>
          <p:cNvSpPr txBox="1"/>
          <p:nvPr>
            <p:ph idx="11" type="ftr"/>
          </p:nvPr>
        </p:nvSpPr>
        <p:spPr>
          <a:xfrm>
            <a:off x="7248525" y="6351329"/>
            <a:ext cx="41148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0E26"/>
                </a:solidFill>
              </a:rPr>
              <a:t>Insert Your Footer Here</a:t>
            </a:r>
            <a:endParaRPr/>
          </a:p>
        </p:txBody>
      </p:sp>
      <p:sp>
        <p:nvSpPr>
          <p:cNvPr id="321" name="Google Shape;321;p3"/>
          <p:cNvSpPr txBox="1"/>
          <p:nvPr>
            <p:ph idx="12" type="sldNum"/>
          </p:nvPr>
        </p:nvSpPr>
        <p:spPr>
          <a:xfrm>
            <a:off x="11591668" y="6351329"/>
            <a:ext cx="190757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110E26"/>
                </a:solidFill>
              </a:rPr>
              <a:t>‹#›</a:t>
            </a:fld>
            <a:endParaRPr>
              <a:solidFill>
                <a:srgbClr val="110E26"/>
              </a:solidFill>
            </a:endParaRPr>
          </a:p>
        </p:txBody>
      </p:sp>
      <p:grpSp>
        <p:nvGrpSpPr>
          <p:cNvPr id="322" name="Google Shape;322;p3"/>
          <p:cNvGrpSpPr/>
          <p:nvPr/>
        </p:nvGrpSpPr>
        <p:grpSpPr>
          <a:xfrm>
            <a:off x="4152898" y="1352549"/>
            <a:ext cx="3886204" cy="3886202"/>
            <a:chOff x="4152899" y="1485900"/>
            <a:chExt cx="3886204" cy="3886202"/>
          </a:xfrm>
        </p:grpSpPr>
        <p:sp>
          <p:nvSpPr>
            <p:cNvPr id="323" name="Google Shape;323;p3"/>
            <p:cNvSpPr/>
            <p:nvPr/>
          </p:nvSpPr>
          <p:spPr>
            <a:xfrm flipH="1">
              <a:off x="4152899" y="1485900"/>
              <a:ext cx="3886204" cy="3886202"/>
            </a:xfrm>
            <a:prstGeom prst="pie">
              <a:avLst>
                <a:gd fmla="val 5400002" name="adj1"/>
                <a:gd fmla="val 16200000" name="adj2"/>
              </a:avLst>
            </a:prstGeom>
            <a:solidFill>
              <a:srgbClr val="1BB5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D77E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152899" y="1485900"/>
              <a:ext cx="3886204" cy="3886202"/>
            </a:xfrm>
            <a:prstGeom prst="pie">
              <a:avLst>
                <a:gd fmla="val 5400002" name="adj1"/>
                <a:gd fmla="val 16200000" name="adj2"/>
              </a:avLst>
            </a:prstGeom>
            <a:solidFill>
              <a:srgbClr val="21D7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D77E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25" name="Google Shape;325;p3"/>
          <p:cNvSpPr/>
          <p:nvPr/>
        </p:nvSpPr>
        <p:spPr>
          <a:xfrm>
            <a:off x="4905376" y="2105027"/>
            <a:ext cx="2381248" cy="238124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03200" rotWithShape="0" algn="tl" dir="2700000" dist="38100">
              <a:srgbClr val="000000">
                <a:alpha val="1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77E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6" name="Google Shape;326;p3"/>
          <p:cNvSpPr txBox="1"/>
          <p:nvPr/>
        </p:nvSpPr>
        <p:spPr>
          <a:xfrm>
            <a:off x="8951475" y="1352549"/>
            <a:ext cx="2545200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0E26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110E26"/>
                </a:solidFill>
                <a:latin typeface="Corbel"/>
                <a:ea typeface="Corbel"/>
                <a:cs typeface="Corbel"/>
                <a:sym typeface="Corbel"/>
              </a:rPr>
              <a:t>Value Proposition</a:t>
            </a:r>
            <a:endParaRPr/>
          </a:p>
        </p:txBody>
      </p:sp>
      <p:sp>
        <p:nvSpPr>
          <p:cNvPr id="327" name="Google Shape;327;p3"/>
          <p:cNvSpPr txBox="1"/>
          <p:nvPr/>
        </p:nvSpPr>
        <p:spPr>
          <a:xfrm>
            <a:off x="8951475" y="2261775"/>
            <a:ext cx="2545200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0E26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110E26"/>
                </a:solidFill>
                <a:latin typeface="Corbel"/>
                <a:ea typeface="Corbel"/>
                <a:cs typeface="Corbel"/>
                <a:sym typeface="Corbel"/>
              </a:rPr>
              <a:t>Customer Relationships</a:t>
            </a:r>
            <a:endParaRPr/>
          </a:p>
        </p:txBody>
      </p:sp>
      <p:sp>
        <p:nvSpPr>
          <p:cNvPr id="328" name="Google Shape;328;p3"/>
          <p:cNvSpPr txBox="1"/>
          <p:nvPr/>
        </p:nvSpPr>
        <p:spPr>
          <a:xfrm>
            <a:off x="8951475" y="3171001"/>
            <a:ext cx="1022766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0E26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110E26"/>
                </a:solidFill>
                <a:latin typeface="Corbel"/>
                <a:ea typeface="Corbel"/>
                <a:cs typeface="Corbel"/>
                <a:sym typeface="Corbel"/>
              </a:rPr>
              <a:t>Channels</a:t>
            </a:r>
            <a:endParaRPr/>
          </a:p>
        </p:txBody>
      </p:sp>
      <p:sp>
        <p:nvSpPr>
          <p:cNvPr id="329" name="Google Shape;329;p3"/>
          <p:cNvSpPr txBox="1"/>
          <p:nvPr/>
        </p:nvSpPr>
        <p:spPr>
          <a:xfrm>
            <a:off x="8951475" y="4080227"/>
            <a:ext cx="2545200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0E26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110E26"/>
                </a:solidFill>
                <a:latin typeface="Corbel"/>
                <a:ea typeface="Corbel"/>
                <a:cs typeface="Corbel"/>
                <a:sym typeface="Corbel"/>
              </a:rPr>
              <a:t>Customer Segments</a:t>
            </a:r>
            <a:endParaRPr/>
          </a:p>
        </p:txBody>
      </p:sp>
      <p:sp>
        <p:nvSpPr>
          <p:cNvPr id="330" name="Google Shape;330;p3"/>
          <p:cNvSpPr txBox="1"/>
          <p:nvPr/>
        </p:nvSpPr>
        <p:spPr>
          <a:xfrm>
            <a:off x="689548" y="1352549"/>
            <a:ext cx="2545200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0800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0E26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110E26"/>
                </a:solidFill>
                <a:latin typeface="Corbel"/>
                <a:ea typeface="Corbel"/>
                <a:cs typeface="Corbel"/>
                <a:sym typeface="Corbel"/>
              </a:rPr>
              <a:t>Key Partner</a:t>
            </a:r>
            <a:endParaRPr b="1" sz="1800">
              <a:solidFill>
                <a:srgbClr val="110E2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1" name="Google Shape;331;p3"/>
          <p:cNvSpPr txBox="1"/>
          <p:nvPr/>
        </p:nvSpPr>
        <p:spPr>
          <a:xfrm>
            <a:off x="689548" y="2564850"/>
            <a:ext cx="2545200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0800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0E26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110E26"/>
                </a:solidFill>
                <a:latin typeface="Corbel"/>
                <a:ea typeface="Corbel"/>
                <a:cs typeface="Corbel"/>
                <a:sym typeface="Corbel"/>
              </a:rPr>
              <a:t>Key Activities</a:t>
            </a:r>
            <a:endParaRPr b="1" sz="1800">
              <a:solidFill>
                <a:srgbClr val="110E2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2" name="Google Shape;332;p3"/>
          <p:cNvSpPr txBox="1"/>
          <p:nvPr/>
        </p:nvSpPr>
        <p:spPr>
          <a:xfrm>
            <a:off x="689548" y="3777151"/>
            <a:ext cx="2545200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0800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0E26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110E26"/>
                </a:solidFill>
                <a:latin typeface="Corbel"/>
                <a:ea typeface="Corbel"/>
                <a:cs typeface="Corbel"/>
                <a:sym typeface="Corbel"/>
              </a:rPr>
              <a:t>Key Resource</a:t>
            </a:r>
            <a:endParaRPr/>
          </a:p>
        </p:txBody>
      </p:sp>
      <p:sp>
        <p:nvSpPr>
          <p:cNvPr id="333" name="Google Shape;333;p3"/>
          <p:cNvSpPr txBox="1"/>
          <p:nvPr/>
        </p:nvSpPr>
        <p:spPr>
          <a:xfrm>
            <a:off x="689548" y="4989452"/>
            <a:ext cx="2545200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0800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0E26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110E26"/>
                </a:solidFill>
                <a:latin typeface="Corbel"/>
                <a:ea typeface="Corbel"/>
                <a:cs typeface="Corbel"/>
                <a:sym typeface="Corbel"/>
              </a:rPr>
              <a:t>Cost Structure</a:t>
            </a:r>
            <a:endParaRPr/>
          </a:p>
        </p:txBody>
      </p:sp>
      <p:sp>
        <p:nvSpPr>
          <p:cNvPr id="334" name="Google Shape;334;p3"/>
          <p:cNvSpPr txBox="1"/>
          <p:nvPr/>
        </p:nvSpPr>
        <p:spPr>
          <a:xfrm>
            <a:off x="8951475" y="4989452"/>
            <a:ext cx="1846646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0E26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110E26"/>
                </a:solidFill>
                <a:latin typeface="Corbel"/>
                <a:ea typeface="Corbel"/>
                <a:cs typeface="Corbel"/>
                <a:sym typeface="Corbel"/>
              </a:rPr>
              <a:t>Revenue Streams</a:t>
            </a:r>
            <a:endParaRPr/>
          </a:p>
        </p:txBody>
      </p:sp>
      <p:sp>
        <p:nvSpPr>
          <p:cNvPr id="335" name="Google Shape;335;p3"/>
          <p:cNvSpPr/>
          <p:nvPr/>
        </p:nvSpPr>
        <p:spPr>
          <a:xfrm>
            <a:off x="4963594" y="1621966"/>
            <a:ext cx="121688" cy="121688"/>
          </a:xfrm>
          <a:prstGeom prst="ellipse">
            <a:avLst/>
          </a:prstGeom>
          <a:solidFill>
            <a:srgbClr val="110E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77E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6" name="Google Shape;336;p3"/>
          <p:cNvSpPr/>
          <p:nvPr/>
        </p:nvSpPr>
        <p:spPr>
          <a:xfrm>
            <a:off x="4963594" y="4847644"/>
            <a:ext cx="121688" cy="121688"/>
          </a:xfrm>
          <a:prstGeom prst="ellipse">
            <a:avLst/>
          </a:prstGeom>
          <a:solidFill>
            <a:srgbClr val="110E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77E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7" name="Google Shape;337;p3"/>
          <p:cNvSpPr/>
          <p:nvPr/>
        </p:nvSpPr>
        <p:spPr>
          <a:xfrm>
            <a:off x="4214929" y="2628655"/>
            <a:ext cx="121688" cy="121688"/>
          </a:xfrm>
          <a:prstGeom prst="ellipse">
            <a:avLst/>
          </a:prstGeom>
          <a:solidFill>
            <a:srgbClr val="110E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77E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8" name="Google Shape;338;p3"/>
          <p:cNvSpPr/>
          <p:nvPr/>
        </p:nvSpPr>
        <p:spPr>
          <a:xfrm>
            <a:off x="4214929" y="3840956"/>
            <a:ext cx="121688" cy="121688"/>
          </a:xfrm>
          <a:prstGeom prst="ellipse">
            <a:avLst/>
          </a:prstGeom>
          <a:solidFill>
            <a:srgbClr val="110E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77E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9" name="Google Shape;339;p3"/>
          <p:cNvSpPr/>
          <p:nvPr/>
        </p:nvSpPr>
        <p:spPr>
          <a:xfrm>
            <a:off x="7111483" y="1621966"/>
            <a:ext cx="121688" cy="121688"/>
          </a:xfrm>
          <a:prstGeom prst="ellipse">
            <a:avLst/>
          </a:prstGeom>
          <a:solidFill>
            <a:srgbClr val="110E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77E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0" name="Google Shape;340;p3"/>
          <p:cNvSpPr/>
          <p:nvPr/>
        </p:nvSpPr>
        <p:spPr>
          <a:xfrm>
            <a:off x="7740133" y="2331168"/>
            <a:ext cx="121688" cy="121688"/>
          </a:xfrm>
          <a:prstGeom prst="ellipse">
            <a:avLst/>
          </a:prstGeom>
          <a:solidFill>
            <a:srgbClr val="110E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77E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1" name="Google Shape;341;p3"/>
          <p:cNvSpPr/>
          <p:nvPr/>
        </p:nvSpPr>
        <p:spPr>
          <a:xfrm>
            <a:off x="7959208" y="3234806"/>
            <a:ext cx="121688" cy="121688"/>
          </a:xfrm>
          <a:prstGeom prst="ellipse">
            <a:avLst/>
          </a:prstGeom>
          <a:solidFill>
            <a:srgbClr val="110E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77E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2" name="Google Shape;342;p3"/>
          <p:cNvSpPr/>
          <p:nvPr/>
        </p:nvSpPr>
        <p:spPr>
          <a:xfrm>
            <a:off x="7740133" y="4144032"/>
            <a:ext cx="121688" cy="121688"/>
          </a:xfrm>
          <a:prstGeom prst="ellipse">
            <a:avLst/>
          </a:prstGeom>
          <a:solidFill>
            <a:srgbClr val="110E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77E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3" name="Google Shape;343;p3"/>
          <p:cNvSpPr/>
          <p:nvPr/>
        </p:nvSpPr>
        <p:spPr>
          <a:xfrm>
            <a:off x="7111483" y="4847644"/>
            <a:ext cx="121688" cy="121688"/>
          </a:xfrm>
          <a:prstGeom prst="ellipse">
            <a:avLst/>
          </a:prstGeom>
          <a:solidFill>
            <a:srgbClr val="110E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77E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44" name="Google Shape;344;p3"/>
          <p:cNvGrpSpPr/>
          <p:nvPr/>
        </p:nvGrpSpPr>
        <p:grpSpPr>
          <a:xfrm>
            <a:off x="5139056" y="1777418"/>
            <a:ext cx="398144" cy="347278"/>
            <a:chOff x="3395663" y="1479551"/>
            <a:chExt cx="360363" cy="314325"/>
          </a:xfrm>
        </p:grpSpPr>
        <p:sp>
          <p:nvSpPr>
            <p:cNvPr id="345" name="Google Shape;345;p3"/>
            <p:cNvSpPr/>
            <p:nvPr/>
          </p:nvSpPr>
          <p:spPr>
            <a:xfrm>
              <a:off x="3395663" y="1479551"/>
              <a:ext cx="285750" cy="314325"/>
            </a:xfrm>
            <a:custGeom>
              <a:rect b="b" l="l" r="r" t="t"/>
              <a:pathLst>
                <a:path extrusionOk="0" h="1188" w="1076">
                  <a:moveTo>
                    <a:pt x="1048" y="1188"/>
                  </a:moveTo>
                  <a:lnTo>
                    <a:pt x="28" y="1188"/>
                  </a:lnTo>
                  <a:lnTo>
                    <a:pt x="28" y="1188"/>
                  </a:lnTo>
                  <a:lnTo>
                    <a:pt x="22" y="1188"/>
                  </a:lnTo>
                  <a:lnTo>
                    <a:pt x="17" y="1186"/>
                  </a:lnTo>
                  <a:lnTo>
                    <a:pt x="12" y="1183"/>
                  </a:lnTo>
                  <a:lnTo>
                    <a:pt x="8" y="1180"/>
                  </a:lnTo>
                  <a:lnTo>
                    <a:pt x="5" y="1176"/>
                  </a:lnTo>
                  <a:lnTo>
                    <a:pt x="2" y="1171"/>
                  </a:lnTo>
                  <a:lnTo>
                    <a:pt x="1" y="1166"/>
                  </a:lnTo>
                  <a:lnTo>
                    <a:pt x="0" y="1160"/>
                  </a:lnTo>
                  <a:lnTo>
                    <a:pt x="0" y="1160"/>
                  </a:lnTo>
                  <a:lnTo>
                    <a:pt x="0" y="1124"/>
                  </a:lnTo>
                  <a:lnTo>
                    <a:pt x="2" y="1090"/>
                  </a:lnTo>
                  <a:lnTo>
                    <a:pt x="4" y="1048"/>
                  </a:lnTo>
                  <a:lnTo>
                    <a:pt x="7" y="1003"/>
                  </a:lnTo>
                  <a:lnTo>
                    <a:pt x="12" y="958"/>
                  </a:lnTo>
                  <a:lnTo>
                    <a:pt x="15" y="936"/>
                  </a:lnTo>
                  <a:lnTo>
                    <a:pt x="19" y="915"/>
                  </a:lnTo>
                  <a:lnTo>
                    <a:pt x="23" y="897"/>
                  </a:lnTo>
                  <a:lnTo>
                    <a:pt x="28" y="880"/>
                  </a:lnTo>
                  <a:lnTo>
                    <a:pt x="28" y="880"/>
                  </a:lnTo>
                  <a:lnTo>
                    <a:pt x="30" y="873"/>
                  </a:lnTo>
                  <a:lnTo>
                    <a:pt x="34" y="867"/>
                  </a:lnTo>
                  <a:lnTo>
                    <a:pt x="41" y="855"/>
                  </a:lnTo>
                  <a:lnTo>
                    <a:pt x="51" y="842"/>
                  </a:lnTo>
                  <a:lnTo>
                    <a:pt x="63" y="831"/>
                  </a:lnTo>
                  <a:lnTo>
                    <a:pt x="78" y="820"/>
                  </a:lnTo>
                  <a:lnTo>
                    <a:pt x="94" y="809"/>
                  </a:lnTo>
                  <a:lnTo>
                    <a:pt x="112" y="798"/>
                  </a:lnTo>
                  <a:lnTo>
                    <a:pt x="131" y="788"/>
                  </a:lnTo>
                  <a:lnTo>
                    <a:pt x="151" y="778"/>
                  </a:lnTo>
                  <a:lnTo>
                    <a:pt x="174" y="769"/>
                  </a:lnTo>
                  <a:lnTo>
                    <a:pt x="221" y="748"/>
                  </a:lnTo>
                  <a:lnTo>
                    <a:pt x="273" y="729"/>
                  </a:lnTo>
                  <a:lnTo>
                    <a:pt x="327" y="710"/>
                  </a:lnTo>
                  <a:lnTo>
                    <a:pt x="327" y="710"/>
                  </a:lnTo>
                  <a:lnTo>
                    <a:pt x="397" y="685"/>
                  </a:lnTo>
                  <a:lnTo>
                    <a:pt x="397" y="582"/>
                  </a:lnTo>
                  <a:lnTo>
                    <a:pt x="397" y="582"/>
                  </a:lnTo>
                  <a:lnTo>
                    <a:pt x="388" y="577"/>
                  </a:lnTo>
                  <a:lnTo>
                    <a:pt x="379" y="571"/>
                  </a:lnTo>
                  <a:lnTo>
                    <a:pt x="368" y="565"/>
                  </a:lnTo>
                  <a:lnTo>
                    <a:pt x="358" y="558"/>
                  </a:lnTo>
                  <a:lnTo>
                    <a:pt x="349" y="549"/>
                  </a:lnTo>
                  <a:lnTo>
                    <a:pt x="340" y="539"/>
                  </a:lnTo>
                  <a:lnTo>
                    <a:pt x="331" y="529"/>
                  </a:lnTo>
                  <a:lnTo>
                    <a:pt x="322" y="518"/>
                  </a:lnTo>
                  <a:lnTo>
                    <a:pt x="314" y="506"/>
                  </a:lnTo>
                  <a:lnTo>
                    <a:pt x="307" y="493"/>
                  </a:lnTo>
                  <a:lnTo>
                    <a:pt x="300" y="479"/>
                  </a:lnTo>
                  <a:lnTo>
                    <a:pt x="295" y="464"/>
                  </a:lnTo>
                  <a:lnTo>
                    <a:pt x="290" y="448"/>
                  </a:lnTo>
                  <a:lnTo>
                    <a:pt x="286" y="430"/>
                  </a:lnTo>
                  <a:lnTo>
                    <a:pt x="284" y="412"/>
                  </a:lnTo>
                  <a:lnTo>
                    <a:pt x="284" y="392"/>
                  </a:lnTo>
                  <a:lnTo>
                    <a:pt x="284" y="279"/>
                  </a:lnTo>
                  <a:lnTo>
                    <a:pt x="284" y="279"/>
                  </a:lnTo>
                  <a:lnTo>
                    <a:pt x="280" y="267"/>
                  </a:lnTo>
                  <a:lnTo>
                    <a:pt x="280" y="267"/>
                  </a:lnTo>
                  <a:lnTo>
                    <a:pt x="276" y="249"/>
                  </a:lnTo>
                  <a:lnTo>
                    <a:pt x="271" y="228"/>
                  </a:lnTo>
                  <a:lnTo>
                    <a:pt x="267" y="207"/>
                  </a:lnTo>
                  <a:lnTo>
                    <a:pt x="264" y="184"/>
                  </a:lnTo>
                  <a:lnTo>
                    <a:pt x="264" y="173"/>
                  </a:lnTo>
                  <a:lnTo>
                    <a:pt x="265" y="161"/>
                  </a:lnTo>
                  <a:lnTo>
                    <a:pt x="266" y="151"/>
                  </a:lnTo>
                  <a:lnTo>
                    <a:pt x="268" y="140"/>
                  </a:lnTo>
                  <a:lnTo>
                    <a:pt x="272" y="129"/>
                  </a:lnTo>
                  <a:lnTo>
                    <a:pt x="277" y="119"/>
                  </a:lnTo>
                  <a:lnTo>
                    <a:pt x="282" y="110"/>
                  </a:lnTo>
                  <a:lnTo>
                    <a:pt x="289" y="102"/>
                  </a:lnTo>
                  <a:lnTo>
                    <a:pt x="289" y="102"/>
                  </a:lnTo>
                  <a:lnTo>
                    <a:pt x="295" y="96"/>
                  </a:lnTo>
                  <a:lnTo>
                    <a:pt x="302" y="90"/>
                  </a:lnTo>
                  <a:lnTo>
                    <a:pt x="310" y="86"/>
                  </a:lnTo>
                  <a:lnTo>
                    <a:pt x="318" y="83"/>
                  </a:lnTo>
                  <a:lnTo>
                    <a:pt x="327" y="80"/>
                  </a:lnTo>
                  <a:lnTo>
                    <a:pt x="337" y="79"/>
                  </a:lnTo>
                  <a:lnTo>
                    <a:pt x="347" y="78"/>
                  </a:lnTo>
                  <a:lnTo>
                    <a:pt x="357" y="78"/>
                  </a:lnTo>
                  <a:lnTo>
                    <a:pt x="357" y="78"/>
                  </a:lnTo>
                  <a:lnTo>
                    <a:pt x="364" y="68"/>
                  </a:lnTo>
                  <a:lnTo>
                    <a:pt x="373" y="59"/>
                  </a:lnTo>
                  <a:lnTo>
                    <a:pt x="383" y="50"/>
                  </a:lnTo>
                  <a:lnTo>
                    <a:pt x="393" y="42"/>
                  </a:lnTo>
                  <a:lnTo>
                    <a:pt x="405" y="34"/>
                  </a:lnTo>
                  <a:lnTo>
                    <a:pt x="417" y="28"/>
                  </a:lnTo>
                  <a:lnTo>
                    <a:pt x="430" y="22"/>
                  </a:lnTo>
                  <a:lnTo>
                    <a:pt x="444" y="17"/>
                  </a:lnTo>
                  <a:lnTo>
                    <a:pt x="458" y="13"/>
                  </a:lnTo>
                  <a:lnTo>
                    <a:pt x="473" y="9"/>
                  </a:lnTo>
                  <a:lnTo>
                    <a:pt x="488" y="6"/>
                  </a:lnTo>
                  <a:lnTo>
                    <a:pt x="503" y="4"/>
                  </a:lnTo>
                  <a:lnTo>
                    <a:pt x="533" y="1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80" y="0"/>
                  </a:lnTo>
                  <a:lnTo>
                    <a:pt x="597" y="1"/>
                  </a:lnTo>
                  <a:lnTo>
                    <a:pt x="614" y="2"/>
                  </a:lnTo>
                  <a:lnTo>
                    <a:pt x="631" y="5"/>
                  </a:lnTo>
                  <a:lnTo>
                    <a:pt x="648" y="8"/>
                  </a:lnTo>
                  <a:lnTo>
                    <a:pt x="664" y="12"/>
                  </a:lnTo>
                  <a:lnTo>
                    <a:pt x="681" y="17"/>
                  </a:lnTo>
                  <a:lnTo>
                    <a:pt x="697" y="22"/>
                  </a:lnTo>
                  <a:lnTo>
                    <a:pt x="711" y="29"/>
                  </a:lnTo>
                  <a:lnTo>
                    <a:pt x="725" y="36"/>
                  </a:lnTo>
                  <a:lnTo>
                    <a:pt x="738" y="45"/>
                  </a:lnTo>
                  <a:lnTo>
                    <a:pt x="749" y="55"/>
                  </a:lnTo>
                  <a:lnTo>
                    <a:pt x="759" y="65"/>
                  </a:lnTo>
                  <a:lnTo>
                    <a:pt x="767" y="76"/>
                  </a:lnTo>
                  <a:lnTo>
                    <a:pt x="773" y="88"/>
                  </a:lnTo>
                  <a:lnTo>
                    <a:pt x="779" y="102"/>
                  </a:lnTo>
                  <a:lnTo>
                    <a:pt x="779" y="102"/>
                  </a:lnTo>
                  <a:lnTo>
                    <a:pt x="781" y="113"/>
                  </a:lnTo>
                  <a:lnTo>
                    <a:pt x="783" y="125"/>
                  </a:lnTo>
                  <a:lnTo>
                    <a:pt x="783" y="136"/>
                  </a:lnTo>
                  <a:lnTo>
                    <a:pt x="783" y="149"/>
                  </a:lnTo>
                  <a:lnTo>
                    <a:pt x="782" y="160"/>
                  </a:lnTo>
                  <a:lnTo>
                    <a:pt x="780" y="171"/>
                  </a:lnTo>
                  <a:lnTo>
                    <a:pt x="775" y="192"/>
                  </a:lnTo>
                  <a:lnTo>
                    <a:pt x="768" y="212"/>
                  </a:lnTo>
                  <a:lnTo>
                    <a:pt x="761" y="231"/>
                  </a:lnTo>
                  <a:lnTo>
                    <a:pt x="754" y="248"/>
                  </a:lnTo>
                  <a:lnTo>
                    <a:pt x="746" y="263"/>
                  </a:lnTo>
                  <a:lnTo>
                    <a:pt x="746" y="263"/>
                  </a:lnTo>
                  <a:lnTo>
                    <a:pt x="753" y="269"/>
                  </a:lnTo>
                  <a:lnTo>
                    <a:pt x="760" y="276"/>
                  </a:lnTo>
                  <a:lnTo>
                    <a:pt x="765" y="284"/>
                  </a:lnTo>
                  <a:lnTo>
                    <a:pt x="770" y="293"/>
                  </a:lnTo>
                  <a:lnTo>
                    <a:pt x="774" y="302"/>
                  </a:lnTo>
                  <a:lnTo>
                    <a:pt x="777" y="313"/>
                  </a:lnTo>
                  <a:lnTo>
                    <a:pt x="779" y="324"/>
                  </a:lnTo>
                  <a:lnTo>
                    <a:pt x="780" y="335"/>
                  </a:lnTo>
                  <a:lnTo>
                    <a:pt x="780" y="335"/>
                  </a:lnTo>
                  <a:lnTo>
                    <a:pt x="779" y="350"/>
                  </a:lnTo>
                  <a:lnTo>
                    <a:pt x="777" y="362"/>
                  </a:lnTo>
                  <a:lnTo>
                    <a:pt x="772" y="374"/>
                  </a:lnTo>
                  <a:lnTo>
                    <a:pt x="767" y="385"/>
                  </a:lnTo>
                  <a:lnTo>
                    <a:pt x="761" y="394"/>
                  </a:lnTo>
                  <a:lnTo>
                    <a:pt x="754" y="402"/>
                  </a:lnTo>
                  <a:lnTo>
                    <a:pt x="745" y="409"/>
                  </a:lnTo>
                  <a:lnTo>
                    <a:pt x="736" y="414"/>
                  </a:lnTo>
                  <a:lnTo>
                    <a:pt x="736" y="414"/>
                  </a:lnTo>
                  <a:lnTo>
                    <a:pt x="735" y="432"/>
                  </a:lnTo>
                  <a:lnTo>
                    <a:pt x="733" y="449"/>
                  </a:lnTo>
                  <a:lnTo>
                    <a:pt x="731" y="464"/>
                  </a:lnTo>
                  <a:lnTo>
                    <a:pt x="728" y="478"/>
                  </a:lnTo>
                  <a:lnTo>
                    <a:pt x="725" y="490"/>
                  </a:lnTo>
                  <a:lnTo>
                    <a:pt x="722" y="502"/>
                  </a:lnTo>
                  <a:lnTo>
                    <a:pt x="714" y="523"/>
                  </a:lnTo>
                  <a:lnTo>
                    <a:pt x="705" y="541"/>
                  </a:lnTo>
                  <a:lnTo>
                    <a:pt x="697" y="556"/>
                  </a:lnTo>
                  <a:lnTo>
                    <a:pt x="688" y="567"/>
                  </a:lnTo>
                  <a:lnTo>
                    <a:pt x="680" y="576"/>
                  </a:lnTo>
                  <a:lnTo>
                    <a:pt x="680" y="685"/>
                  </a:lnTo>
                  <a:lnTo>
                    <a:pt x="680" y="685"/>
                  </a:lnTo>
                  <a:lnTo>
                    <a:pt x="756" y="712"/>
                  </a:lnTo>
                  <a:lnTo>
                    <a:pt x="756" y="712"/>
                  </a:lnTo>
                  <a:lnTo>
                    <a:pt x="811" y="732"/>
                  </a:lnTo>
                  <a:lnTo>
                    <a:pt x="861" y="752"/>
                  </a:lnTo>
                  <a:lnTo>
                    <a:pt x="909" y="770"/>
                  </a:lnTo>
                  <a:lnTo>
                    <a:pt x="930" y="780"/>
                  </a:lnTo>
                  <a:lnTo>
                    <a:pt x="950" y="790"/>
                  </a:lnTo>
                  <a:lnTo>
                    <a:pt x="968" y="800"/>
                  </a:lnTo>
                  <a:lnTo>
                    <a:pt x="986" y="810"/>
                  </a:lnTo>
                  <a:lnTo>
                    <a:pt x="1001" y="820"/>
                  </a:lnTo>
                  <a:lnTo>
                    <a:pt x="1014" y="831"/>
                  </a:lnTo>
                  <a:lnTo>
                    <a:pt x="1026" y="842"/>
                  </a:lnTo>
                  <a:lnTo>
                    <a:pt x="1035" y="855"/>
                  </a:lnTo>
                  <a:lnTo>
                    <a:pt x="1043" y="867"/>
                  </a:lnTo>
                  <a:lnTo>
                    <a:pt x="1048" y="880"/>
                  </a:lnTo>
                  <a:lnTo>
                    <a:pt x="1048" y="880"/>
                  </a:lnTo>
                  <a:lnTo>
                    <a:pt x="1053" y="897"/>
                  </a:lnTo>
                  <a:lnTo>
                    <a:pt x="1057" y="915"/>
                  </a:lnTo>
                  <a:lnTo>
                    <a:pt x="1061" y="936"/>
                  </a:lnTo>
                  <a:lnTo>
                    <a:pt x="1064" y="958"/>
                  </a:lnTo>
                  <a:lnTo>
                    <a:pt x="1069" y="1003"/>
                  </a:lnTo>
                  <a:lnTo>
                    <a:pt x="1073" y="1048"/>
                  </a:lnTo>
                  <a:lnTo>
                    <a:pt x="1075" y="1090"/>
                  </a:lnTo>
                  <a:lnTo>
                    <a:pt x="1076" y="1124"/>
                  </a:lnTo>
                  <a:lnTo>
                    <a:pt x="1076" y="1160"/>
                  </a:lnTo>
                  <a:lnTo>
                    <a:pt x="1076" y="1160"/>
                  </a:lnTo>
                  <a:lnTo>
                    <a:pt x="1076" y="1166"/>
                  </a:lnTo>
                  <a:lnTo>
                    <a:pt x="1074" y="1171"/>
                  </a:lnTo>
                  <a:lnTo>
                    <a:pt x="1072" y="1176"/>
                  </a:lnTo>
                  <a:lnTo>
                    <a:pt x="1068" y="1180"/>
                  </a:lnTo>
                  <a:lnTo>
                    <a:pt x="1064" y="1183"/>
                  </a:lnTo>
                  <a:lnTo>
                    <a:pt x="1059" y="1186"/>
                  </a:lnTo>
                  <a:lnTo>
                    <a:pt x="1054" y="1188"/>
                  </a:lnTo>
                  <a:lnTo>
                    <a:pt x="1048" y="1188"/>
                  </a:lnTo>
                  <a:lnTo>
                    <a:pt x="1048" y="1188"/>
                  </a:lnTo>
                  <a:close/>
                  <a:moveTo>
                    <a:pt x="56" y="1131"/>
                  </a:moveTo>
                  <a:lnTo>
                    <a:pt x="1020" y="1131"/>
                  </a:lnTo>
                  <a:lnTo>
                    <a:pt x="1020" y="1131"/>
                  </a:lnTo>
                  <a:lnTo>
                    <a:pt x="1018" y="1080"/>
                  </a:lnTo>
                  <a:lnTo>
                    <a:pt x="1016" y="1048"/>
                  </a:lnTo>
                  <a:lnTo>
                    <a:pt x="1014" y="1015"/>
                  </a:lnTo>
                  <a:lnTo>
                    <a:pt x="1011" y="983"/>
                  </a:lnTo>
                  <a:lnTo>
                    <a:pt x="1007" y="950"/>
                  </a:lnTo>
                  <a:lnTo>
                    <a:pt x="1002" y="922"/>
                  </a:lnTo>
                  <a:lnTo>
                    <a:pt x="998" y="909"/>
                  </a:lnTo>
                  <a:lnTo>
                    <a:pt x="995" y="898"/>
                  </a:lnTo>
                  <a:lnTo>
                    <a:pt x="995" y="898"/>
                  </a:lnTo>
                  <a:lnTo>
                    <a:pt x="991" y="889"/>
                  </a:lnTo>
                  <a:lnTo>
                    <a:pt x="985" y="881"/>
                  </a:lnTo>
                  <a:lnTo>
                    <a:pt x="975" y="873"/>
                  </a:lnTo>
                  <a:lnTo>
                    <a:pt x="965" y="864"/>
                  </a:lnTo>
                  <a:lnTo>
                    <a:pt x="952" y="856"/>
                  </a:lnTo>
                  <a:lnTo>
                    <a:pt x="938" y="847"/>
                  </a:lnTo>
                  <a:lnTo>
                    <a:pt x="922" y="839"/>
                  </a:lnTo>
                  <a:lnTo>
                    <a:pt x="905" y="831"/>
                  </a:lnTo>
                  <a:lnTo>
                    <a:pt x="867" y="814"/>
                  </a:lnTo>
                  <a:lnTo>
                    <a:pt x="825" y="798"/>
                  </a:lnTo>
                  <a:lnTo>
                    <a:pt x="737" y="766"/>
                  </a:lnTo>
                  <a:lnTo>
                    <a:pt x="737" y="766"/>
                  </a:lnTo>
                  <a:lnTo>
                    <a:pt x="642" y="730"/>
                  </a:lnTo>
                  <a:lnTo>
                    <a:pt x="642" y="730"/>
                  </a:lnTo>
                  <a:lnTo>
                    <a:pt x="638" y="728"/>
                  </a:lnTo>
                  <a:lnTo>
                    <a:pt x="634" y="726"/>
                  </a:lnTo>
                  <a:lnTo>
                    <a:pt x="631" y="723"/>
                  </a:lnTo>
                  <a:lnTo>
                    <a:pt x="628" y="720"/>
                  </a:lnTo>
                  <a:lnTo>
                    <a:pt x="626" y="716"/>
                  </a:lnTo>
                  <a:lnTo>
                    <a:pt x="625" y="712"/>
                  </a:lnTo>
                  <a:lnTo>
                    <a:pt x="624" y="708"/>
                  </a:lnTo>
                  <a:lnTo>
                    <a:pt x="623" y="704"/>
                  </a:lnTo>
                  <a:lnTo>
                    <a:pt x="623" y="563"/>
                  </a:lnTo>
                  <a:lnTo>
                    <a:pt x="623" y="563"/>
                  </a:lnTo>
                  <a:lnTo>
                    <a:pt x="624" y="556"/>
                  </a:lnTo>
                  <a:lnTo>
                    <a:pt x="627" y="549"/>
                  </a:lnTo>
                  <a:lnTo>
                    <a:pt x="631" y="542"/>
                  </a:lnTo>
                  <a:lnTo>
                    <a:pt x="637" y="538"/>
                  </a:lnTo>
                  <a:lnTo>
                    <a:pt x="637" y="538"/>
                  </a:lnTo>
                  <a:lnTo>
                    <a:pt x="637" y="538"/>
                  </a:lnTo>
                  <a:lnTo>
                    <a:pt x="638" y="536"/>
                  </a:lnTo>
                  <a:lnTo>
                    <a:pt x="643" y="531"/>
                  </a:lnTo>
                  <a:lnTo>
                    <a:pt x="650" y="522"/>
                  </a:lnTo>
                  <a:lnTo>
                    <a:pt x="658" y="508"/>
                  </a:lnTo>
                  <a:lnTo>
                    <a:pt x="662" y="499"/>
                  </a:lnTo>
                  <a:lnTo>
                    <a:pt x="666" y="489"/>
                  </a:lnTo>
                  <a:lnTo>
                    <a:pt x="670" y="477"/>
                  </a:lnTo>
                  <a:lnTo>
                    <a:pt x="673" y="463"/>
                  </a:lnTo>
                  <a:lnTo>
                    <a:pt x="677" y="449"/>
                  </a:lnTo>
                  <a:lnTo>
                    <a:pt x="679" y="431"/>
                  </a:lnTo>
                  <a:lnTo>
                    <a:pt x="680" y="413"/>
                  </a:lnTo>
                  <a:lnTo>
                    <a:pt x="680" y="392"/>
                  </a:lnTo>
                  <a:lnTo>
                    <a:pt x="680" y="392"/>
                  </a:lnTo>
                  <a:lnTo>
                    <a:pt x="681" y="387"/>
                  </a:lnTo>
                  <a:lnTo>
                    <a:pt x="683" y="381"/>
                  </a:lnTo>
                  <a:lnTo>
                    <a:pt x="685" y="377"/>
                  </a:lnTo>
                  <a:lnTo>
                    <a:pt x="689" y="372"/>
                  </a:lnTo>
                  <a:lnTo>
                    <a:pt x="693" y="369"/>
                  </a:lnTo>
                  <a:lnTo>
                    <a:pt x="698" y="366"/>
                  </a:lnTo>
                  <a:lnTo>
                    <a:pt x="703" y="365"/>
                  </a:lnTo>
                  <a:lnTo>
                    <a:pt x="709" y="364"/>
                  </a:lnTo>
                  <a:lnTo>
                    <a:pt x="709" y="364"/>
                  </a:lnTo>
                  <a:lnTo>
                    <a:pt x="712" y="364"/>
                  </a:lnTo>
                  <a:lnTo>
                    <a:pt x="715" y="362"/>
                  </a:lnTo>
                  <a:lnTo>
                    <a:pt x="717" y="358"/>
                  </a:lnTo>
                  <a:lnTo>
                    <a:pt x="719" y="355"/>
                  </a:lnTo>
                  <a:lnTo>
                    <a:pt x="722" y="346"/>
                  </a:lnTo>
                  <a:lnTo>
                    <a:pt x="723" y="335"/>
                  </a:lnTo>
                  <a:lnTo>
                    <a:pt x="723" y="335"/>
                  </a:lnTo>
                  <a:lnTo>
                    <a:pt x="722" y="326"/>
                  </a:lnTo>
                  <a:lnTo>
                    <a:pt x="719" y="317"/>
                  </a:lnTo>
                  <a:lnTo>
                    <a:pt x="717" y="313"/>
                  </a:lnTo>
                  <a:lnTo>
                    <a:pt x="715" y="310"/>
                  </a:lnTo>
                  <a:lnTo>
                    <a:pt x="712" y="308"/>
                  </a:lnTo>
                  <a:lnTo>
                    <a:pt x="709" y="307"/>
                  </a:lnTo>
                  <a:lnTo>
                    <a:pt x="709" y="307"/>
                  </a:lnTo>
                  <a:lnTo>
                    <a:pt x="703" y="307"/>
                  </a:lnTo>
                  <a:lnTo>
                    <a:pt x="698" y="305"/>
                  </a:lnTo>
                  <a:lnTo>
                    <a:pt x="693" y="302"/>
                  </a:lnTo>
                  <a:lnTo>
                    <a:pt x="689" y="299"/>
                  </a:lnTo>
                  <a:lnTo>
                    <a:pt x="685" y="295"/>
                  </a:lnTo>
                  <a:lnTo>
                    <a:pt x="683" y="290"/>
                  </a:lnTo>
                  <a:lnTo>
                    <a:pt x="681" y="285"/>
                  </a:lnTo>
                  <a:lnTo>
                    <a:pt x="680" y="279"/>
                  </a:lnTo>
                  <a:lnTo>
                    <a:pt x="680" y="279"/>
                  </a:lnTo>
                  <a:lnTo>
                    <a:pt x="681" y="272"/>
                  </a:lnTo>
                  <a:lnTo>
                    <a:pt x="684" y="264"/>
                  </a:lnTo>
                  <a:lnTo>
                    <a:pt x="688" y="255"/>
                  </a:lnTo>
                  <a:lnTo>
                    <a:pt x="693" y="244"/>
                  </a:lnTo>
                  <a:lnTo>
                    <a:pt x="693" y="244"/>
                  </a:lnTo>
                  <a:lnTo>
                    <a:pt x="706" y="218"/>
                  </a:lnTo>
                  <a:lnTo>
                    <a:pt x="712" y="202"/>
                  </a:lnTo>
                  <a:lnTo>
                    <a:pt x="718" y="186"/>
                  </a:lnTo>
                  <a:lnTo>
                    <a:pt x="723" y="169"/>
                  </a:lnTo>
                  <a:lnTo>
                    <a:pt x="725" y="151"/>
                  </a:lnTo>
                  <a:lnTo>
                    <a:pt x="726" y="142"/>
                  </a:lnTo>
                  <a:lnTo>
                    <a:pt x="726" y="133"/>
                  </a:lnTo>
                  <a:lnTo>
                    <a:pt x="725" y="124"/>
                  </a:lnTo>
                  <a:lnTo>
                    <a:pt x="723" y="115"/>
                  </a:lnTo>
                  <a:lnTo>
                    <a:pt x="723" y="115"/>
                  </a:lnTo>
                  <a:lnTo>
                    <a:pt x="721" y="109"/>
                  </a:lnTo>
                  <a:lnTo>
                    <a:pt x="718" y="103"/>
                  </a:lnTo>
                  <a:lnTo>
                    <a:pt x="713" y="98"/>
                  </a:lnTo>
                  <a:lnTo>
                    <a:pt x="707" y="92"/>
                  </a:lnTo>
                  <a:lnTo>
                    <a:pt x="699" y="87"/>
                  </a:lnTo>
                  <a:lnTo>
                    <a:pt x="691" y="82"/>
                  </a:lnTo>
                  <a:lnTo>
                    <a:pt x="682" y="78"/>
                  </a:lnTo>
                  <a:lnTo>
                    <a:pt x="671" y="73"/>
                  </a:lnTo>
                  <a:lnTo>
                    <a:pt x="660" y="70"/>
                  </a:lnTo>
                  <a:lnTo>
                    <a:pt x="648" y="66"/>
                  </a:lnTo>
                  <a:lnTo>
                    <a:pt x="622" y="61"/>
                  </a:lnTo>
                  <a:lnTo>
                    <a:pt x="594" y="58"/>
                  </a:lnTo>
                  <a:lnTo>
                    <a:pt x="563" y="57"/>
                  </a:lnTo>
                  <a:lnTo>
                    <a:pt x="563" y="57"/>
                  </a:lnTo>
                  <a:lnTo>
                    <a:pt x="533" y="58"/>
                  </a:lnTo>
                  <a:lnTo>
                    <a:pt x="504" y="61"/>
                  </a:lnTo>
                  <a:lnTo>
                    <a:pt x="479" y="66"/>
                  </a:lnTo>
                  <a:lnTo>
                    <a:pt x="466" y="70"/>
                  </a:lnTo>
                  <a:lnTo>
                    <a:pt x="455" y="73"/>
                  </a:lnTo>
                  <a:lnTo>
                    <a:pt x="445" y="78"/>
                  </a:lnTo>
                  <a:lnTo>
                    <a:pt x="435" y="82"/>
                  </a:lnTo>
                  <a:lnTo>
                    <a:pt x="427" y="87"/>
                  </a:lnTo>
                  <a:lnTo>
                    <a:pt x="420" y="92"/>
                  </a:lnTo>
                  <a:lnTo>
                    <a:pt x="414" y="98"/>
                  </a:lnTo>
                  <a:lnTo>
                    <a:pt x="409" y="103"/>
                  </a:lnTo>
                  <a:lnTo>
                    <a:pt x="405" y="109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1" y="121"/>
                  </a:lnTo>
                  <a:lnTo>
                    <a:pt x="398" y="125"/>
                  </a:lnTo>
                  <a:lnTo>
                    <a:pt x="395" y="129"/>
                  </a:lnTo>
                  <a:lnTo>
                    <a:pt x="391" y="132"/>
                  </a:lnTo>
                  <a:lnTo>
                    <a:pt x="386" y="135"/>
                  </a:lnTo>
                  <a:lnTo>
                    <a:pt x="381" y="136"/>
                  </a:lnTo>
                  <a:lnTo>
                    <a:pt x="376" y="137"/>
                  </a:lnTo>
                  <a:lnTo>
                    <a:pt x="369" y="136"/>
                  </a:lnTo>
                  <a:lnTo>
                    <a:pt x="369" y="136"/>
                  </a:lnTo>
                  <a:lnTo>
                    <a:pt x="359" y="135"/>
                  </a:lnTo>
                  <a:lnTo>
                    <a:pt x="348" y="134"/>
                  </a:lnTo>
                  <a:lnTo>
                    <a:pt x="343" y="134"/>
                  </a:lnTo>
                  <a:lnTo>
                    <a:pt x="338" y="136"/>
                  </a:lnTo>
                  <a:lnTo>
                    <a:pt x="333" y="137"/>
                  </a:lnTo>
                  <a:lnTo>
                    <a:pt x="330" y="141"/>
                  </a:lnTo>
                  <a:lnTo>
                    <a:pt x="330" y="141"/>
                  </a:lnTo>
                  <a:lnTo>
                    <a:pt x="327" y="145"/>
                  </a:lnTo>
                  <a:lnTo>
                    <a:pt x="324" y="151"/>
                  </a:lnTo>
                  <a:lnTo>
                    <a:pt x="323" y="157"/>
                  </a:lnTo>
                  <a:lnTo>
                    <a:pt x="322" y="163"/>
                  </a:lnTo>
                  <a:lnTo>
                    <a:pt x="321" y="179"/>
                  </a:lnTo>
                  <a:lnTo>
                    <a:pt x="323" y="195"/>
                  </a:lnTo>
                  <a:lnTo>
                    <a:pt x="326" y="212"/>
                  </a:lnTo>
                  <a:lnTo>
                    <a:pt x="329" y="228"/>
                  </a:lnTo>
                  <a:lnTo>
                    <a:pt x="335" y="253"/>
                  </a:lnTo>
                  <a:lnTo>
                    <a:pt x="335" y="253"/>
                  </a:lnTo>
                  <a:lnTo>
                    <a:pt x="338" y="268"/>
                  </a:lnTo>
                  <a:lnTo>
                    <a:pt x="340" y="279"/>
                  </a:lnTo>
                  <a:lnTo>
                    <a:pt x="340" y="392"/>
                  </a:lnTo>
                  <a:lnTo>
                    <a:pt x="340" y="392"/>
                  </a:lnTo>
                  <a:lnTo>
                    <a:pt x="341" y="412"/>
                  </a:lnTo>
                  <a:lnTo>
                    <a:pt x="344" y="430"/>
                  </a:lnTo>
                  <a:lnTo>
                    <a:pt x="348" y="447"/>
                  </a:lnTo>
                  <a:lnTo>
                    <a:pt x="354" y="462"/>
                  </a:lnTo>
                  <a:lnTo>
                    <a:pt x="360" y="475"/>
                  </a:lnTo>
                  <a:lnTo>
                    <a:pt x="368" y="486"/>
                  </a:lnTo>
                  <a:lnTo>
                    <a:pt x="377" y="496"/>
                  </a:lnTo>
                  <a:lnTo>
                    <a:pt x="386" y="505"/>
                  </a:lnTo>
                  <a:lnTo>
                    <a:pt x="394" y="513"/>
                  </a:lnTo>
                  <a:lnTo>
                    <a:pt x="402" y="519"/>
                  </a:lnTo>
                  <a:lnTo>
                    <a:pt x="417" y="528"/>
                  </a:lnTo>
                  <a:lnTo>
                    <a:pt x="428" y="533"/>
                  </a:lnTo>
                  <a:lnTo>
                    <a:pt x="433" y="535"/>
                  </a:lnTo>
                  <a:lnTo>
                    <a:pt x="433" y="535"/>
                  </a:lnTo>
                  <a:lnTo>
                    <a:pt x="438" y="537"/>
                  </a:lnTo>
                  <a:lnTo>
                    <a:pt x="441" y="539"/>
                  </a:lnTo>
                  <a:lnTo>
                    <a:pt x="445" y="542"/>
                  </a:lnTo>
                  <a:lnTo>
                    <a:pt x="448" y="545"/>
                  </a:lnTo>
                  <a:lnTo>
                    <a:pt x="450" y="550"/>
                  </a:lnTo>
                  <a:lnTo>
                    <a:pt x="452" y="554"/>
                  </a:lnTo>
                  <a:lnTo>
                    <a:pt x="453" y="558"/>
                  </a:lnTo>
                  <a:lnTo>
                    <a:pt x="453" y="563"/>
                  </a:lnTo>
                  <a:lnTo>
                    <a:pt x="453" y="704"/>
                  </a:lnTo>
                  <a:lnTo>
                    <a:pt x="453" y="704"/>
                  </a:lnTo>
                  <a:lnTo>
                    <a:pt x="453" y="708"/>
                  </a:lnTo>
                  <a:lnTo>
                    <a:pt x="452" y="712"/>
                  </a:lnTo>
                  <a:lnTo>
                    <a:pt x="450" y="716"/>
                  </a:lnTo>
                  <a:lnTo>
                    <a:pt x="448" y="720"/>
                  </a:lnTo>
                  <a:lnTo>
                    <a:pt x="445" y="723"/>
                  </a:lnTo>
                  <a:lnTo>
                    <a:pt x="442" y="726"/>
                  </a:lnTo>
                  <a:lnTo>
                    <a:pt x="439" y="728"/>
                  </a:lnTo>
                  <a:lnTo>
                    <a:pt x="435" y="730"/>
                  </a:lnTo>
                  <a:lnTo>
                    <a:pt x="435" y="730"/>
                  </a:lnTo>
                  <a:lnTo>
                    <a:pt x="346" y="764"/>
                  </a:lnTo>
                  <a:lnTo>
                    <a:pt x="346" y="764"/>
                  </a:lnTo>
                  <a:lnTo>
                    <a:pt x="260" y="795"/>
                  </a:lnTo>
                  <a:lnTo>
                    <a:pt x="218" y="811"/>
                  </a:lnTo>
                  <a:lnTo>
                    <a:pt x="178" y="828"/>
                  </a:lnTo>
                  <a:lnTo>
                    <a:pt x="159" y="837"/>
                  </a:lnTo>
                  <a:lnTo>
                    <a:pt x="142" y="846"/>
                  </a:lnTo>
                  <a:lnTo>
                    <a:pt x="127" y="855"/>
                  </a:lnTo>
                  <a:lnTo>
                    <a:pt x="114" y="864"/>
                  </a:lnTo>
                  <a:lnTo>
                    <a:pt x="102" y="872"/>
                  </a:lnTo>
                  <a:lnTo>
                    <a:pt x="93" y="881"/>
                  </a:lnTo>
                  <a:lnTo>
                    <a:pt x="86" y="889"/>
                  </a:lnTo>
                  <a:lnTo>
                    <a:pt x="84" y="893"/>
                  </a:lnTo>
                  <a:lnTo>
                    <a:pt x="82" y="898"/>
                  </a:lnTo>
                  <a:lnTo>
                    <a:pt x="82" y="898"/>
                  </a:lnTo>
                  <a:lnTo>
                    <a:pt x="79" y="909"/>
                  </a:lnTo>
                  <a:lnTo>
                    <a:pt x="76" y="922"/>
                  </a:lnTo>
                  <a:lnTo>
                    <a:pt x="71" y="950"/>
                  </a:lnTo>
                  <a:lnTo>
                    <a:pt x="65" y="983"/>
                  </a:lnTo>
                  <a:lnTo>
                    <a:pt x="62" y="1015"/>
                  </a:lnTo>
                  <a:lnTo>
                    <a:pt x="60" y="1048"/>
                  </a:lnTo>
                  <a:lnTo>
                    <a:pt x="58" y="1080"/>
                  </a:lnTo>
                  <a:lnTo>
                    <a:pt x="56" y="1131"/>
                  </a:lnTo>
                  <a:lnTo>
                    <a:pt x="56" y="11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608388" y="1481138"/>
              <a:ext cx="147638" cy="312738"/>
            </a:xfrm>
            <a:custGeom>
              <a:rect b="b" l="l" r="r" t="t"/>
              <a:pathLst>
                <a:path extrusionOk="0" h="1183" w="559">
                  <a:moveTo>
                    <a:pt x="531" y="1183"/>
                  </a:moveTo>
                  <a:lnTo>
                    <a:pt x="390" y="1183"/>
                  </a:lnTo>
                  <a:lnTo>
                    <a:pt x="390" y="1183"/>
                  </a:lnTo>
                  <a:lnTo>
                    <a:pt x="384" y="1183"/>
                  </a:lnTo>
                  <a:lnTo>
                    <a:pt x="378" y="1181"/>
                  </a:lnTo>
                  <a:lnTo>
                    <a:pt x="373" y="1178"/>
                  </a:lnTo>
                  <a:lnTo>
                    <a:pt x="369" y="1175"/>
                  </a:lnTo>
                  <a:lnTo>
                    <a:pt x="365" y="1171"/>
                  </a:lnTo>
                  <a:lnTo>
                    <a:pt x="363" y="1166"/>
                  </a:lnTo>
                  <a:lnTo>
                    <a:pt x="361" y="1161"/>
                  </a:lnTo>
                  <a:lnTo>
                    <a:pt x="361" y="1155"/>
                  </a:lnTo>
                  <a:lnTo>
                    <a:pt x="361" y="1155"/>
                  </a:lnTo>
                  <a:lnTo>
                    <a:pt x="361" y="1148"/>
                  </a:lnTo>
                  <a:lnTo>
                    <a:pt x="363" y="1143"/>
                  </a:lnTo>
                  <a:lnTo>
                    <a:pt x="365" y="1138"/>
                  </a:lnTo>
                  <a:lnTo>
                    <a:pt x="369" y="1134"/>
                  </a:lnTo>
                  <a:lnTo>
                    <a:pt x="373" y="1131"/>
                  </a:lnTo>
                  <a:lnTo>
                    <a:pt x="378" y="1128"/>
                  </a:lnTo>
                  <a:lnTo>
                    <a:pt x="384" y="1127"/>
                  </a:lnTo>
                  <a:lnTo>
                    <a:pt x="390" y="1126"/>
                  </a:lnTo>
                  <a:lnTo>
                    <a:pt x="502" y="1126"/>
                  </a:lnTo>
                  <a:lnTo>
                    <a:pt x="502" y="1126"/>
                  </a:lnTo>
                  <a:lnTo>
                    <a:pt x="501" y="1075"/>
                  </a:lnTo>
                  <a:lnTo>
                    <a:pt x="499" y="1043"/>
                  </a:lnTo>
                  <a:lnTo>
                    <a:pt x="497" y="1010"/>
                  </a:lnTo>
                  <a:lnTo>
                    <a:pt x="494" y="978"/>
                  </a:lnTo>
                  <a:lnTo>
                    <a:pt x="489" y="945"/>
                  </a:lnTo>
                  <a:lnTo>
                    <a:pt x="484" y="917"/>
                  </a:lnTo>
                  <a:lnTo>
                    <a:pt x="480" y="904"/>
                  </a:lnTo>
                  <a:lnTo>
                    <a:pt x="477" y="893"/>
                  </a:lnTo>
                  <a:lnTo>
                    <a:pt x="477" y="893"/>
                  </a:lnTo>
                  <a:lnTo>
                    <a:pt x="473" y="884"/>
                  </a:lnTo>
                  <a:lnTo>
                    <a:pt x="466" y="874"/>
                  </a:lnTo>
                  <a:lnTo>
                    <a:pt x="457" y="864"/>
                  </a:lnTo>
                  <a:lnTo>
                    <a:pt x="446" y="854"/>
                  </a:lnTo>
                  <a:lnTo>
                    <a:pt x="432" y="842"/>
                  </a:lnTo>
                  <a:lnTo>
                    <a:pt x="416" y="831"/>
                  </a:lnTo>
                  <a:lnTo>
                    <a:pt x="398" y="820"/>
                  </a:lnTo>
                  <a:lnTo>
                    <a:pt x="376" y="808"/>
                  </a:lnTo>
                  <a:lnTo>
                    <a:pt x="353" y="796"/>
                  </a:lnTo>
                  <a:lnTo>
                    <a:pt x="328" y="783"/>
                  </a:lnTo>
                  <a:lnTo>
                    <a:pt x="300" y="770"/>
                  </a:lnTo>
                  <a:lnTo>
                    <a:pt x="269" y="756"/>
                  </a:lnTo>
                  <a:lnTo>
                    <a:pt x="202" y="727"/>
                  </a:lnTo>
                  <a:lnTo>
                    <a:pt x="124" y="697"/>
                  </a:lnTo>
                  <a:lnTo>
                    <a:pt x="124" y="697"/>
                  </a:lnTo>
                  <a:lnTo>
                    <a:pt x="120" y="695"/>
                  </a:lnTo>
                  <a:lnTo>
                    <a:pt x="117" y="693"/>
                  </a:lnTo>
                  <a:lnTo>
                    <a:pt x="114" y="690"/>
                  </a:lnTo>
                  <a:lnTo>
                    <a:pt x="111" y="687"/>
                  </a:lnTo>
                  <a:lnTo>
                    <a:pt x="109" y="683"/>
                  </a:lnTo>
                  <a:lnTo>
                    <a:pt x="107" y="679"/>
                  </a:lnTo>
                  <a:lnTo>
                    <a:pt x="106" y="675"/>
                  </a:lnTo>
                  <a:lnTo>
                    <a:pt x="106" y="671"/>
                  </a:lnTo>
                  <a:lnTo>
                    <a:pt x="106" y="586"/>
                  </a:lnTo>
                  <a:lnTo>
                    <a:pt x="106" y="586"/>
                  </a:lnTo>
                  <a:lnTo>
                    <a:pt x="107" y="579"/>
                  </a:lnTo>
                  <a:lnTo>
                    <a:pt x="110" y="572"/>
                  </a:lnTo>
                  <a:lnTo>
                    <a:pt x="114" y="566"/>
                  </a:lnTo>
                  <a:lnTo>
                    <a:pt x="119" y="562"/>
                  </a:lnTo>
                  <a:lnTo>
                    <a:pt x="119" y="562"/>
                  </a:lnTo>
                  <a:lnTo>
                    <a:pt x="119" y="562"/>
                  </a:lnTo>
                  <a:lnTo>
                    <a:pt x="121" y="560"/>
                  </a:lnTo>
                  <a:lnTo>
                    <a:pt x="126" y="555"/>
                  </a:lnTo>
                  <a:lnTo>
                    <a:pt x="133" y="546"/>
                  </a:lnTo>
                  <a:lnTo>
                    <a:pt x="141" y="531"/>
                  </a:lnTo>
                  <a:lnTo>
                    <a:pt x="145" y="522"/>
                  </a:lnTo>
                  <a:lnTo>
                    <a:pt x="149" y="512"/>
                  </a:lnTo>
                  <a:lnTo>
                    <a:pt x="152" y="500"/>
                  </a:lnTo>
                  <a:lnTo>
                    <a:pt x="155" y="487"/>
                  </a:lnTo>
                  <a:lnTo>
                    <a:pt x="158" y="472"/>
                  </a:lnTo>
                  <a:lnTo>
                    <a:pt x="160" y="455"/>
                  </a:lnTo>
                  <a:lnTo>
                    <a:pt x="162" y="436"/>
                  </a:lnTo>
                  <a:lnTo>
                    <a:pt x="162" y="415"/>
                  </a:lnTo>
                  <a:lnTo>
                    <a:pt x="162" y="415"/>
                  </a:lnTo>
                  <a:lnTo>
                    <a:pt x="163" y="410"/>
                  </a:lnTo>
                  <a:lnTo>
                    <a:pt x="164" y="404"/>
                  </a:lnTo>
                  <a:lnTo>
                    <a:pt x="167" y="400"/>
                  </a:lnTo>
                  <a:lnTo>
                    <a:pt x="170" y="396"/>
                  </a:lnTo>
                  <a:lnTo>
                    <a:pt x="174" y="392"/>
                  </a:lnTo>
                  <a:lnTo>
                    <a:pt x="180" y="390"/>
                  </a:lnTo>
                  <a:lnTo>
                    <a:pt x="185" y="388"/>
                  </a:lnTo>
                  <a:lnTo>
                    <a:pt x="191" y="387"/>
                  </a:lnTo>
                  <a:lnTo>
                    <a:pt x="191" y="387"/>
                  </a:lnTo>
                  <a:lnTo>
                    <a:pt x="195" y="387"/>
                  </a:lnTo>
                  <a:lnTo>
                    <a:pt x="197" y="385"/>
                  </a:lnTo>
                  <a:lnTo>
                    <a:pt x="199" y="382"/>
                  </a:lnTo>
                  <a:lnTo>
                    <a:pt x="199" y="382"/>
                  </a:lnTo>
                  <a:lnTo>
                    <a:pt x="202" y="378"/>
                  </a:lnTo>
                  <a:lnTo>
                    <a:pt x="204" y="372"/>
                  </a:lnTo>
                  <a:lnTo>
                    <a:pt x="205" y="366"/>
                  </a:lnTo>
                  <a:lnTo>
                    <a:pt x="205" y="359"/>
                  </a:lnTo>
                  <a:lnTo>
                    <a:pt x="205" y="359"/>
                  </a:lnTo>
                  <a:lnTo>
                    <a:pt x="204" y="350"/>
                  </a:lnTo>
                  <a:lnTo>
                    <a:pt x="202" y="341"/>
                  </a:lnTo>
                  <a:lnTo>
                    <a:pt x="200" y="336"/>
                  </a:lnTo>
                  <a:lnTo>
                    <a:pt x="197" y="333"/>
                  </a:lnTo>
                  <a:lnTo>
                    <a:pt x="195" y="331"/>
                  </a:lnTo>
                  <a:lnTo>
                    <a:pt x="191" y="330"/>
                  </a:lnTo>
                  <a:lnTo>
                    <a:pt x="191" y="330"/>
                  </a:lnTo>
                  <a:lnTo>
                    <a:pt x="186" y="330"/>
                  </a:lnTo>
                  <a:lnTo>
                    <a:pt x="180" y="328"/>
                  </a:lnTo>
                  <a:lnTo>
                    <a:pt x="175" y="326"/>
                  </a:lnTo>
                  <a:lnTo>
                    <a:pt x="170" y="322"/>
                  </a:lnTo>
                  <a:lnTo>
                    <a:pt x="170" y="322"/>
                  </a:lnTo>
                  <a:lnTo>
                    <a:pt x="167" y="318"/>
                  </a:lnTo>
                  <a:lnTo>
                    <a:pt x="164" y="313"/>
                  </a:lnTo>
                  <a:lnTo>
                    <a:pt x="163" y="308"/>
                  </a:lnTo>
                  <a:lnTo>
                    <a:pt x="162" y="302"/>
                  </a:lnTo>
                  <a:lnTo>
                    <a:pt x="162" y="302"/>
                  </a:lnTo>
                  <a:lnTo>
                    <a:pt x="163" y="295"/>
                  </a:lnTo>
                  <a:lnTo>
                    <a:pt x="165" y="287"/>
                  </a:lnTo>
                  <a:lnTo>
                    <a:pt x="174" y="267"/>
                  </a:lnTo>
                  <a:lnTo>
                    <a:pt x="174" y="267"/>
                  </a:lnTo>
                  <a:lnTo>
                    <a:pt x="188" y="239"/>
                  </a:lnTo>
                  <a:lnTo>
                    <a:pt x="194" y="221"/>
                  </a:lnTo>
                  <a:lnTo>
                    <a:pt x="200" y="203"/>
                  </a:lnTo>
                  <a:lnTo>
                    <a:pt x="205" y="184"/>
                  </a:lnTo>
                  <a:lnTo>
                    <a:pt x="208" y="165"/>
                  </a:lnTo>
                  <a:lnTo>
                    <a:pt x="209" y="156"/>
                  </a:lnTo>
                  <a:lnTo>
                    <a:pt x="209" y="147"/>
                  </a:lnTo>
                  <a:lnTo>
                    <a:pt x="208" y="138"/>
                  </a:lnTo>
                  <a:lnTo>
                    <a:pt x="206" y="128"/>
                  </a:lnTo>
                  <a:lnTo>
                    <a:pt x="206" y="128"/>
                  </a:lnTo>
                  <a:lnTo>
                    <a:pt x="203" y="122"/>
                  </a:lnTo>
                  <a:lnTo>
                    <a:pt x="199" y="114"/>
                  </a:lnTo>
                  <a:lnTo>
                    <a:pt x="192" y="105"/>
                  </a:lnTo>
                  <a:lnTo>
                    <a:pt x="184" y="97"/>
                  </a:lnTo>
                  <a:lnTo>
                    <a:pt x="173" y="88"/>
                  </a:lnTo>
                  <a:lnTo>
                    <a:pt x="161" y="80"/>
                  </a:lnTo>
                  <a:lnTo>
                    <a:pt x="148" y="72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25" y="62"/>
                  </a:lnTo>
                  <a:lnTo>
                    <a:pt x="115" y="60"/>
                  </a:lnTo>
                  <a:lnTo>
                    <a:pt x="104" y="58"/>
                  </a:lnTo>
                  <a:lnTo>
                    <a:pt x="93" y="57"/>
                  </a:lnTo>
                  <a:lnTo>
                    <a:pt x="81" y="58"/>
                  </a:lnTo>
                  <a:lnTo>
                    <a:pt x="68" y="61"/>
                  </a:lnTo>
                  <a:lnTo>
                    <a:pt x="56" y="65"/>
                  </a:lnTo>
                  <a:lnTo>
                    <a:pt x="43" y="72"/>
                  </a:lnTo>
                  <a:lnTo>
                    <a:pt x="43" y="72"/>
                  </a:lnTo>
                  <a:lnTo>
                    <a:pt x="38" y="75"/>
                  </a:lnTo>
                  <a:lnTo>
                    <a:pt x="33" y="76"/>
                  </a:lnTo>
                  <a:lnTo>
                    <a:pt x="28" y="77"/>
                  </a:lnTo>
                  <a:lnTo>
                    <a:pt x="22" y="76"/>
                  </a:lnTo>
                  <a:lnTo>
                    <a:pt x="17" y="75"/>
                  </a:lnTo>
                  <a:lnTo>
                    <a:pt x="12" y="72"/>
                  </a:lnTo>
                  <a:lnTo>
                    <a:pt x="8" y="69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2" y="59"/>
                  </a:lnTo>
                  <a:lnTo>
                    <a:pt x="0" y="54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2" y="38"/>
                  </a:lnTo>
                  <a:lnTo>
                    <a:pt x="4" y="33"/>
                  </a:lnTo>
                  <a:lnTo>
                    <a:pt x="8" y="28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28" y="15"/>
                  </a:lnTo>
                  <a:lnTo>
                    <a:pt x="44" y="8"/>
                  </a:lnTo>
                  <a:lnTo>
                    <a:pt x="61" y="3"/>
                  </a:lnTo>
                  <a:lnTo>
                    <a:pt x="80" y="1"/>
                  </a:lnTo>
                  <a:lnTo>
                    <a:pt x="98" y="0"/>
                  </a:lnTo>
                  <a:lnTo>
                    <a:pt x="117" y="2"/>
                  </a:lnTo>
                  <a:lnTo>
                    <a:pt x="135" y="6"/>
                  </a:lnTo>
                  <a:lnTo>
                    <a:pt x="154" y="12"/>
                  </a:lnTo>
                  <a:lnTo>
                    <a:pt x="154" y="12"/>
                  </a:lnTo>
                  <a:lnTo>
                    <a:pt x="173" y="21"/>
                  </a:lnTo>
                  <a:lnTo>
                    <a:pt x="192" y="31"/>
                  </a:lnTo>
                  <a:lnTo>
                    <a:pt x="208" y="44"/>
                  </a:lnTo>
                  <a:lnTo>
                    <a:pt x="223" y="57"/>
                  </a:lnTo>
                  <a:lnTo>
                    <a:pt x="236" y="71"/>
                  </a:lnTo>
                  <a:lnTo>
                    <a:pt x="247" y="85"/>
                  </a:lnTo>
                  <a:lnTo>
                    <a:pt x="252" y="93"/>
                  </a:lnTo>
                  <a:lnTo>
                    <a:pt x="255" y="100"/>
                  </a:lnTo>
                  <a:lnTo>
                    <a:pt x="258" y="107"/>
                  </a:lnTo>
                  <a:lnTo>
                    <a:pt x="260" y="115"/>
                  </a:lnTo>
                  <a:lnTo>
                    <a:pt x="260" y="115"/>
                  </a:lnTo>
                  <a:lnTo>
                    <a:pt x="263" y="126"/>
                  </a:lnTo>
                  <a:lnTo>
                    <a:pt x="264" y="139"/>
                  </a:lnTo>
                  <a:lnTo>
                    <a:pt x="265" y="151"/>
                  </a:lnTo>
                  <a:lnTo>
                    <a:pt x="265" y="163"/>
                  </a:lnTo>
                  <a:lnTo>
                    <a:pt x="263" y="175"/>
                  </a:lnTo>
                  <a:lnTo>
                    <a:pt x="262" y="186"/>
                  </a:lnTo>
                  <a:lnTo>
                    <a:pt x="257" y="209"/>
                  </a:lnTo>
                  <a:lnTo>
                    <a:pt x="250" y="231"/>
                  </a:lnTo>
                  <a:lnTo>
                    <a:pt x="243" y="252"/>
                  </a:lnTo>
                  <a:lnTo>
                    <a:pt x="235" y="270"/>
                  </a:lnTo>
                  <a:lnTo>
                    <a:pt x="228" y="286"/>
                  </a:lnTo>
                  <a:lnTo>
                    <a:pt x="228" y="286"/>
                  </a:lnTo>
                  <a:lnTo>
                    <a:pt x="235" y="292"/>
                  </a:lnTo>
                  <a:lnTo>
                    <a:pt x="242" y="298"/>
                  </a:lnTo>
                  <a:lnTo>
                    <a:pt x="248" y="306"/>
                  </a:lnTo>
                  <a:lnTo>
                    <a:pt x="252" y="315"/>
                  </a:lnTo>
                  <a:lnTo>
                    <a:pt x="256" y="325"/>
                  </a:lnTo>
                  <a:lnTo>
                    <a:pt x="259" y="335"/>
                  </a:lnTo>
                  <a:lnTo>
                    <a:pt x="261" y="348"/>
                  </a:lnTo>
                  <a:lnTo>
                    <a:pt x="261" y="359"/>
                  </a:lnTo>
                  <a:lnTo>
                    <a:pt x="261" y="359"/>
                  </a:lnTo>
                  <a:lnTo>
                    <a:pt x="260" y="374"/>
                  </a:lnTo>
                  <a:lnTo>
                    <a:pt x="257" y="388"/>
                  </a:lnTo>
                  <a:lnTo>
                    <a:pt x="253" y="402"/>
                  </a:lnTo>
                  <a:lnTo>
                    <a:pt x="246" y="413"/>
                  </a:lnTo>
                  <a:lnTo>
                    <a:pt x="246" y="413"/>
                  </a:lnTo>
                  <a:lnTo>
                    <a:pt x="240" y="421"/>
                  </a:lnTo>
                  <a:lnTo>
                    <a:pt x="234" y="428"/>
                  </a:lnTo>
                  <a:lnTo>
                    <a:pt x="227" y="433"/>
                  </a:lnTo>
                  <a:lnTo>
                    <a:pt x="219" y="437"/>
                  </a:lnTo>
                  <a:lnTo>
                    <a:pt x="219" y="437"/>
                  </a:lnTo>
                  <a:lnTo>
                    <a:pt x="218" y="456"/>
                  </a:lnTo>
                  <a:lnTo>
                    <a:pt x="216" y="472"/>
                  </a:lnTo>
                  <a:lnTo>
                    <a:pt x="214" y="487"/>
                  </a:lnTo>
                  <a:lnTo>
                    <a:pt x="211" y="501"/>
                  </a:lnTo>
                  <a:lnTo>
                    <a:pt x="208" y="514"/>
                  </a:lnTo>
                  <a:lnTo>
                    <a:pt x="204" y="525"/>
                  </a:lnTo>
                  <a:lnTo>
                    <a:pt x="196" y="548"/>
                  </a:lnTo>
                  <a:lnTo>
                    <a:pt x="188" y="565"/>
                  </a:lnTo>
                  <a:lnTo>
                    <a:pt x="179" y="579"/>
                  </a:lnTo>
                  <a:lnTo>
                    <a:pt x="170" y="590"/>
                  </a:lnTo>
                  <a:lnTo>
                    <a:pt x="162" y="599"/>
                  </a:lnTo>
                  <a:lnTo>
                    <a:pt x="162" y="652"/>
                  </a:lnTo>
                  <a:lnTo>
                    <a:pt x="162" y="652"/>
                  </a:lnTo>
                  <a:lnTo>
                    <a:pt x="245" y="684"/>
                  </a:lnTo>
                  <a:lnTo>
                    <a:pt x="283" y="700"/>
                  </a:lnTo>
                  <a:lnTo>
                    <a:pt x="317" y="715"/>
                  </a:lnTo>
                  <a:lnTo>
                    <a:pt x="348" y="729"/>
                  </a:lnTo>
                  <a:lnTo>
                    <a:pt x="376" y="745"/>
                  </a:lnTo>
                  <a:lnTo>
                    <a:pt x="404" y="759"/>
                  </a:lnTo>
                  <a:lnTo>
                    <a:pt x="427" y="772"/>
                  </a:lnTo>
                  <a:lnTo>
                    <a:pt x="448" y="786"/>
                  </a:lnTo>
                  <a:lnTo>
                    <a:pt x="467" y="799"/>
                  </a:lnTo>
                  <a:lnTo>
                    <a:pt x="484" y="812"/>
                  </a:lnTo>
                  <a:lnTo>
                    <a:pt x="498" y="824"/>
                  </a:lnTo>
                  <a:lnTo>
                    <a:pt x="509" y="837"/>
                  </a:lnTo>
                  <a:lnTo>
                    <a:pt x="519" y="850"/>
                  </a:lnTo>
                  <a:lnTo>
                    <a:pt x="526" y="863"/>
                  </a:lnTo>
                  <a:lnTo>
                    <a:pt x="531" y="875"/>
                  </a:lnTo>
                  <a:lnTo>
                    <a:pt x="531" y="875"/>
                  </a:lnTo>
                  <a:lnTo>
                    <a:pt x="536" y="892"/>
                  </a:lnTo>
                  <a:lnTo>
                    <a:pt x="540" y="910"/>
                  </a:lnTo>
                  <a:lnTo>
                    <a:pt x="544" y="931"/>
                  </a:lnTo>
                  <a:lnTo>
                    <a:pt x="547" y="953"/>
                  </a:lnTo>
                  <a:lnTo>
                    <a:pt x="552" y="998"/>
                  </a:lnTo>
                  <a:lnTo>
                    <a:pt x="555" y="1043"/>
                  </a:lnTo>
                  <a:lnTo>
                    <a:pt x="557" y="1085"/>
                  </a:lnTo>
                  <a:lnTo>
                    <a:pt x="558" y="1119"/>
                  </a:lnTo>
                  <a:lnTo>
                    <a:pt x="559" y="1155"/>
                  </a:lnTo>
                  <a:lnTo>
                    <a:pt x="559" y="1155"/>
                  </a:lnTo>
                  <a:lnTo>
                    <a:pt x="558" y="1161"/>
                  </a:lnTo>
                  <a:lnTo>
                    <a:pt x="557" y="1166"/>
                  </a:lnTo>
                  <a:lnTo>
                    <a:pt x="554" y="1171"/>
                  </a:lnTo>
                  <a:lnTo>
                    <a:pt x="551" y="1175"/>
                  </a:lnTo>
                  <a:lnTo>
                    <a:pt x="547" y="1178"/>
                  </a:lnTo>
                  <a:lnTo>
                    <a:pt x="542" y="1181"/>
                  </a:lnTo>
                  <a:lnTo>
                    <a:pt x="537" y="1183"/>
                  </a:lnTo>
                  <a:lnTo>
                    <a:pt x="531" y="1183"/>
                  </a:lnTo>
                  <a:lnTo>
                    <a:pt x="531" y="11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47" name="Google Shape;347;p3"/>
          <p:cNvGrpSpPr/>
          <p:nvPr/>
        </p:nvGrpSpPr>
        <p:grpSpPr>
          <a:xfrm>
            <a:off x="4499930" y="2525539"/>
            <a:ext cx="389376" cy="398142"/>
            <a:chOff x="9163050" y="3608388"/>
            <a:chExt cx="352426" cy="360363"/>
          </a:xfrm>
        </p:grpSpPr>
        <p:sp>
          <p:nvSpPr>
            <p:cNvPr id="348" name="Google Shape;348;p3"/>
            <p:cNvSpPr/>
            <p:nvPr/>
          </p:nvSpPr>
          <p:spPr>
            <a:xfrm>
              <a:off x="9193213" y="3608388"/>
              <a:ext cx="119063" cy="120650"/>
            </a:xfrm>
            <a:custGeom>
              <a:rect b="b" l="l" r="r" t="t"/>
              <a:pathLst>
                <a:path extrusionOk="0" h="454" w="453">
                  <a:moveTo>
                    <a:pt x="226" y="454"/>
                  </a:moveTo>
                  <a:lnTo>
                    <a:pt x="226" y="454"/>
                  </a:lnTo>
                  <a:lnTo>
                    <a:pt x="203" y="453"/>
                  </a:lnTo>
                  <a:lnTo>
                    <a:pt x="181" y="450"/>
                  </a:lnTo>
                  <a:lnTo>
                    <a:pt x="160" y="444"/>
                  </a:lnTo>
                  <a:lnTo>
                    <a:pt x="138" y="435"/>
                  </a:lnTo>
                  <a:lnTo>
                    <a:pt x="118" y="426"/>
                  </a:lnTo>
                  <a:lnTo>
                    <a:pt x="100" y="415"/>
                  </a:lnTo>
                  <a:lnTo>
                    <a:pt x="83" y="402"/>
                  </a:lnTo>
                  <a:lnTo>
                    <a:pt x="67" y="387"/>
                  </a:lnTo>
                  <a:lnTo>
                    <a:pt x="51" y="371"/>
                  </a:lnTo>
                  <a:lnTo>
                    <a:pt x="38" y="354"/>
                  </a:lnTo>
                  <a:lnTo>
                    <a:pt x="27" y="335"/>
                  </a:lnTo>
                  <a:lnTo>
                    <a:pt x="18" y="315"/>
                  </a:lnTo>
                  <a:lnTo>
                    <a:pt x="10" y="294"/>
                  </a:lnTo>
                  <a:lnTo>
                    <a:pt x="4" y="273"/>
                  </a:lnTo>
                  <a:lnTo>
                    <a:pt x="1" y="251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1" y="204"/>
                  </a:lnTo>
                  <a:lnTo>
                    <a:pt x="4" y="181"/>
                  </a:lnTo>
                  <a:lnTo>
                    <a:pt x="10" y="160"/>
                  </a:lnTo>
                  <a:lnTo>
                    <a:pt x="18" y="139"/>
                  </a:lnTo>
                  <a:lnTo>
                    <a:pt x="27" y="119"/>
                  </a:lnTo>
                  <a:lnTo>
                    <a:pt x="38" y="100"/>
                  </a:lnTo>
                  <a:lnTo>
                    <a:pt x="51" y="83"/>
                  </a:lnTo>
                  <a:lnTo>
                    <a:pt x="67" y="67"/>
                  </a:lnTo>
                  <a:lnTo>
                    <a:pt x="83" y="52"/>
                  </a:lnTo>
                  <a:lnTo>
                    <a:pt x="100" y="40"/>
                  </a:lnTo>
                  <a:lnTo>
                    <a:pt x="118" y="27"/>
                  </a:lnTo>
                  <a:lnTo>
                    <a:pt x="138" y="18"/>
                  </a:lnTo>
                  <a:lnTo>
                    <a:pt x="160" y="10"/>
                  </a:lnTo>
                  <a:lnTo>
                    <a:pt x="181" y="5"/>
                  </a:lnTo>
                  <a:lnTo>
                    <a:pt x="203" y="1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49" y="1"/>
                  </a:lnTo>
                  <a:lnTo>
                    <a:pt x="273" y="5"/>
                  </a:lnTo>
                  <a:lnTo>
                    <a:pt x="294" y="10"/>
                  </a:lnTo>
                  <a:lnTo>
                    <a:pt x="315" y="18"/>
                  </a:lnTo>
                  <a:lnTo>
                    <a:pt x="334" y="27"/>
                  </a:lnTo>
                  <a:lnTo>
                    <a:pt x="353" y="40"/>
                  </a:lnTo>
                  <a:lnTo>
                    <a:pt x="371" y="52"/>
                  </a:lnTo>
                  <a:lnTo>
                    <a:pt x="387" y="67"/>
                  </a:lnTo>
                  <a:lnTo>
                    <a:pt x="402" y="83"/>
                  </a:lnTo>
                  <a:lnTo>
                    <a:pt x="415" y="100"/>
                  </a:lnTo>
                  <a:lnTo>
                    <a:pt x="426" y="119"/>
                  </a:lnTo>
                  <a:lnTo>
                    <a:pt x="435" y="139"/>
                  </a:lnTo>
                  <a:lnTo>
                    <a:pt x="443" y="160"/>
                  </a:lnTo>
                  <a:lnTo>
                    <a:pt x="448" y="181"/>
                  </a:lnTo>
                  <a:lnTo>
                    <a:pt x="452" y="204"/>
                  </a:lnTo>
                  <a:lnTo>
                    <a:pt x="453" y="227"/>
                  </a:lnTo>
                  <a:lnTo>
                    <a:pt x="453" y="227"/>
                  </a:lnTo>
                  <a:lnTo>
                    <a:pt x="452" y="251"/>
                  </a:lnTo>
                  <a:lnTo>
                    <a:pt x="448" y="273"/>
                  </a:lnTo>
                  <a:lnTo>
                    <a:pt x="443" y="294"/>
                  </a:lnTo>
                  <a:lnTo>
                    <a:pt x="435" y="315"/>
                  </a:lnTo>
                  <a:lnTo>
                    <a:pt x="426" y="335"/>
                  </a:lnTo>
                  <a:lnTo>
                    <a:pt x="415" y="354"/>
                  </a:lnTo>
                  <a:lnTo>
                    <a:pt x="402" y="371"/>
                  </a:lnTo>
                  <a:lnTo>
                    <a:pt x="387" y="387"/>
                  </a:lnTo>
                  <a:lnTo>
                    <a:pt x="371" y="402"/>
                  </a:lnTo>
                  <a:lnTo>
                    <a:pt x="353" y="415"/>
                  </a:lnTo>
                  <a:lnTo>
                    <a:pt x="334" y="426"/>
                  </a:lnTo>
                  <a:lnTo>
                    <a:pt x="315" y="435"/>
                  </a:lnTo>
                  <a:lnTo>
                    <a:pt x="294" y="444"/>
                  </a:lnTo>
                  <a:lnTo>
                    <a:pt x="273" y="450"/>
                  </a:lnTo>
                  <a:lnTo>
                    <a:pt x="249" y="453"/>
                  </a:lnTo>
                  <a:lnTo>
                    <a:pt x="226" y="454"/>
                  </a:lnTo>
                  <a:lnTo>
                    <a:pt x="226" y="454"/>
                  </a:lnTo>
                  <a:close/>
                  <a:moveTo>
                    <a:pt x="226" y="57"/>
                  </a:moveTo>
                  <a:lnTo>
                    <a:pt x="226" y="57"/>
                  </a:lnTo>
                  <a:lnTo>
                    <a:pt x="209" y="58"/>
                  </a:lnTo>
                  <a:lnTo>
                    <a:pt x="193" y="61"/>
                  </a:lnTo>
                  <a:lnTo>
                    <a:pt x="176" y="65"/>
                  </a:lnTo>
                  <a:lnTo>
                    <a:pt x="161" y="70"/>
                  </a:lnTo>
                  <a:lnTo>
                    <a:pt x="145" y="78"/>
                  </a:lnTo>
                  <a:lnTo>
                    <a:pt x="131" y="86"/>
                  </a:lnTo>
                  <a:lnTo>
                    <a:pt x="118" y="96"/>
                  </a:lnTo>
                  <a:lnTo>
                    <a:pt x="106" y="107"/>
                  </a:lnTo>
                  <a:lnTo>
                    <a:pt x="96" y="119"/>
                  </a:lnTo>
                  <a:lnTo>
                    <a:pt x="86" y="132"/>
                  </a:lnTo>
                  <a:lnTo>
                    <a:pt x="77" y="146"/>
                  </a:lnTo>
                  <a:lnTo>
                    <a:pt x="70" y="161"/>
                  </a:lnTo>
                  <a:lnTo>
                    <a:pt x="65" y="177"/>
                  </a:lnTo>
                  <a:lnTo>
                    <a:pt x="60" y="193"/>
                  </a:lnTo>
                  <a:lnTo>
                    <a:pt x="58" y="209"/>
                  </a:lnTo>
                  <a:lnTo>
                    <a:pt x="57" y="227"/>
                  </a:lnTo>
                  <a:lnTo>
                    <a:pt x="57" y="227"/>
                  </a:lnTo>
                  <a:lnTo>
                    <a:pt x="58" y="245"/>
                  </a:lnTo>
                  <a:lnTo>
                    <a:pt x="60" y="262"/>
                  </a:lnTo>
                  <a:lnTo>
                    <a:pt x="65" y="278"/>
                  </a:lnTo>
                  <a:lnTo>
                    <a:pt x="70" y="293"/>
                  </a:lnTo>
                  <a:lnTo>
                    <a:pt x="77" y="308"/>
                  </a:lnTo>
                  <a:lnTo>
                    <a:pt x="86" y="322"/>
                  </a:lnTo>
                  <a:lnTo>
                    <a:pt x="96" y="335"/>
                  </a:lnTo>
                  <a:lnTo>
                    <a:pt x="106" y="348"/>
                  </a:lnTo>
                  <a:lnTo>
                    <a:pt x="118" y="358"/>
                  </a:lnTo>
                  <a:lnTo>
                    <a:pt x="131" y="368"/>
                  </a:lnTo>
                  <a:lnTo>
                    <a:pt x="145" y="377"/>
                  </a:lnTo>
                  <a:lnTo>
                    <a:pt x="161" y="384"/>
                  </a:lnTo>
                  <a:lnTo>
                    <a:pt x="176" y="389"/>
                  </a:lnTo>
                  <a:lnTo>
                    <a:pt x="193" y="394"/>
                  </a:lnTo>
                  <a:lnTo>
                    <a:pt x="209" y="396"/>
                  </a:lnTo>
                  <a:lnTo>
                    <a:pt x="226" y="397"/>
                  </a:lnTo>
                  <a:lnTo>
                    <a:pt x="226" y="397"/>
                  </a:lnTo>
                  <a:lnTo>
                    <a:pt x="244" y="396"/>
                  </a:lnTo>
                  <a:lnTo>
                    <a:pt x="261" y="394"/>
                  </a:lnTo>
                  <a:lnTo>
                    <a:pt x="277" y="389"/>
                  </a:lnTo>
                  <a:lnTo>
                    <a:pt x="293" y="384"/>
                  </a:lnTo>
                  <a:lnTo>
                    <a:pt x="308" y="377"/>
                  </a:lnTo>
                  <a:lnTo>
                    <a:pt x="321" y="368"/>
                  </a:lnTo>
                  <a:lnTo>
                    <a:pt x="334" y="358"/>
                  </a:lnTo>
                  <a:lnTo>
                    <a:pt x="346" y="348"/>
                  </a:lnTo>
                  <a:lnTo>
                    <a:pt x="358" y="335"/>
                  </a:lnTo>
                  <a:lnTo>
                    <a:pt x="368" y="322"/>
                  </a:lnTo>
                  <a:lnTo>
                    <a:pt x="376" y="308"/>
                  </a:lnTo>
                  <a:lnTo>
                    <a:pt x="384" y="293"/>
                  </a:lnTo>
                  <a:lnTo>
                    <a:pt x="389" y="278"/>
                  </a:lnTo>
                  <a:lnTo>
                    <a:pt x="393" y="262"/>
                  </a:lnTo>
                  <a:lnTo>
                    <a:pt x="396" y="245"/>
                  </a:lnTo>
                  <a:lnTo>
                    <a:pt x="397" y="227"/>
                  </a:lnTo>
                  <a:lnTo>
                    <a:pt x="397" y="227"/>
                  </a:lnTo>
                  <a:lnTo>
                    <a:pt x="396" y="209"/>
                  </a:lnTo>
                  <a:lnTo>
                    <a:pt x="393" y="193"/>
                  </a:lnTo>
                  <a:lnTo>
                    <a:pt x="389" y="177"/>
                  </a:lnTo>
                  <a:lnTo>
                    <a:pt x="384" y="161"/>
                  </a:lnTo>
                  <a:lnTo>
                    <a:pt x="376" y="146"/>
                  </a:lnTo>
                  <a:lnTo>
                    <a:pt x="368" y="132"/>
                  </a:lnTo>
                  <a:lnTo>
                    <a:pt x="358" y="119"/>
                  </a:lnTo>
                  <a:lnTo>
                    <a:pt x="346" y="107"/>
                  </a:lnTo>
                  <a:lnTo>
                    <a:pt x="334" y="96"/>
                  </a:lnTo>
                  <a:lnTo>
                    <a:pt x="321" y="86"/>
                  </a:lnTo>
                  <a:lnTo>
                    <a:pt x="308" y="78"/>
                  </a:lnTo>
                  <a:lnTo>
                    <a:pt x="293" y="70"/>
                  </a:lnTo>
                  <a:lnTo>
                    <a:pt x="277" y="65"/>
                  </a:lnTo>
                  <a:lnTo>
                    <a:pt x="261" y="61"/>
                  </a:lnTo>
                  <a:lnTo>
                    <a:pt x="244" y="58"/>
                  </a:lnTo>
                  <a:lnTo>
                    <a:pt x="226" y="57"/>
                  </a:lnTo>
                  <a:lnTo>
                    <a:pt x="226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9163050" y="3743326"/>
              <a:ext cx="179388" cy="225425"/>
            </a:xfrm>
            <a:custGeom>
              <a:rect b="b" l="l" r="r" t="t"/>
              <a:pathLst>
                <a:path extrusionOk="0" h="851" w="680">
                  <a:moveTo>
                    <a:pt x="453" y="851"/>
                  </a:moveTo>
                  <a:lnTo>
                    <a:pt x="226" y="851"/>
                  </a:lnTo>
                  <a:lnTo>
                    <a:pt x="226" y="851"/>
                  </a:lnTo>
                  <a:lnTo>
                    <a:pt x="221" y="851"/>
                  </a:lnTo>
                  <a:lnTo>
                    <a:pt x="215" y="849"/>
                  </a:lnTo>
                  <a:lnTo>
                    <a:pt x="210" y="845"/>
                  </a:lnTo>
                  <a:lnTo>
                    <a:pt x="206" y="842"/>
                  </a:lnTo>
                  <a:lnTo>
                    <a:pt x="203" y="838"/>
                  </a:lnTo>
                  <a:lnTo>
                    <a:pt x="200" y="833"/>
                  </a:lnTo>
                  <a:lnTo>
                    <a:pt x="199" y="828"/>
                  </a:lnTo>
                  <a:lnTo>
                    <a:pt x="198" y="822"/>
                  </a:lnTo>
                  <a:lnTo>
                    <a:pt x="198" y="470"/>
                  </a:lnTo>
                  <a:lnTo>
                    <a:pt x="198" y="470"/>
                  </a:lnTo>
                  <a:lnTo>
                    <a:pt x="175" y="454"/>
                  </a:lnTo>
                  <a:lnTo>
                    <a:pt x="153" y="436"/>
                  </a:lnTo>
                  <a:lnTo>
                    <a:pt x="133" y="416"/>
                  </a:lnTo>
                  <a:lnTo>
                    <a:pt x="114" y="395"/>
                  </a:lnTo>
                  <a:lnTo>
                    <a:pt x="96" y="373"/>
                  </a:lnTo>
                  <a:lnTo>
                    <a:pt x="80" y="349"/>
                  </a:lnTo>
                  <a:lnTo>
                    <a:pt x="64" y="322"/>
                  </a:lnTo>
                  <a:lnTo>
                    <a:pt x="51" y="295"/>
                  </a:lnTo>
                  <a:lnTo>
                    <a:pt x="39" y="266"/>
                  </a:lnTo>
                  <a:lnTo>
                    <a:pt x="29" y="236"/>
                  </a:lnTo>
                  <a:lnTo>
                    <a:pt x="20" y="204"/>
                  </a:lnTo>
                  <a:lnTo>
                    <a:pt x="13" y="172"/>
                  </a:lnTo>
                  <a:lnTo>
                    <a:pt x="7" y="138"/>
                  </a:lnTo>
                  <a:lnTo>
                    <a:pt x="3" y="102"/>
                  </a:lnTo>
                  <a:lnTo>
                    <a:pt x="0" y="6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651" y="0"/>
                  </a:lnTo>
                  <a:lnTo>
                    <a:pt x="651" y="0"/>
                  </a:lnTo>
                  <a:lnTo>
                    <a:pt x="657" y="1"/>
                  </a:lnTo>
                  <a:lnTo>
                    <a:pt x="662" y="2"/>
                  </a:lnTo>
                  <a:lnTo>
                    <a:pt x="667" y="5"/>
                  </a:lnTo>
                  <a:lnTo>
                    <a:pt x="671" y="8"/>
                  </a:lnTo>
                  <a:lnTo>
                    <a:pt x="675" y="13"/>
                  </a:lnTo>
                  <a:lnTo>
                    <a:pt x="678" y="17"/>
                  </a:lnTo>
                  <a:lnTo>
                    <a:pt x="680" y="23"/>
                  </a:lnTo>
                  <a:lnTo>
                    <a:pt x="680" y="28"/>
                  </a:lnTo>
                  <a:lnTo>
                    <a:pt x="680" y="28"/>
                  </a:lnTo>
                  <a:lnTo>
                    <a:pt x="679" y="66"/>
                  </a:lnTo>
                  <a:lnTo>
                    <a:pt x="677" y="102"/>
                  </a:lnTo>
                  <a:lnTo>
                    <a:pt x="672" y="138"/>
                  </a:lnTo>
                  <a:lnTo>
                    <a:pt x="666" y="172"/>
                  </a:lnTo>
                  <a:lnTo>
                    <a:pt x="659" y="204"/>
                  </a:lnTo>
                  <a:lnTo>
                    <a:pt x="650" y="236"/>
                  </a:lnTo>
                  <a:lnTo>
                    <a:pt x="640" y="266"/>
                  </a:lnTo>
                  <a:lnTo>
                    <a:pt x="628" y="295"/>
                  </a:lnTo>
                  <a:lnTo>
                    <a:pt x="615" y="322"/>
                  </a:lnTo>
                  <a:lnTo>
                    <a:pt x="600" y="349"/>
                  </a:lnTo>
                  <a:lnTo>
                    <a:pt x="584" y="373"/>
                  </a:lnTo>
                  <a:lnTo>
                    <a:pt x="565" y="395"/>
                  </a:lnTo>
                  <a:lnTo>
                    <a:pt x="546" y="416"/>
                  </a:lnTo>
                  <a:lnTo>
                    <a:pt x="526" y="436"/>
                  </a:lnTo>
                  <a:lnTo>
                    <a:pt x="505" y="454"/>
                  </a:lnTo>
                  <a:lnTo>
                    <a:pt x="482" y="470"/>
                  </a:lnTo>
                  <a:lnTo>
                    <a:pt x="482" y="822"/>
                  </a:lnTo>
                  <a:lnTo>
                    <a:pt x="482" y="822"/>
                  </a:lnTo>
                  <a:lnTo>
                    <a:pt x="481" y="828"/>
                  </a:lnTo>
                  <a:lnTo>
                    <a:pt x="480" y="833"/>
                  </a:lnTo>
                  <a:lnTo>
                    <a:pt x="477" y="838"/>
                  </a:lnTo>
                  <a:lnTo>
                    <a:pt x="474" y="842"/>
                  </a:lnTo>
                  <a:lnTo>
                    <a:pt x="468" y="845"/>
                  </a:lnTo>
                  <a:lnTo>
                    <a:pt x="464" y="849"/>
                  </a:lnTo>
                  <a:lnTo>
                    <a:pt x="458" y="851"/>
                  </a:lnTo>
                  <a:lnTo>
                    <a:pt x="453" y="851"/>
                  </a:lnTo>
                  <a:lnTo>
                    <a:pt x="453" y="851"/>
                  </a:lnTo>
                  <a:close/>
                  <a:moveTo>
                    <a:pt x="254" y="794"/>
                  </a:moveTo>
                  <a:lnTo>
                    <a:pt x="425" y="794"/>
                  </a:lnTo>
                  <a:lnTo>
                    <a:pt x="425" y="454"/>
                  </a:lnTo>
                  <a:lnTo>
                    <a:pt x="425" y="454"/>
                  </a:lnTo>
                  <a:lnTo>
                    <a:pt x="426" y="447"/>
                  </a:lnTo>
                  <a:lnTo>
                    <a:pt x="428" y="440"/>
                  </a:lnTo>
                  <a:lnTo>
                    <a:pt x="433" y="433"/>
                  </a:lnTo>
                  <a:lnTo>
                    <a:pt x="439" y="429"/>
                  </a:lnTo>
                  <a:lnTo>
                    <a:pt x="439" y="429"/>
                  </a:lnTo>
                  <a:lnTo>
                    <a:pt x="459" y="416"/>
                  </a:lnTo>
                  <a:lnTo>
                    <a:pt x="479" y="402"/>
                  </a:lnTo>
                  <a:lnTo>
                    <a:pt x="497" y="386"/>
                  </a:lnTo>
                  <a:lnTo>
                    <a:pt x="514" y="369"/>
                  </a:lnTo>
                  <a:lnTo>
                    <a:pt x="529" y="350"/>
                  </a:lnTo>
                  <a:lnTo>
                    <a:pt x="544" y="329"/>
                  </a:lnTo>
                  <a:lnTo>
                    <a:pt x="557" y="308"/>
                  </a:lnTo>
                  <a:lnTo>
                    <a:pt x="569" y="285"/>
                  </a:lnTo>
                  <a:lnTo>
                    <a:pt x="581" y="261"/>
                  </a:lnTo>
                  <a:lnTo>
                    <a:pt x="591" y="234"/>
                  </a:lnTo>
                  <a:lnTo>
                    <a:pt x="600" y="208"/>
                  </a:lnTo>
                  <a:lnTo>
                    <a:pt x="607" y="180"/>
                  </a:lnTo>
                  <a:lnTo>
                    <a:pt x="613" y="151"/>
                  </a:lnTo>
                  <a:lnTo>
                    <a:pt x="617" y="120"/>
                  </a:lnTo>
                  <a:lnTo>
                    <a:pt x="621" y="89"/>
                  </a:lnTo>
                  <a:lnTo>
                    <a:pt x="623" y="57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58" y="89"/>
                  </a:lnTo>
                  <a:lnTo>
                    <a:pt x="61" y="120"/>
                  </a:lnTo>
                  <a:lnTo>
                    <a:pt x="67" y="151"/>
                  </a:lnTo>
                  <a:lnTo>
                    <a:pt x="73" y="180"/>
                  </a:lnTo>
                  <a:lnTo>
                    <a:pt x="80" y="208"/>
                  </a:lnTo>
                  <a:lnTo>
                    <a:pt x="89" y="234"/>
                  </a:lnTo>
                  <a:lnTo>
                    <a:pt x="98" y="261"/>
                  </a:lnTo>
                  <a:lnTo>
                    <a:pt x="109" y="285"/>
                  </a:lnTo>
                  <a:lnTo>
                    <a:pt x="122" y="308"/>
                  </a:lnTo>
                  <a:lnTo>
                    <a:pt x="135" y="329"/>
                  </a:lnTo>
                  <a:lnTo>
                    <a:pt x="149" y="350"/>
                  </a:lnTo>
                  <a:lnTo>
                    <a:pt x="165" y="369"/>
                  </a:lnTo>
                  <a:lnTo>
                    <a:pt x="183" y="386"/>
                  </a:lnTo>
                  <a:lnTo>
                    <a:pt x="201" y="402"/>
                  </a:lnTo>
                  <a:lnTo>
                    <a:pt x="220" y="416"/>
                  </a:lnTo>
                  <a:lnTo>
                    <a:pt x="240" y="429"/>
                  </a:lnTo>
                  <a:lnTo>
                    <a:pt x="240" y="429"/>
                  </a:lnTo>
                  <a:lnTo>
                    <a:pt x="246" y="433"/>
                  </a:lnTo>
                  <a:lnTo>
                    <a:pt x="250" y="440"/>
                  </a:lnTo>
                  <a:lnTo>
                    <a:pt x="253" y="447"/>
                  </a:lnTo>
                  <a:lnTo>
                    <a:pt x="254" y="454"/>
                  </a:lnTo>
                  <a:lnTo>
                    <a:pt x="254" y="7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9229725" y="3743326"/>
              <a:ext cx="46038" cy="120650"/>
            </a:xfrm>
            <a:custGeom>
              <a:rect b="b" l="l" r="r" t="t"/>
              <a:pathLst>
                <a:path extrusionOk="0" h="454" w="170">
                  <a:moveTo>
                    <a:pt x="85" y="454"/>
                  </a:moveTo>
                  <a:lnTo>
                    <a:pt x="85" y="454"/>
                  </a:lnTo>
                  <a:lnTo>
                    <a:pt x="80" y="454"/>
                  </a:lnTo>
                  <a:lnTo>
                    <a:pt x="75" y="452"/>
                  </a:lnTo>
                  <a:lnTo>
                    <a:pt x="70" y="450"/>
                  </a:lnTo>
                  <a:lnTo>
                    <a:pt x="66" y="446"/>
                  </a:lnTo>
                  <a:lnTo>
                    <a:pt x="8" y="389"/>
                  </a:lnTo>
                  <a:lnTo>
                    <a:pt x="8" y="389"/>
                  </a:lnTo>
                  <a:lnTo>
                    <a:pt x="5" y="384"/>
                  </a:lnTo>
                  <a:lnTo>
                    <a:pt x="2" y="379"/>
                  </a:lnTo>
                  <a:lnTo>
                    <a:pt x="0" y="373"/>
                  </a:lnTo>
                  <a:lnTo>
                    <a:pt x="0" y="367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30" y="21"/>
                  </a:lnTo>
                  <a:lnTo>
                    <a:pt x="32" y="16"/>
                  </a:lnTo>
                  <a:lnTo>
                    <a:pt x="35" y="11"/>
                  </a:lnTo>
                  <a:lnTo>
                    <a:pt x="38" y="8"/>
                  </a:lnTo>
                  <a:lnTo>
                    <a:pt x="42" y="5"/>
                  </a:lnTo>
                  <a:lnTo>
                    <a:pt x="47" y="2"/>
                  </a:lnTo>
                  <a:lnTo>
                    <a:pt x="52" y="1"/>
                  </a:lnTo>
                  <a:lnTo>
                    <a:pt x="57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20" y="1"/>
                  </a:lnTo>
                  <a:lnTo>
                    <a:pt x="125" y="2"/>
                  </a:lnTo>
                  <a:lnTo>
                    <a:pt x="129" y="5"/>
                  </a:lnTo>
                  <a:lnTo>
                    <a:pt x="133" y="8"/>
                  </a:lnTo>
                  <a:lnTo>
                    <a:pt x="137" y="11"/>
                  </a:lnTo>
                  <a:lnTo>
                    <a:pt x="140" y="16"/>
                  </a:lnTo>
                  <a:lnTo>
                    <a:pt x="141" y="21"/>
                  </a:lnTo>
                  <a:lnTo>
                    <a:pt x="142" y="26"/>
                  </a:lnTo>
                  <a:lnTo>
                    <a:pt x="170" y="367"/>
                  </a:lnTo>
                  <a:lnTo>
                    <a:pt x="170" y="367"/>
                  </a:lnTo>
                  <a:lnTo>
                    <a:pt x="170" y="373"/>
                  </a:lnTo>
                  <a:lnTo>
                    <a:pt x="169" y="379"/>
                  </a:lnTo>
                  <a:lnTo>
                    <a:pt x="166" y="384"/>
                  </a:lnTo>
                  <a:lnTo>
                    <a:pt x="162" y="389"/>
                  </a:lnTo>
                  <a:lnTo>
                    <a:pt x="105" y="446"/>
                  </a:lnTo>
                  <a:lnTo>
                    <a:pt x="105" y="446"/>
                  </a:lnTo>
                  <a:lnTo>
                    <a:pt x="101" y="450"/>
                  </a:lnTo>
                  <a:lnTo>
                    <a:pt x="96" y="452"/>
                  </a:lnTo>
                  <a:lnTo>
                    <a:pt x="91" y="454"/>
                  </a:lnTo>
                  <a:lnTo>
                    <a:pt x="85" y="454"/>
                  </a:lnTo>
                  <a:lnTo>
                    <a:pt x="85" y="454"/>
                  </a:lnTo>
                  <a:close/>
                  <a:moveTo>
                    <a:pt x="58" y="358"/>
                  </a:moveTo>
                  <a:lnTo>
                    <a:pt x="85" y="385"/>
                  </a:lnTo>
                  <a:lnTo>
                    <a:pt x="112" y="358"/>
                  </a:lnTo>
                  <a:lnTo>
                    <a:pt x="88" y="57"/>
                  </a:lnTo>
                  <a:lnTo>
                    <a:pt x="83" y="57"/>
                  </a:lnTo>
                  <a:lnTo>
                    <a:pt x="58" y="3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9342438" y="3636963"/>
              <a:ext cx="71438" cy="71438"/>
            </a:xfrm>
            <a:custGeom>
              <a:rect b="b" l="l" r="r" t="t"/>
              <a:pathLst>
                <a:path extrusionOk="0" h="273" w="272">
                  <a:moveTo>
                    <a:pt x="244" y="273"/>
                  </a:moveTo>
                  <a:lnTo>
                    <a:pt x="244" y="273"/>
                  </a:lnTo>
                  <a:lnTo>
                    <a:pt x="238" y="273"/>
                  </a:lnTo>
                  <a:lnTo>
                    <a:pt x="233" y="271"/>
                  </a:lnTo>
                  <a:lnTo>
                    <a:pt x="228" y="269"/>
                  </a:lnTo>
                  <a:lnTo>
                    <a:pt x="224" y="265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4" y="45"/>
                  </a:lnTo>
                  <a:lnTo>
                    <a:pt x="2" y="40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9"/>
                  </a:lnTo>
                  <a:lnTo>
                    <a:pt x="8" y="9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3" y="1"/>
                  </a:lnTo>
                  <a:lnTo>
                    <a:pt x="28" y="0"/>
                  </a:lnTo>
                  <a:lnTo>
                    <a:pt x="33" y="1"/>
                  </a:lnTo>
                  <a:lnTo>
                    <a:pt x="38" y="2"/>
                  </a:lnTo>
                  <a:lnTo>
                    <a:pt x="43" y="5"/>
                  </a:lnTo>
                  <a:lnTo>
                    <a:pt x="48" y="9"/>
                  </a:lnTo>
                  <a:lnTo>
                    <a:pt x="264" y="225"/>
                  </a:lnTo>
                  <a:lnTo>
                    <a:pt x="264" y="225"/>
                  </a:lnTo>
                  <a:lnTo>
                    <a:pt x="267" y="229"/>
                  </a:lnTo>
                  <a:lnTo>
                    <a:pt x="270" y="235"/>
                  </a:lnTo>
                  <a:lnTo>
                    <a:pt x="271" y="240"/>
                  </a:lnTo>
                  <a:lnTo>
                    <a:pt x="272" y="245"/>
                  </a:lnTo>
                  <a:lnTo>
                    <a:pt x="271" y="251"/>
                  </a:lnTo>
                  <a:lnTo>
                    <a:pt x="270" y="256"/>
                  </a:lnTo>
                  <a:lnTo>
                    <a:pt x="267" y="261"/>
                  </a:lnTo>
                  <a:lnTo>
                    <a:pt x="264" y="265"/>
                  </a:lnTo>
                  <a:lnTo>
                    <a:pt x="264" y="265"/>
                  </a:lnTo>
                  <a:lnTo>
                    <a:pt x="259" y="269"/>
                  </a:lnTo>
                  <a:lnTo>
                    <a:pt x="254" y="271"/>
                  </a:lnTo>
                  <a:lnTo>
                    <a:pt x="249" y="273"/>
                  </a:lnTo>
                  <a:lnTo>
                    <a:pt x="244" y="273"/>
                  </a:lnTo>
                  <a:lnTo>
                    <a:pt x="244" y="2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9342438" y="3636963"/>
              <a:ext cx="71438" cy="71438"/>
            </a:xfrm>
            <a:custGeom>
              <a:rect b="b" l="l" r="r" t="t"/>
              <a:pathLst>
                <a:path extrusionOk="0" h="273" w="272">
                  <a:moveTo>
                    <a:pt x="28" y="273"/>
                  </a:moveTo>
                  <a:lnTo>
                    <a:pt x="28" y="273"/>
                  </a:lnTo>
                  <a:lnTo>
                    <a:pt x="23" y="273"/>
                  </a:lnTo>
                  <a:lnTo>
                    <a:pt x="17" y="271"/>
                  </a:lnTo>
                  <a:lnTo>
                    <a:pt x="12" y="269"/>
                  </a:lnTo>
                  <a:lnTo>
                    <a:pt x="8" y="265"/>
                  </a:lnTo>
                  <a:lnTo>
                    <a:pt x="8" y="265"/>
                  </a:lnTo>
                  <a:lnTo>
                    <a:pt x="4" y="261"/>
                  </a:lnTo>
                  <a:lnTo>
                    <a:pt x="2" y="256"/>
                  </a:lnTo>
                  <a:lnTo>
                    <a:pt x="0" y="251"/>
                  </a:lnTo>
                  <a:lnTo>
                    <a:pt x="0" y="245"/>
                  </a:lnTo>
                  <a:lnTo>
                    <a:pt x="0" y="240"/>
                  </a:lnTo>
                  <a:lnTo>
                    <a:pt x="2" y="235"/>
                  </a:lnTo>
                  <a:lnTo>
                    <a:pt x="4" y="229"/>
                  </a:lnTo>
                  <a:lnTo>
                    <a:pt x="8" y="225"/>
                  </a:lnTo>
                  <a:lnTo>
                    <a:pt x="224" y="9"/>
                  </a:lnTo>
                  <a:lnTo>
                    <a:pt x="224" y="9"/>
                  </a:lnTo>
                  <a:lnTo>
                    <a:pt x="228" y="5"/>
                  </a:lnTo>
                  <a:lnTo>
                    <a:pt x="233" y="2"/>
                  </a:lnTo>
                  <a:lnTo>
                    <a:pt x="238" y="1"/>
                  </a:lnTo>
                  <a:lnTo>
                    <a:pt x="244" y="0"/>
                  </a:lnTo>
                  <a:lnTo>
                    <a:pt x="249" y="1"/>
                  </a:lnTo>
                  <a:lnTo>
                    <a:pt x="254" y="2"/>
                  </a:lnTo>
                  <a:lnTo>
                    <a:pt x="259" y="5"/>
                  </a:lnTo>
                  <a:lnTo>
                    <a:pt x="264" y="9"/>
                  </a:lnTo>
                  <a:lnTo>
                    <a:pt x="264" y="9"/>
                  </a:lnTo>
                  <a:lnTo>
                    <a:pt x="267" y="13"/>
                  </a:lnTo>
                  <a:lnTo>
                    <a:pt x="270" y="18"/>
                  </a:lnTo>
                  <a:lnTo>
                    <a:pt x="271" y="23"/>
                  </a:lnTo>
                  <a:lnTo>
                    <a:pt x="272" y="29"/>
                  </a:lnTo>
                  <a:lnTo>
                    <a:pt x="271" y="35"/>
                  </a:lnTo>
                  <a:lnTo>
                    <a:pt x="270" y="40"/>
                  </a:lnTo>
                  <a:lnTo>
                    <a:pt x="267" y="45"/>
                  </a:lnTo>
                  <a:lnTo>
                    <a:pt x="264" y="49"/>
                  </a:lnTo>
                  <a:lnTo>
                    <a:pt x="48" y="265"/>
                  </a:lnTo>
                  <a:lnTo>
                    <a:pt x="48" y="265"/>
                  </a:lnTo>
                  <a:lnTo>
                    <a:pt x="43" y="269"/>
                  </a:lnTo>
                  <a:lnTo>
                    <a:pt x="38" y="271"/>
                  </a:lnTo>
                  <a:lnTo>
                    <a:pt x="33" y="273"/>
                  </a:lnTo>
                  <a:lnTo>
                    <a:pt x="28" y="273"/>
                  </a:lnTo>
                  <a:lnTo>
                    <a:pt x="28" y="2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9440863" y="3743326"/>
              <a:ext cx="74613" cy="76200"/>
            </a:xfrm>
            <a:custGeom>
              <a:rect b="b" l="l" r="r" t="t"/>
              <a:pathLst>
                <a:path extrusionOk="0" h="284" w="284">
                  <a:moveTo>
                    <a:pt x="142" y="284"/>
                  </a:moveTo>
                  <a:lnTo>
                    <a:pt x="142" y="284"/>
                  </a:lnTo>
                  <a:lnTo>
                    <a:pt x="127" y="283"/>
                  </a:lnTo>
                  <a:lnTo>
                    <a:pt x="113" y="281"/>
                  </a:lnTo>
                  <a:lnTo>
                    <a:pt x="100" y="278"/>
                  </a:lnTo>
                  <a:lnTo>
                    <a:pt x="87" y="273"/>
                  </a:lnTo>
                  <a:lnTo>
                    <a:pt x="74" y="267"/>
                  </a:lnTo>
                  <a:lnTo>
                    <a:pt x="63" y="260"/>
                  </a:lnTo>
                  <a:lnTo>
                    <a:pt x="52" y="252"/>
                  </a:lnTo>
                  <a:lnTo>
                    <a:pt x="42" y="243"/>
                  </a:lnTo>
                  <a:lnTo>
                    <a:pt x="33" y="232"/>
                  </a:lnTo>
                  <a:lnTo>
                    <a:pt x="24" y="221"/>
                  </a:lnTo>
                  <a:lnTo>
                    <a:pt x="17" y="209"/>
                  </a:lnTo>
                  <a:lnTo>
                    <a:pt x="11" y="197"/>
                  </a:lnTo>
                  <a:lnTo>
                    <a:pt x="6" y="184"/>
                  </a:lnTo>
                  <a:lnTo>
                    <a:pt x="3" y="171"/>
                  </a:lnTo>
                  <a:lnTo>
                    <a:pt x="1" y="157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1" y="127"/>
                  </a:lnTo>
                  <a:lnTo>
                    <a:pt x="3" y="113"/>
                  </a:lnTo>
                  <a:lnTo>
                    <a:pt x="6" y="100"/>
                  </a:lnTo>
                  <a:lnTo>
                    <a:pt x="11" y="87"/>
                  </a:lnTo>
                  <a:lnTo>
                    <a:pt x="17" y="75"/>
                  </a:lnTo>
                  <a:lnTo>
                    <a:pt x="24" y="63"/>
                  </a:lnTo>
                  <a:lnTo>
                    <a:pt x="33" y="52"/>
                  </a:lnTo>
                  <a:lnTo>
                    <a:pt x="42" y="42"/>
                  </a:lnTo>
                  <a:lnTo>
                    <a:pt x="52" y="33"/>
                  </a:lnTo>
                  <a:lnTo>
                    <a:pt x="63" y="24"/>
                  </a:lnTo>
                  <a:lnTo>
                    <a:pt x="74" y="17"/>
                  </a:lnTo>
                  <a:lnTo>
                    <a:pt x="87" y="11"/>
                  </a:lnTo>
                  <a:lnTo>
                    <a:pt x="100" y="7"/>
                  </a:lnTo>
                  <a:lnTo>
                    <a:pt x="113" y="3"/>
                  </a:lnTo>
                  <a:lnTo>
                    <a:pt x="127" y="1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7" y="1"/>
                  </a:lnTo>
                  <a:lnTo>
                    <a:pt x="171" y="3"/>
                  </a:lnTo>
                  <a:lnTo>
                    <a:pt x="184" y="7"/>
                  </a:lnTo>
                  <a:lnTo>
                    <a:pt x="197" y="11"/>
                  </a:lnTo>
                  <a:lnTo>
                    <a:pt x="209" y="17"/>
                  </a:lnTo>
                  <a:lnTo>
                    <a:pt x="221" y="24"/>
                  </a:lnTo>
                  <a:lnTo>
                    <a:pt x="231" y="33"/>
                  </a:lnTo>
                  <a:lnTo>
                    <a:pt x="242" y="42"/>
                  </a:lnTo>
                  <a:lnTo>
                    <a:pt x="252" y="52"/>
                  </a:lnTo>
                  <a:lnTo>
                    <a:pt x="260" y="63"/>
                  </a:lnTo>
                  <a:lnTo>
                    <a:pt x="267" y="75"/>
                  </a:lnTo>
                  <a:lnTo>
                    <a:pt x="273" y="87"/>
                  </a:lnTo>
                  <a:lnTo>
                    <a:pt x="277" y="100"/>
                  </a:lnTo>
                  <a:lnTo>
                    <a:pt x="281" y="113"/>
                  </a:lnTo>
                  <a:lnTo>
                    <a:pt x="283" y="127"/>
                  </a:lnTo>
                  <a:lnTo>
                    <a:pt x="284" y="143"/>
                  </a:lnTo>
                  <a:lnTo>
                    <a:pt x="284" y="143"/>
                  </a:lnTo>
                  <a:lnTo>
                    <a:pt x="283" y="157"/>
                  </a:lnTo>
                  <a:lnTo>
                    <a:pt x="281" y="171"/>
                  </a:lnTo>
                  <a:lnTo>
                    <a:pt x="277" y="184"/>
                  </a:lnTo>
                  <a:lnTo>
                    <a:pt x="273" y="197"/>
                  </a:lnTo>
                  <a:lnTo>
                    <a:pt x="267" y="209"/>
                  </a:lnTo>
                  <a:lnTo>
                    <a:pt x="260" y="221"/>
                  </a:lnTo>
                  <a:lnTo>
                    <a:pt x="252" y="232"/>
                  </a:lnTo>
                  <a:lnTo>
                    <a:pt x="242" y="243"/>
                  </a:lnTo>
                  <a:lnTo>
                    <a:pt x="231" y="252"/>
                  </a:lnTo>
                  <a:lnTo>
                    <a:pt x="221" y="260"/>
                  </a:lnTo>
                  <a:lnTo>
                    <a:pt x="209" y="267"/>
                  </a:lnTo>
                  <a:lnTo>
                    <a:pt x="197" y="273"/>
                  </a:lnTo>
                  <a:lnTo>
                    <a:pt x="184" y="278"/>
                  </a:lnTo>
                  <a:lnTo>
                    <a:pt x="171" y="281"/>
                  </a:lnTo>
                  <a:lnTo>
                    <a:pt x="157" y="283"/>
                  </a:lnTo>
                  <a:lnTo>
                    <a:pt x="142" y="284"/>
                  </a:lnTo>
                  <a:lnTo>
                    <a:pt x="142" y="284"/>
                  </a:lnTo>
                  <a:close/>
                  <a:moveTo>
                    <a:pt x="142" y="57"/>
                  </a:moveTo>
                  <a:lnTo>
                    <a:pt x="142" y="57"/>
                  </a:lnTo>
                  <a:lnTo>
                    <a:pt x="134" y="58"/>
                  </a:lnTo>
                  <a:lnTo>
                    <a:pt x="124" y="59"/>
                  </a:lnTo>
                  <a:lnTo>
                    <a:pt x="116" y="61"/>
                  </a:lnTo>
                  <a:lnTo>
                    <a:pt x="109" y="64"/>
                  </a:lnTo>
                  <a:lnTo>
                    <a:pt x="101" y="68"/>
                  </a:lnTo>
                  <a:lnTo>
                    <a:pt x="94" y="72"/>
                  </a:lnTo>
                  <a:lnTo>
                    <a:pt x="88" y="77"/>
                  </a:lnTo>
                  <a:lnTo>
                    <a:pt x="82" y="82"/>
                  </a:lnTo>
                  <a:lnTo>
                    <a:pt x="76" y="88"/>
                  </a:lnTo>
                  <a:lnTo>
                    <a:pt x="71" y="95"/>
                  </a:lnTo>
                  <a:lnTo>
                    <a:pt x="67" y="101"/>
                  </a:lnTo>
                  <a:lnTo>
                    <a:pt x="64" y="109"/>
                  </a:lnTo>
                  <a:lnTo>
                    <a:pt x="61" y="117"/>
                  </a:lnTo>
                  <a:lnTo>
                    <a:pt x="59" y="125"/>
                  </a:lnTo>
                  <a:lnTo>
                    <a:pt x="58" y="134"/>
                  </a:lnTo>
                  <a:lnTo>
                    <a:pt x="57" y="143"/>
                  </a:lnTo>
                  <a:lnTo>
                    <a:pt x="57" y="143"/>
                  </a:lnTo>
                  <a:lnTo>
                    <a:pt x="58" y="151"/>
                  </a:lnTo>
                  <a:lnTo>
                    <a:pt x="59" y="159"/>
                  </a:lnTo>
                  <a:lnTo>
                    <a:pt x="61" y="168"/>
                  </a:lnTo>
                  <a:lnTo>
                    <a:pt x="64" y="175"/>
                  </a:lnTo>
                  <a:lnTo>
                    <a:pt x="67" y="183"/>
                  </a:lnTo>
                  <a:lnTo>
                    <a:pt x="71" y="190"/>
                  </a:lnTo>
                  <a:lnTo>
                    <a:pt x="76" y="196"/>
                  </a:lnTo>
                  <a:lnTo>
                    <a:pt x="82" y="202"/>
                  </a:lnTo>
                  <a:lnTo>
                    <a:pt x="88" y="207"/>
                  </a:lnTo>
                  <a:lnTo>
                    <a:pt x="94" y="212"/>
                  </a:lnTo>
                  <a:lnTo>
                    <a:pt x="101" y="217"/>
                  </a:lnTo>
                  <a:lnTo>
                    <a:pt x="109" y="220"/>
                  </a:lnTo>
                  <a:lnTo>
                    <a:pt x="116" y="223"/>
                  </a:lnTo>
                  <a:lnTo>
                    <a:pt x="124" y="225"/>
                  </a:lnTo>
                  <a:lnTo>
                    <a:pt x="134" y="226"/>
                  </a:lnTo>
                  <a:lnTo>
                    <a:pt x="142" y="227"/>
                  </a:lnTo>
                  <a:lnTo>
                    <a:pt x="142" y="227"/>
                  </a:lnTo>
                  <a:lnTo>
                    <a:pt x="151" y="226"/>
                  </a:lnTo>
                  <a:lnTo>
                    <a:pt x="159" y="225"/>
                  </a:lnTo>
                  <a:lnTo>
                    <a:pt x="167" y="223"/>
                  </a:lnTo>
                  <a:lnTo>
                    <a:pt x="175" y="220"/>
                  </a:lnTo>
                  <a:lnTo>
                    <a:pt x="182" y="217"/>
                  </a:lnTo>
                  <a:lnTo>
                    <a:pt x="189" y="212"/>
                  </a:lnTo>
                  <a:lnTo>
                    <a:pt x="196" y="207"/>
                  </a:lnTo>
                  <a:lnTo>
                    <a:pt x="202" y="202"/>
                  </a:lnTo>
                  <a:lnTo>
                    <a:pt x="207" y="196"/>
                  </a:lnTo>
                  <a:lnTo>
                    <a:pt x="212" y="190"/>
                  </a:lnTo>
                  <a:lnTo>
                    <a:pt x="216" y="183"/>
                  </a:lnTo>
                  <a:lnTo>
                    <a:pt x="220" y="175"/>
                  </a:lnTo>
                  <a:lnTo>
                    <a:pt x="223" y="168"/>
                  </a:lnTo>
                  <a:lnTo>
                    <a:pt x="225" y="159"/>
                  </a:lnTo>
                  <a:lnTo>
                    <a:pt x="226" y="151"/>
                  </a:lnTo>
                  <a:lnTo>
                    <a:pt x="226" y="143"/>
                  </a:lnTo>
                  <a:lnTo>
                    <a:pt x="226" y="143"/>
                  </a:lnTo>
                  <a:lnTo>
                    <a:pt x="226" y="134"/>
                  </a:lnTo>
                  <a:lnTo>
                    <a:pt x="225" y="125"/>
                  </a:lnTo>
                  <a:lnTo>
                    <a:pt x="223" y="117"/>
                  </a:lnTo>
                  <a:lnTo>
                    <a:pt x="220" y="109"/>
                  </a:lnTo>
                  <a:lnTo>
                    <a:pt x="216" y="101"/>
                  </a:lnTo>
                  <a:lnTo>
                    <a:pt x="212" y="95"/>
                  </a:lnTo>
                  <a:lnTo>
                    <a:pt x="207" y="88"/>
                  </a:lnTo>
                  <a:lnTo>
                    <a:pt x="202" y="82"/>
                  </a:lnTo>
                  <a:lnTo>
                    <a:pt x="196" y="77"/>
                  </a:lnTo>
                  <a:lnTo>
                    <a:pt x="189" y="72"/>
                  </a:lnTo>
                  <a:lnTo>
                    <a:pt x="182" y="68"/>
                  </a:lnTo>
                  <a:lnTo>
                    <a:pt x="175" y="64"/>
                  </a:lnTo>
                  <a:lnTo>
                    <a:pt x="167" y="61"/>
                  </a:lnTo>
                  <a:lnTo>
                    <a:pt x="159" y="59"/>
                  </a:lnTo>
                  <a:lnTo>
                    <a:pt x="151" y="58"/>
                  </a:lnTo>
                  <a:lnTo>
                    <a:pt x="142" y="57"/>
                  </a:lnTo>
                  <a:lnTo>
                    <a:pt x="142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372600" y="3679826"/>
              <a:ext cx="127000" cy="112713"/>
            </a:xfrm>
            <a:custGeom>
              <a:rect b="b" l="l" r="r" t="t"/>
              <a:pathLst>
                <a:path extrusionOk="0" h="427" w="480">
                  <a:moveTo>
                    <a:pt x="28" y="427"/>
                  </a:moveTo>
                  <a:lnTo>
                    <a:pt x="28" y="427"/>
                  </a:lnTo>
                  <a:lnTo>
                    <a:pt x="22" y="427"/>
                  </a:lnTo>
                  <a:lnTo>
                    <a:pt x="16" y="424"/>
                  </a:lnTo>
                  <a:lnTo>
                    <a:pt x="16" y="424"/>
                  </a:lnTo>
                  <a:lnTo>
                    <a:pt x="11" y="421"/>
                  </a:lnTo>
                  <a:lnTo>
                    <a:pt x="7" y="418"/>
                  </a:lnTo>
                  <a:lnTo>
                    <a:pt x="4" y="413"/>
                  </a:lnTo>
                  <a:lnTo>
                    <a:pt x="2" y="408"/>
                  </a:lnTo>
                  <a:lnTo>
                    <a:pt x="1" y="403"/>
                  </a:lnTo>
                  <a:lnTo>
                    <a:pt x="0" y="398"/>
                  </a:lnTo>
                  <a:lnTo>
                    <a:pt x="1" y="392"/>
                  </a:lnTo>
                  <a:lnTo>
                    <a:pt x="3" y="387"/>
                  </a:lnTo>
                  <a:lnTo>
                    <a:pt x="3" y="387"/>
                  </a:lnTo>
                  <a:lnTo>
                    <a:pt x="21" y="353"/>
                  </a:lnTo>
                  <a:lnTo>
                    <a:pt x="40" y="321"/>
                  </a:lnTo>
                  <a:lnTo>
                    <a:pt x="60" y="290"/>
                  </a:lnTo>
                  <a:lnTo>
                    <a:pt x="83" y="259"/>
                  </a:lnTo>
                  <a:lnTo>
                    <a:pt x="107" y="230"/>
                  </a:lnTo>
                  <a:lnTo>
                    <a:pt x="131" y="202"/>
                  </a:lnTo>
                  <a:lnTo>
                    <a:pt x="158" y="176"/>
                  </a:lnTo>
                  <a:lnTo>
                    <a:pt x="186" y="150"/>
                  </a:lnTo>
                  <a:lnTo>
                    <a:pt x="214" y="126"/>
                  </a:lnTo>
                  <a:lnTo>
                    <a:pt x="244" y="104"/>
                  </a:lnTo>
                  <a:lnTo>
                    <a:pt x="275" y="83"/>
                  </a:lnTo>
                  <a:lnTo>
                    <a:pt x="307" y="63"/>
                  </a:lnTo>
                  <a:lnTo>
                    <a:pt x="340" y="45"/>
                  </a:lnTo>
                  <a:lnTo>
                    <a:pt x="373" y="29"/>
                  </a:lnTo>
                  <a:lnTo>
                    <a:pt x="408" y="14"/>
                  </a:lnTo>
                  <a:lnTo>
                    <a:pt x="443" y="1"/>
                  </a:lnTo>
                  <a:lnTo>
                    <a:pt x="443" y="1"/>
                  </a:lnTo>
                  <a:lnTo>
                    <a:pt x="449" y="0"/>
                  </a:lnTo>
                  <a:lnTo>
                    <a:pt x="454" y="0"/>
                  </a:lnTo>
                  <a:lnTo>
                    <a:pt x="460" y="1"/>
                  </a:lnTo>
                  <a:lnTo>
                    <a:pt x="465" y="3"/>
                  </a:lnTo>
                  <a:lnTo>
                    <a:pt x="469" y="6"/>
                  </a:lnTo>
                  <a:lnTo>
                    <a:pt x="473" y="9"/>
                  </a:lnTo>
                  <a:lnTo>
                    <a:pt x="477" y="14"/>
                  </a:lnTo>
                  <a:lnTo>
                    <a:pt x="479" y="19"/>
                  </a:lnTo>
                  <a:lnTo>
                    <a:pt x="479" y="19"/>
                  </a:lnTo>
                  <a:lnTo>
                    <a:pt x="480" y="25"/>
                  </a:lnTo>
                  <a:lnTo>
                    <a:pt x="480" y="30"/>
                  </a:lnTo>
                  <a:lnTo>
                    <a:pt x="479" y="35"/>
                  </a:lnTo>
                  <a:lnTo>
                    <a:pt x="477" y="40"/>
                  </a:lnTo>
                  <a:lnTo>
                    <a:pt x="475" y="45"/>
                  </a:lnTo>
                  <a:lnTo>
                    <a:pt x="471" y="49"/>
                  </a:lnTo>
                  <a:lnTo>
                    <a:pt x="466" y="52"/>
                  </a:lnTo>
                  <a:lnTo>
                    <a:pt x="461" y="55"/>
                  </a:lnTo>
                  <a:lnTo>
                    <a:pt x="461" y="55"/>
                  </a:lnTo>
                  <a:lnTo>
                    <a:pt x="429" y="66"/>
                  </a:lnTo>
                  <a:lnTo>
                    <a:pt x="397" y="81"/>
                  </a:lnTo>
                  <a:lnTo>
                    <a:pt x="365" y="96"/>
                  </a:lnTo>
                  <a:lnTo>
                    <a:pt x="335" y="112"/>
                  </a:lnTo>
                  <a:lnTo>
                    <a:pt x="306" y="130"/>
                  </a:lnTo>
                  <a:lnTo>
                    <a:pt x="277" y="150"/>
                  </a:lnTo>
                  <a:lnTo>
                    <a:pt x="249" y="170"/>
                  </a:lnTo>
                  <a:lnTo>
                    <a:pt x="223" y="193"/>
                  </a:lnTo>
                  <a:lnTo>
                    <a:pt x="197" y="216"/>
                  </a:lnTo>
                  <a:lnTo>
                    <a:pt x="172" y="241"/>
                  </a:lnTo>
                  <a:lnTo>
                    <a:pt x="149" y="266"/>
                  </a:lnTo>
                  <a:lnTo>
                    <a:pt x="128" y="294"/>
                  </a:lnTo>
                  <a:lnTo>
                    <a:pt x="107" y="322"/>
                  </a:lnTo>
                  <a:lnTo>
                    <a:pt x="88" y="350"/>
                  </a:lnTo>
                  <a:lnTo>
                    <a:pt x="70" y="381"/>
                  </a:lnTo>
                  <a:lnTo>
                    <a:pt x="53" y="412"/>
                  </a:lnTo>
                  <a:lnTo>
                    <a:pt x="53" y="412"/>
                  </a:lnTo>
                  <a:lnTo>
                    <a:pt x="49" y="418"/>
                  </a:lnTo>
                  <a:lnTo>
                    <a:pt x="43" y="423"/>
                  </a:lnTo>
                  <a:lnTo>
                    <a:pt x="36" y="426"/>
                  </a:lnTo>
                  <a:lnTo>
                    <a:pt x="28" y="427"/>
                  </a:lnTo>
                  <a:lnTo>
                    <a:pt x="28" y="4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9440863" y="3670301"/>
              <a:ext cx="58738" cy="63500"/>
            </a:xfrm>
            <a:custGeom>
              <a:rect b="b" l="l" r="r" t="t"/>
              <a:pathLst>
                <a:path extrusionOk="0" h="241" w="226">
                  <a:moveTo>
                    <a:pt x="130" y="241"/>
                  </a:moveTo>
                  <a:lnTo>
                    <a:pt x="130" y="241"/>
                  </a:lnTo>
                  <a:lnTo>
                    <a:pt x="124" y="240"/>
                  </a:lnTo>
                  <a:lnTo>
                    <a:pt x="118" y="238"/>
                  </a:lnTo>
                  <a:lnTo>
                    <a:pt x="118" y="238"/>
                  </a:lnTo>
                  <a:lnTo>
                    <a:pt x="113" y="235"/>
                  </a:lnTo>
                  <a:lnTo>
                    <a:pt x="109" y="232"/>
                  </a:lnTo>
                  <a:lnTo>
                    <a:pt x="106" y="227"/>
                  </a:lnTo>
                  <a:lnTo>
                    <a:pt x="104" y="222"/>
                  </a:lnTo>
                  <a:lnTo>
                    <a:pt x="102" y="217"/>
                  </a:lnTo>
                  <a:lnTo>
                    <a:pt x="102" y="212"/>
                  </a:lnTo>
                  <a:lnTo>
                    <a:pt x="103" y="205"/>
                  </a:lnTo>
                  <a:lnTo>
                    <a:pt x="104" y="200"/>
                  </a:lnTo>
                  <a:lnTo>
                    <a:pt x="158" y="84"/>
                  </a:lnTo>
                  <a:lnTo>
                    <a:pt x="22" y="57"/>
                  </a:lnTo>
                  <a:lnTo>
                    <a:pt x="22" y="57"/>
                  </a:lnTo>
                  <a:lnTo>
                    <a:pt x="17" y="55"/>
                  </a:lnTo>
                  <a:lnTo>
                    <a:pt x="12" y="52"/>
                  </a:lnTo>
                  <a:lnTo>
                    <a:pt x="8" y="49"/>
                  </a:lnTo>
                  <a:lnTo>
                    <a:pt x="5" y="45"/>
                  </a:lnTo>
                  <a:lnTo>
                    <a:pt x="2" y="40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7" y="2"/>
                  </a:lnTo>
                  <a:lnTo>
                    <a:pt x="23" y="1"/>
                  </a:lnTo>
                  <a:lnTo>
                    <a:pt x="28" y="0"/>
                  </a:lnTo>
                  <a:lnTo>
                    <a:pt x="35" y="1"/>
                  </a:lnTo>
                  <a:lnTo>
                    <a:pt x="204" y="36"/>
                  </a:lnTo>
                  <a:lnTo>
                    <a:pt x="204" y="36"/>
                  </a:lnTo>
                  <a:lnTo>
                    <a:pt x="210" y="38"/>
                  </a:lnTo>
                  <a:lnTo>
                    <a:pt x="215" y="42"/>
                  </a:lnTo>
                  <a:lnTo>
                    <a:pt x="220" y="46"/>
                  </a:lnTo>
                  <a:lnTo>
                    <a:pt x="223" y="51"/>
                  </a:lnTo>
                  <a:lnTo>
                    <a:pt x="223" y="51"/>
                  </a:lnTo>
                  <a:lnTo>
                    <a:pt x="226" y="57"/>
                  </a:lnTo>
                  <a:lnTo>
                    <a:pt x="226" y="63"/>
                  </a:lnTo>
                  <a:lnTo>
                    <a:pt x="226" y="70"/>
                  </a:lnTo>
                  <a:lnTo>
                    <a:pt x="224" y="76"/>
                  </a:lnTo>
                  <a:lnTo>
                    <a:pt x="156" y="224"/>
                  </a:lnTo>
                  <a:lnTo>
                    <a:pt x="156" y="224"/>
                  </a:lnTo>
                  <a:lnTo>
                    <a:pt x="154" y="228"/>
                  </a:lnTo>
                  <a:lnTo>
                    <a:pt x="152" y="231"/>
                  </a:lnTo>
                  <a:lnTo>
                    <a:pt x="146" y="236"/>
                  </a:lnTo>
                  <a:lnTo>
                    <a:pt x="139" y="240"/>
                  </a:lnTo>
                  <a:lnTo>
                    <a:pt x="130" y="241"/>
                  </a:lnTo>
                  <a:lnTo>
                    <a:pt x="130" y="2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56" name="Google Shape;356;p3"/>
          <p:cNvGrpSpPr/>
          <p:nvPr/>
        </p:nvGrpSpPr>
        <p:grpSpPr>
          <a:xfrm>
            <a:off x="4508245" y="3602501"/>
            <a:ext cx="398144" cy="398140"/>
            <a:chOff x="8435975" y="5048251"/>
            <a:chExt cx="360363" cy="360362"/>
          </a:xfrm>
        </p:grpSpPr>
        <p:sp>
          <p:nvSpPr>
            <p:cNvPr id="357" name="Google Shape;357;p3"/>
            <p:cNvSpPr/>
            <p:nvPr/>
          </p:nvSpPr>
          <p:spPr>
            <a:xfrm>
              <a:off x="8510588" y="5108576"/>
              <a:ext cx="209550" cy="165100"/>
            </a:xfrm>
            <a:custGeom>
              <a:rect b="b" l="l" r="r" t="t"/>
              <a:pathLst>
                <a:path extrusionOk="0" h="623" w="793">
                  <a:moveTo>
                    <a:pt x="765" y="623"/>
                  </a:moveTo>
                  <a:lnTo>
                    <a:pt x="765" y="623"/>
                  </a:lnTo>
                  <a:lnTo>
                    <a:pt x="759" y="622"/>
                  </a:lnTo>
                  <a:lnTo>
                    <a:pt x="754" y="621"/>
                  </a:lnTo>
                  <a:lnTo>
                    <a:pt x="749" y="618"/>
                  </a:lnTo>
                  <a:lnTo>
                    <a:pt x="745" y="615"/>
                  </a:lnTo>
                  <a:lnTo>
                    <a:pt x="742" y="611"/>
                  </a:lnTo>
                  <a:lnTo>
                    <a:pt x="739" y="606"/>
                  </a:lnTo>
                  <a:lnTo>
                    <a:pt x="737" y="600"/>
                  </a:lnTo>
                  <a:lnTo>
                    <a:pt x="737" y="595"/>
                  </a:lnTo>
                  <a:lnTo>
                    <a:pt x="737" y="170"/>
                  </a:lnTo>
                  <a:lnTo>
                    <a:pt x="340" y="170"/>
                  </a:lnTo>
                  <a:lnTo>
                    <a:pt x="340" y="170"/>
                  </a:lnTo>
                  <a:lnTo>
                    <a:pt x="332" y="169"/>
                  </a:lnTo>
                  <a:lnTo>
                    <a:pt x="325" y="165"/>
                  </a:lnTo>
                  <a:lnTo>
                    <a:pt x="319" y="159"/>
                  </a:lnTo>
                  <a:lnTo>
                    <a:pt x="315" y="153"/>
                  </a:lnTo>
                  <a:lnTo>
                    <a:pt x="269" y="56"/>
                  </a:lnTo>
                  <a:lnTo>
                    <a:pt x="56" y="56"/>
                  </a:lnTo>
                  <a:lnTo>
                    <a:pt x="56" y="595"/>
                  </a:lnTo>
                  <a:lnTo>
                    <a:pt x="56" y="595"/>
                  </a:lnTo>
                  <a:lnTo>
                    <a:pt x="56" y="600"/>
                  </a:lnTo>
                  <a:lnTo>
                    <a:pt x="54" y="606"/>
                  </a:lnTo>
                  <a:lnTo>
                    <a:pt x="52" y="611"/>
                  </a:lnTo>
                  <a:lnTo>
                    <a:pt x="48" y="615"/>
                  </a:lnTo>
                  <a:lnTo>
                    <a:pt x="44" y="618"/>
                  </a:lnTo>
                  <a:lnTo>
                    <a:pt x="39" y="621"/>
                  </a:lnTo>
                  <a:lnTo>
                    <a:pt x="34" y="622"/>
                  </a:lnTo>
                  <a:lnTo>
                    <a:pt x="28" y="623"/>
                  </a:lnTo>
                  <a:lnTo>
                    <a:pt x="28" y="623"/>
                  </a:lnTo>
                  <a:lnTo>
                    <a:pt x="23" y="622"/>
                  </a:lnTo>
                  <a:lnTo>
                    <a:pt x="17" y="621"/>
                  </a:lnTo>
                  <a:lnTo>
                    <a:pt x="13" y="618"/>
                  </a:lnTo>
                  <a:lnTo>
                    <a:pt x="8" y="615"/>
                  </a:lnTo>
                  <a:lnTo>
                    <a:pt x="5" y="611"/>
                  </a:lnTo>
                  <a:lnTo>
                    <a:pt x="2" y="606"/>
                  </a:lnTo>
                  <a:lnTo>
                    <a:pt x="1" y="600"/>
                  </a:lnTo>
                  <a:lnTo>
                    <a:pt x="0" y="59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22"/>
                  </a:lnTo>
                  <a:lnTo>
                    <a:pt x="2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3" y="4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94" y="1"/>
                  </a:lnTo>
                  <a:lnTo>
                    <a:pt x="302" y="4"/>
                  </a:lnTo>
                  <a:lnTo>
                    <a:pt x="308" y="9"/>
                  </a:lnTo>
                  <a:lnTo>
                    <a:pt x="313" y="16"/>
                  </a:lnTo>
                  <a:lnTo>
                    <a:pt x="358" y="113"/>
                  </a:lnTo>
                  <a:lnTo>
                    <a:pt x="765" y="113"/>
                  </a:lnTo>
                  <a:lnTo>
                    <a:pt x="765" y="113"/>
                  </a:lnTo>
                  <a:lnTo>
                    <a:pt x="771" y="113"/>
                  </a:lnTo>
                  <a:lnTo>
                    <a:pt x="776" y="115"/>
                  </a:lnTo>
                  <a:lnTo>
                    <a:pt x="781" y="118"/>
                  </a:lnTo>
                  <a:lnTo>
                    <a:pt x="785" y="121"/>
                  </a:lnTo>
                  <a:lnTo>
                    <a:pt x="788" y="125"/>
                  </a:lnTo>
                  <a:lnTo>
                    <a:pt x="791" y="130"/>
                  </a:lnTo>
                  <a:lnTo>
                    <a:pt x="792" y="135"/>
                  </a:lnTo>
                  <a:lnTo>
                    <a:pt x="793" y="141"/>
                  </a:lnTo>
                  <a:lnTo>
                    <a:pt x="793" y="595"/>
                  </a:lnTo>
                  <a:lnTo>
                    <a:pt x="793" y="595"/>
                  </a:lnTo>
                  <a:lnTo>
                    <a:pt x="792" y="600"/>
                  </a:lnTo>
                  <a:lnTo>
                    <a:pt x="791" y="606"/>
                  </a:lnTo>
                  <a:lnTo>
                    <a:pt x="788" y="611"/>
                  </a:lnTo>
                  <a:lnTo>
                    <a:pt x="785" y="615"/>
                  </a:lnTo>
                  <a:lnTo>
                    <a:pt x="781" y="618"/>
                  </a:lnTo>
                  <a:lnTo>
                    <a:pt x="776" y="621"/>
                  </a:lnTo>
                  <a:lnTo>
                    <a:pt x="771" y="622"/>
                  </a:lnTo>
                  <a:lnTo>
                    <a:pt x="765" y="623"/>
                  </a:lnTo>
                  <a:lnTo>
                    <a:pt x="765" y="6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8524875" y="5078413"/>
              <a:ext cx="180975" cy="46038"/>
            </a:xfrm>
            <a:custGeom>
              <a:rect b="b" l="l" r="r" t="t"/>
              <a:pathLst>
                <a:path extrusionOk="0" h="170" w="681">
                  <a:moveTo>
                    <a:pt x="653" y="170"/>
                  </a:moveTo>
                  <a:lnTo>
                    <a:pt x="340" y="170"/>
                  </a:lnTo>
                  <a:lnTo>
                    <a:pt x="340" y="170"/>
                  </a:lnTo>
                  <a:lnTo>
                    <a:pt x="332" y="169"/>
                  </a:lnTo>
                  <a:lnTo>
                    <a:pt x="325" y="165"/>
                  </a:lnTo>
                  <a:lnTo>
                    <a:pt x="319" y="160"/>
                  </a:lnTo>
                  <a:lnTo>
                    <a:pt x="315" y="153"/>
                  </a:lnTo>
                  <a:lnTo>
                    <a:pt x="27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23" y="56"/>
                  </a:lnTo>
                  <a:lnTo>
                    <a:pt x="18" y="54"/>
                  </a:lnTo>
                  <a:lnTo>
                    <a:pt x="13" y="52"/>
                  </a:lnTo>
                  <a:lnTo>
                    <a:pt x="9" y="48"/>
                  </a:lnTo>
                  <a:lnTo>
                    <a:pt x="5" y="44"/>
                  </a:lnTo>
                  <a:lnTo>
                    <a:pt x="3" y="39"/>
                  </a:lnTo>
                  <a:lnTo>
                    <a:pt x="1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3" y="17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3" y="1"/>
                  </a:lnTo>
                  <a:lnTo>
                    <a:pt x="28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95" y="1"/>
                  </a:lnTo>
                  <a:lnTo>
                    <a:pt x="303" y="5"/>
                  </a:lnTo>
                  <a:lnTo>
                    <a:pt x="308" y="10"/>
                  </a:lnTo>
                  <a:lnTo>
                    <a:pt x="313" y="16"/>
                  </a:lnTo>
                  <a:lnTo>
                    <a:pt x="359" y="114"/>
                  </a:lnTo>
                  <a:lnTo>
                    <a:pt x="653" y="114"/>
                  </a:lnTo>
                  <a:lnTo>
                    <a:pt x="653" y="114"/>
                  </a:lnTo>
                  <a:lnTo>
                    <a:pt x="658" y="114"/>
                  </a:lnTo>
                  <a:lnTo>
                    <a:pt x="664" y="116"/>
                  </a:lnTo>
                  <a:lnTo>
                    <a:pt x="669" y="118"/>
                  </a:lnTo>
                  <a:lnTo>
                    <a:pt x="673" y="122"/>
                  </a:lnTo>
                  <a:lnTo>
                    <a:pt x="676" y="126"/>
                  </a:lnTo>
                  <a:lnTo>
                    <a:pt x="679" y="131"/>
                  </a:lnTo>
                  <a:lnTo>
                    <a:pt x="680" y="136"/>
                  </a:lnTo>
                  <a:lnTo>
                    <a:pt x="681" y="142"/>
                  </a:lnTo>
                  <a:lnTo>
                    <a:pt x="681" y="142"/>
                  </a:lnTo>
                  <a:lnTo>
                    <a:pt x="680" y="147"/>
                  </a:lnTo>
                  <a:lnTo>
                    <a:pt x="679" y="153"/>
                  </a:lnTo>
                  <a:lnTo>
                    <a:pt x="676" y="157"/>
                  </a:lnTo>
                  <a:lnTo>
                    <a:pt x="673" y="161"/>
                  </a:lnTo>
                  <a:lnTo>
                    <a:pt x="669" y="165"/>
                  </a:lnTo>
                  <a:lnTo>
                    <a:pt x="664" y="167"/>
                  </a:lnTo>
                  <a:lnTo>
                    <a:pt x="658" y="169"/>
                  </a:lnTo>
                  <a:lnTo>
                    <a:pt x="653" y="170"/>
                  </a:lnTo>
                  <a:lnTo>
                    <a:pt x="653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8540750" y="5048251"/>
              <a:ext cx="149225" cy="46038"/>
            </a:xfrm>
            <a:custGeom>
              <a:rect b="b" l="l" r="r" t="t"/>
              <a:pathLst>
                <a:path extrusionOk="0" h="169" w="566">
                  <a:moveTo>
                    <a:pt x="538" y="169"/>
                  </a:moveTo>
                  <a:lnTo>
                    <a:pt x="339" y="169"/>
                  </a:lnTo>
                  <a:lnTo>
                    <a:pt x="339" y="169"/>
                  </a:lnTo>
                  <a:lnTo>
                    <a:pt x="331" y="168"/>
                  </a:lnTo>
                  <a:lnTo>
                    <a:pt x="324" y="165"/>
                  </a:lnTo>
                  <a:lnTo>
                    <a:pt x="318" y="160"/>
                  </a:lnTo>
                  <a:lnTo>
                    <a:pt x="314" y="153"/>
                  </a:lnTo>
                  <a:lnTo>
                    <a:pt x="268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22" y="56"/>
                  </a:lnTo>
                  <a:lnTo>
                    <a:pt x="17" y="54"/>
                  </a:lnTo>
                  <a:lnTo>
                    <a:pt x="12" y="51"/>
                  </a:lnTo>
                  <a:lnTo>
                    <a:pt x="8" y="48"/>
                  </a:lnTo>
                  <a:lnTo>
                    <a:pt x="4" y="44"/>
                  </a:lnTo>
                  <a:lnTo>
                    <a:pt x="2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2" y="17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95" y="1"/>
                  </a:lnTo>
                  <a:lnTo>
                    <a:pt x="302" y="4"/>
                  </a:lnTo>
                  <a:lnTo>
                    <a:pt x="308" y="9"/>
                  </a:lnTo>
                  <a:lnTo>
                    <a:pt x="312" y="16"/>
                  </a:lnTo>
                  <a:lnTo>
                    <a:pt x="357" y="113"/>
                  </a:lnTo>
                  <a:lnTo>
                    <a:pt x="538" y="113"/>
                  </a:lnTo>
                  <a:lnTo>
                    <a:pt x="538" y="113"/>
                  </a:lnTo>
                  <a:lnTo>
                    <a:pt x="543" y="114"/>
                  </a:lnTo>
                  <a:lnTo>
                    <a:pt x="549" y="115"/>
                  </a:lnTo>
                  <a:lnTo>
                    <a:pt x="553" y="118"/>
                  </a:lnTo>
                  <a:lnTo>
                    <a:pt x="558" y="121"/>
                  </a:lnTo>
                  <a:lnTo>
                    <a:pt x="561" y="126"/>
                  </a:lnTo>
                  <a:lnTo>
                    <a:pt x="564" y="130"/>
                  </a:lnTo>
                  <a:lnTo>
                    <a:pt x="565" y="136"/>
                  </a:lnTo>
                  <a:lnTo>
                    <a:pt x="566" y="141"/>
                  </a:lnTo>
                  <a:lnTo>
                    <a:pt x="566" y="141"/>
                  </a:lnTo>
                  <a:lnTo>
                    <a:pt x="565" y="147"/>
                  </a:lnTo>
                  <a:lnTo>
                    <a:pt x="564" y="152"/>
                  </a:lnTo>
                  <a:lnTo>
                    <a:pt x="561" y="157"/>
                  </a:lnTo>
                  <a:lnTo>
                    <a:pt x="558" y="161"/>
                  </a:lnTo>
                  <a:lnTo>
                    <a:pt x="553" y="165"/>
                  </a:lnTo>
                  <a:lnTo>
                    <a:pt x="549" y="167"/>
                  </a:lnTo>
                  <a:lnTo>
                    <a:pt x="543" y="169"/>
                  </a:lnTo>
                  <a:lnTo>
                    <a:pt x="538" y="169"/>
                  </a:lnTo>
                  <a:lnTo>
                    <a:pt x="538" y="1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8435975" y="5287963"/>
              <a:ext cx="360363" cy="120650"/>
            </a:xfrm>
            <a:custGeom>
              <a:rect b="b" l="l" r="r" t="t"/>
              <a:pathLst>
                <a:path extrusionOk="0" h="453" w="1360">
                  <a:moveTo>
                    <a:pt x="1332" y="453"/>
                  </a:moveTo>
                  <a:lnTo>
                    <a:pt x="28" y="453"/>
                  </a:lnTo>
                  <a:lnTo>
                    <a:pt x="28" y="453"/>
                  </a:lnTo>
                  <a:lnTo>
                    <a:pt x="22" y="452"/>
                  </a:lnTo>
                  <a:lnTo>
                    <a:pt x="17" y="451"/>
                  </a:lnTo>
                  <a:lnTo>
                    <a:pt x="12" y="448"/>
                  </a:lnTo>
                  <a:lnTo>
                    <a:pt x="8" y="445"/>
                  </a:lnTo>
                  <a:lnTo>
                    <a:pt x="4" y="441"/>
                  </a:lnTo>
                  <a:lnTo>
                    <a:pt x="2" y="436"/>
                  </a:lnTo>
                  <a:lnTo>
                    <a:pt x="0" y="431"/>
                  </a:lnTo>
                  <a:lnTo>
                    <a:pt x="0" y="42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2" y="17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453" y="0"/>
                  </a:lnTo>
                  <a:lnTo>
                    <a:pt x="453" y="0"/>
                  </a:lnTo>
                  <a:lnTo>
                    <a:pt x="458" y="1"/>
                  </a:lnTo>
                  <a:lnTo>
                    <a:pt x="464" y="2"/>
                  </a:lnTo>
                  <a:lnTo>
                    <a:pt x="468" y="5"/>
                  </a:lnTo>
                  <a:lnTo>
                    <a:pt x="472" y="8"/>
                  </a:lnTo>
                  <a:lnTo>
                    <a:pt x="476" y="12"/>
                  </a:lnTo>
                  <a:lnTo>
                    <a:pt x="479" y="17"/>
                  </a:lnTo>
                  <a:lnTo>
                    <a:pt x="480" y="22"/>
                  </a:lnTo>
                  <a:lnTo>
                    <a:pt x="481" y="28"/>
                  </a:lnTo>
                  <a:lnTo>
                    <a:pt x="481" y="84"/>
                  </a:lnTo>
                  <a:lnTo>
                    <a:pt x="481" y="84"/>
                  </a:lnTo>
                  <a:lnTo>
                    <a:pt x="481" y="93"/>
                  </a:lnTo>
                  <a:lnTo>
                    <a:pt x="482" y="102"/>
                  </a:lnTo>
                  <a:lnTo>
                    <a:pt x="485" y="110"/>
                  </a:lnTo>
                  <a:lnTo>
                    <a:pt x="488" y="118"/>
                  </a:lnTo>
                  <a:lnTo>
                    <a:pt x="492" y="125"/>
                  </a:lnTo>
                  <a:lnTo>
                    <a:pt x="496" y="132"/>
                  </a:lnTo>
                  <a:lnTo>
                    <a:pt x="501" y="139"/>
                  </a:lnTo>
                  <a:lnTo>
                    <a:pt x="506" y="145"/>
                  </a:lnTo>
                  <a:lnTo>
                    <a:pt x="512" y="150"/>
                  </a:lnTo>
                  <a:lnTo>
                    <a:pt x="519" y="155"/>
                  </a:lnTo>
                  <a:lnTo>
                    <a:pt x="526" y="159"/>
                  </a:lnTo>
                  <a:lnTo>
                    <a:pt x="533" y="163"/>
                  </a:lnTo>
                  <a:lnTo>
                    <a:pt x="541" y="166"/>
                  </a:lnTo>
                  <a:lnTo>
                    <a:pt x="549" y="168"/>
                  </a:lnTo>
                  <a:lnTo>
                    <a:pt x="557" y="169"/>
                  </a:lnTo>
                  <a:lnTo>
                    <a:pt x="566" y="169"/>
                  </a:lnTo>
                  <a:lnTo>
                    <a:pt x="821" y="169"/>
                  </a:lnTo>
                  <a:lnTo>
                    <a:pt x="821" y="169"/>
                  </a:lnTo>
                  <a:lnTo>
                    <a:pt x="830" y="169"/>
                  </a:lnTo>
                  <a:lnTo>
                    <a:pt x="838" y="168"/>
                  </a:lnTo>
                  <a:lnTo>
                    <a:pt x="846" y="166"/>
                  </a:lnTo>
                  <a:lnTo>
                    <a:pt x="854" y="163"/>
                  </a:lnTo>
                  <a:lnTo>
                    <a:pt x="862" y="159"/>
                  </a:lnTo>
                  <a:lnTo>
                    <a:pt x="868" y="155"/>
                  </a:lnTo>
                  <a:lnTo>
                    <a:pt x="875" y="150"/>
                  </a:lnTo>
                  <a:lnTo>
                    <a:pt x="881" y="145"/>
                  </a:lnTo>
                  <a:lnTo>
                    <a:pt x="886" y="139"/>
                  </a:lnTo>
                  <a:lnTo>
                    <a:pt x="892" y="132"/>
                  </a:lnTo>
                  <a:lnTo>
                    <a:pt x="896" y="125"/>
                  </a:lnTo>
                  <a:lnTo>
                    <a:pt x="900" y="118"/>
                  </a:lnTo>
                  <a:lnTo>
                    <a:pt x="903" y="110"/>
                  </a:lnTo>
                  <a:lnTo>
                    <a:pt x="905" y="102"/>
                  </a:lnTo>
                  <a:lnTo>
                    <a:pt x="906" y="93"/>
                  </a:lnTo>
                  <a:lnTo>
                    <a:pt x="907" y="84"/>
                  </a:lnTo>
                  <a:lnTo>
                    <a:pt x="907" y="28"/>
                  </a:lnTo>
                  <a:lnTo>
                    <a:pt x="907" y="28"/>
                  </a:lnTo>
                  <a:lnTo>
                    <a:pt x="907" y="22"/>
                  </a:lnTo>
                  <a:lnTo>
                    <a:pt x="909" y="17"/>
                  </a:lnTo>
                  <a:lnTo>
                    <a:pt x="911" y="12"/>
                  </a:lnTo>
                  <a:lnTo>
                    <a:pt x="915" y="8"/>
                  </a:lnTo>
                  <a:lnTo>
                    <a:pt x="919" y="5"/>
                  </a:lnTo>
                  <a:lnTo>
                    <a:pt x="924" y="2"/>
                  </a:lnTo>
                  <a:lnTo>
                    <a:pt x="929" y="1"/>
                  </a:lnTo>
                  <a:lnTo>
                    <a:pt x="935" y="0"/>
                  </a:lnTo>
                  <a:lnTo>
                    <a:pt x="1332" y="0"/>
                  </a:lnTo>
                  <a:lnTo>
                    <a:pt x="1332" y="0"/>
                  </a:lnTo>
                  <a:lnTo>
                    <a:pt x="1337" y="1"/>
                  </a:lnTo>
                  <a:lnTo>
                    <a:pt x="1342" y="2"/>
                  </a:lnTo>
                  <a:lnTo>
                    <a:pt x="1347" y="5"/>
                  </a:lnTo>
                  <a:lnTo>
                    <a:pt x="1351" y="8"/>
                  </a:lnTo>
                  <a:lnTo>
                    <a:pt x="1355" y="12"/>
                  </a:lnTo>
                  <a:lnTo>
                    <a:pt x="1357" y="17"/>
                  </a:lnTo>
                  <a:lnTo>
                    <a:pt x="1359" y="22"/>
                  </a:lnTo>
                  <a:lnTo>
                    <a:pt x="1360" y="28"/>
                  </a:lnTo>
                  <a:lnTo>
                    <a:pt x="1360" y="425"/>
                  </a:lnTo>
                  <a:lnTo>
                    <a:pt x="1360" y="425"/>
                  </a:lnTo>
                  <a:lnTo>
                    <a:pt x="1359" y="431"/>
                  </a:lnTo>
                  <a:lnTo>
                    <a:pt x="1357" y="436"/>
                  </a:lnTo>
                  <a:lnTo>
                    <a:pt x="1355" y="441"/>
                  </a:lnTo>
                  <a:lnTo>
                    <a:pt x="1351" y="445"/>
                  </a:lnTo>
                  <a:lnTo>
                    <a:pt x="1347" y="448"/>
                  </a:lnTo>
                  <a:lnTo>
                    <a:pt x="1342" y="451"/>
                  </a:lnTo>
                  <a:lnTo>
                    <a:pt x="1337" y="452"/>
                  </a:lnTo>
                  <a:lnTo>
                    <a:pt x="1332" y="453"/>
                  </a:lnTo>
                  <a:lnTo>
                    <a:pt x="1332" y="453"/>
                  </a:lnTo>
                  <a:close/>
                  <a:moveTo>
                    <a:pt x="56" y="396"/>
                  </a:moveTo>
                  <a:lnTo>
                    <a:pt x="1304" y="396"/>
                  </a:lnTo>
                  <a:lnTo>
                    <a:pt x="1304" y="56"/>
                  </a:lnTo>
                  <a:lnTo>
                    <a:pt x="963" y="56"/>
                  </a:lnTo>
                  <a:lnTo>
                    <a:pt x="963" y="84"/>
                  </a:lnTo>
                  <a:lnTo>
                    <a:pt x="963" y="84"/>
                  </a:lnTo>
                  <a:lnTo>
                    <a:pt x="962" y="100"/>
                  </a:lnTo>
                  <a:lnTo>
                    <a:pt x="960" y="113"/>
                  </a:lnTo>
                  <a:lnTo>
                    <a:pt x="956" y="127"/>
                  </a:lnTo>
                  <a:lnTo>
                    <a:pt x="952" y="140"/>
                  </a:lnTo>
                  <a:lnTo>
                    <a:pt x="946" y="152"/>
                  </a:lnTo>
                  <a:lnTo>
                    <a:pt x="939" y="164"/>
                  </a:lnTo>
                  <a:lnTo>
                    <a:pt x="931" y="174"/>
                  </a:lnTo>
                  <a:lnTo>
                    <a:pt x="922" y="184"/>
                  </a:lnTo>
                  <a:lnTo>
                    <a:pt x="912" y="193"/>
                  </a:lnTo>
                  <a:lnTo>
                    <a:pt x="901" y="203"/>
                  </a:lnTo>
                  <a:lnTo>
                    <a:pt x="889" y="210"/>
                  </a:lnTo>
                  <a:lnTo>
                    <a:pt x="876" y="215"/>
                  </a:lnTo>
                  <a:lnTo>
                    <a:pt x="863" y="220"/>
                  </a:lnTo>
                  <a:lnTo>
                    <a:pt x="850" y="224"/>
                  </a:lnTo>
                  <a:lnTo>
                    <a:pt x="836" y="226"/>
                  </a:lnTo>
                  <a:lnTo>
                    <a:pt x="821" y="227"/>
                  </a:lnTo>
                  <a:lnTo>
                    <a:pt x="566" y="227"/>
                  </a:lnTo>
                  <a:lnTo>
                    <a:pt x="566" y="227"/>
                  </a:lnTo>
                  <a:lnTo>
                    <a:pt x="552" y="226"/>
                  </a:lnTo>
                  <a:lnTo>
                    <a:pt x="538" y="224"/>
                  </a:lnTo>
                  <a:lnTo>
                    <a:pt x="524" y="220"/>
                  </a:lnTo>
                  <a:lnTo>
                    <a:pt x="511" y="215"/>
                  </a:lnTo>
                  <a:lnTo>
                    <a:pt x="499" y="210"/>
                  </a:lnTo>
                  <a:lnTo>
                    <a:pt x="488" y="203"/>
                  </a:lnTo>
                  <a:lnTo>
                    <a:pt x="476" y="193"/>
                  </a:lnTo>
                  <a:lnTo>
                    <a:pt x="466" y="184"/>
                  </a:lnTo>
                  <a:lnTo>
                    <a:pt x="457" y="174"/>
                  </a:lnTo>
                  <a:lnTo>
                    <a:pt x="449" y="164"/>
                  </a:lnTo>
                  <a:lnTo>
                    <a:pt x="442" y="152"/>
                  </a:lnTo>
                  <a:lnTo>
                    <a:pt x="436" y="140"/>
                  </a:lnTo>
                  <a:lnTo>
                    <a:pt x="431" y="127"/>
                  </a:lnTo>
                  <a:lnTo>
                    <a:pt x="427" y="113"/>
                  </a:lnTo>
                  <a:lnTo>
                    <a:pt x="425" y="100"/>
                  </a:lnTo>
                  <a:lnTo>
                    <a:pt x="425" y="84"/>
                  </a:lnTo>
                  <a:lnTo>
                    <a:pt x="425" y="56"/>
                  </a:lnTo>
                  <a:lnTo>
                    <a:pt x="56" y="56"/>
                  </a:lnTo>
                  <a:lnTo>
                    <a:pt x="56" y="3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8435975" y="5199063"/>
              <a:ext cx="88900" cy="104775"/>
            </a:xfrm>
            <a:custGeom>
              <a:rect b="b" l="l" r="r" t="t"/>
              <a:pathLst>
                <a:path extrusionOk="0" h="397" w="339">
                  <a:moveTo>
                    <a:pt x="28" y="397"/>
                  </a:moveTo>
                  <a:lnTo>
                    <a:pt x="28" y="397"/>
                  </a:lnTo>
                  <a:lnTo>
                    <a:pt x="20" y="396"/>
                  </a:lnTo>
                  <a:lnTo>
                    <a:pt x="14" y="393"/>
                  </a:lnTo>
                  <a:lnTo>
                    <a:pt x="14" y="393"/>
                  </a:lnTo>
                  <a:lnTo>
                    <a:pt x="9" y="390"/>
                  </a:lnTo>
                  <a:lnTo>
                    <a:pt x="5" y="386"/>
                  </a:lnTo>
                  <a:lnTo>
                    <a:pt x="2" y="381"/>
                  </a:lnTo>
                  <a:lnTo>
                    <a:pt x="1" y="376"/>
                  </a:lnTo>
                  <a:lnTo>
                    <a:pt x="0" y="371"/>
                  </a:lnTo>
                  <a:lnTo>
                    <a:pt x="0" y="365"/>
                  </a:lnTo>
                  <a:lnTo>
                    <a:pt x="1" y="360"/>
                  </a:lnTo>
                  <a:lnTo>
                    <a:pt x="3" y="355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206" y="8"/>
                  </a:lnTo>
                  <a:lnTo>
                    <a:pt x="212" y="4"/>
                  </a:lnTo>
                  <a:lnTo>
                    <a:pt x="219" y="1"/>
                  </a:lnTo>
                  <a:lnTo>
                    <a:pt x="226" y="0"/>
                  </a:lnTo>
                  <a:lnTo>
                    <a:pt x="311" y="0"/>
                  </a:lnTo>
                  <a:lnTo>
                    <a:pt x="311" y="0"/>
                  </a:lnTo>
                  <a:lnTo>
                    <a:pt x="317" y="1"/>
                  </a:lnTo>
                  <a:lnTo>
                    <a:pt x="322" y="2"/>
                  </a:lnTo>
                  <a:lnTo>
                    <a:pt x="327" y="5"/>
                  </a:lnTo>
                  <a:lnTo>
                    <a:pt x="331" y="8"/>
                  </a:lnTo>
                  <a:lnTo>
                    <a:pt x="335" y="13"/>
                  </a:lnTo>
                  <a:lnTo>
                    <a:pt x="337" y="17"/>
                  </a:lnTo>
                  <a:lnTo>
                    <a:pt x="339" y="23"/>
                  </a:lnTo>
                  <a:lnTo>
                    <a:pt x="339" y="28"/>
                  </a:lnTo>
                  <a:lnTo>
                    <a:pt x="339" y="28"/>
                  </a:lnTo>
                  <a:lnTo>
                    <a:pt x="339" y="35"/>
                  </a:lnTo>
                  <a:lnTo>
                    <a:pt x="337" y="40"/>
                  </a:lnTo>
                  <a:lnTo>
                    <a:pt x="335" y="45"/>
                  </a:lnTo>
                  <a:lnTo>
                    <a:pt x="331" y="49"/>
                  </a:lnTo>
                  <a:lnTo>
                    <a:pt x="327" y="53"/>
                  </a:lnTo>
                  <a:lnTo>
                    <a:pt x="322" y="55"/>
                  </a:lnTo>
                  <a:lnTo>
                    <a:pt x="317" y="57"/>
                  </a:lnTo>
                  <a:lnTo>
                    <a:pt x="311" y="57"/>
                  </a:lnTo>
                  <a:lnTo>
                    <a:pt x="242" y="57"/>
                  </a:lnTo>
                  <a:lnTo>
                    <a:pt x="52" y="383"/>
                  </a:lnTo>
                  <a:lnTo>
                    <a:pt x="52" y="383"/>
                  </a:lnTo>
                  <a:lnTo>
                    <a:pt x="47" y="389"/>
                  </a:lnTo>
                  <a:lnTo>
                    <a:pt x="41" y="394"/>
                  </a:lnTo>
                  <a:lnTo>
                    <a:pt x="35" y="396"/>
                  </a:lnTo>
                  <a:lnTo>
                    <a:pt x="28" y="397"/>
                  </a:lnTo>
                  <a:lnTo>
                    <a:pt x="28" y="3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8705850" y="5199063"/>
              <a:ext cx="90488" cy="104775"/>
            </a:xfrm>
            <a:custGeom>
              <a:rect b="b" l="l" r="r" t="t"/>
              <a:pathLst>
                <a:path extrusionOk="0" h="397" w="340">
                  <a:moveTo>
                    <a:pt x="312" y="397"/>
                  </a:moveTo>
                  <a:lnTo>
                    <a:pt x="312" y="397"/>
                  </a:lnTo>
                  <a:lnTo>
                    <a:pt x="304" y="396"/>
                  </a:lnTo>
                  <a:lnTo>
                    <a:pt x="298" y="394"/>
                  </a:lnTo>
                  <a:lnTo>
                    <a:pt x="292" y="389"/>
                  </a:lnTo>
                  <a:lnTo>
                    <a:pt x="287" y="383"/>
                  </a:lnTo>
                  <a:lnTo>
                    <a:pt x="97" y="57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22" y="57"/>
                  </a:lnTo>
                  <a:lnTo>
                    <a:pt x="17" y="55"/>
                  </a:lnTo>
                  <a:lnTo>
                    <a:pt x="12" y="53"/>
                  </a:lnTo>
                  <a:lnTo>
                    <a:pt x="8" y="49"/>
                  </a:lnTo>
                  <a:lnTo>
                    <a:pt x="5" y="45"/>
                  </a:lnTo>
                  <a:lnTo>
                    <a:pt x="2" y="40"/>
                  </a:lnTo>
                  <a:lnTo>
                    <a:pt x="0" y="3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20" y="1"/>
                  </a:lnTo>
                  <a:lnTo>
                    <a:pt x="127" y="4"/>
                  </a:lnTo>
                  <a:lnTo>
                    <a:pt x="133" y="8"/>
                  </a:lnTo>
                  <a:lnTo>
                    <a:pt x="137" y="14"/>
                  </a:lnTo>
                  <a:lnTo>
                    <a:pt x="336" y="355"/>
                  </a:lnTo>
                  <a:lnTo>
                    <a:pt x="336" y="355"/>
                  </a:lnTo>
                  <a:lnTo>
                    <a:pt x="338" y="360"/>
                  </a:lnTo>
                  <a:lnTo>
                    <a:pt x="339" y="365"/>
                  </a:lnTo>
                  <a:lnTo>
                    <a:pt x="340" y="371"/>
                  </a:lnTo>
                  <a:lnTo>
                    <a:pt x="339" y="376"/>
                  </a:lnTo>
                  <a:lnTo>
                    <a:pt x="337" y="381"/>
                  </a:lnTo>
                  <a:lnTo>
                    <a:pt x="334" y="386"/>
                  </a:lnTo>
                  <a:lnTo>
                    <a:pt x="330" y="390"/>
                  </a:lnTo>
                  <a:lnTo>
                    <a:pt x="326" y="393"/>
                  </a:lnTo>
                  <a:lnTo>
                    <a:pt x="326" y="393"/>
                  </a:lnTo>
                  <a:lnTo>
                    <a:pt x="319" y="396"/>
                  </a:lnTo>
                  <a:lnTo>
                    <a:pt x="312" y="397"/>
                  </a:lnTo>
                  <a:lnTo>
                    <a:pt x="312" y="3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8570913" y="5168901"/>
              <a:ext cx="104775" cy="104775"/>
            </a:xfrm>
            <a:custGeom>
              <a:rect b="b" l="l" r="r" t="t"/>
              <a:pathLst>
                <a:path extrusionOk="0" h="394" w="398">
                  <a:moveTo>
                    <a:pt x="369" y="394"/>
                  </a:moveTo>
                  <a:lnTo>
                    <a:pt x="28" y="394"/>
                  </a:lnTo>
                  <a:lnTo>
                    <a:pt x="28" y="394"/>
                  </a:lnTo>
                  <a:lnTo>
                    <a:pt x="22" y="393"/>
                  </a:lnTo>
                  <a:lnTo>
                    <a:pt x="17" y="392"/>
                  </a:lnTo>
                  <a:lnTo>
                    <a:pt x="12" y="389"/>
                  </a:lnTo>
                  <a:lnTo>
                    <a:pt x="8" y="386"/>
                  </a:lnTo>
                  <a:lnTo>
                    <a:pt x="5" y="382"/>
                  </a:lnTo>
                  <a:lnTo>
                    <a:pt x="2" y="377"/>
                  </a:lnTo>
                  <a:lnTo>
                    <a:pt x="0" y="371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0" y="351"/>
                  </a:lnTo>
                  <a:lnTo>
                    <a:pt x="1" y="336"/>
                  </a:lnTo>
                  <a:lnTo>
                    <a:pt x="3" y="322"/>
                  </a:lnTo>
                  <a:lnTo>
                    <a:pt x="6" y="309"/>
                  </a:lnTo>
                  <a:lnTo>
                    <a:pt x="9" y="297"/>
                  </a:lnTo>
                  <a:lnTo>
                    <a:pt x="13" y="285"/>
                  </a:lnTo>
                  <a:lnTo>
                    <a:pt x="18" y="274"/>
                  </a:lnTo>
                  <a:lnTo>
                    <a:pt x="23" y="263"/>
                  </a:lnTo>
                  <a:lnTo>
                    <a:pt x="30" y="253"/>
                  </a:lnTo>
                  <a:lnTo>
                    <a:pt x="37" y="243"/>
                  </a:lnTo>
                  <a:lnTo>
                    <a:pt x="44" y="233"/>
                  </a:lnTo>
                  <a:lnTo>
                    <a:pt x="53" y="224"/>
                  </a:lnTo>
                  <a:lnTo>
                    <a:pt x="62" y="216"/>
                  </a:lnTo>
                  <a:lnTo>
                    <a:pt x="72" y="208"/>
                  </a:lnTo>
                  <a:lnTo>
                    <a:pt x="84" y="201"/>
                  </a:lnTo>
                  <a:lnTo>
                    <a:pt x="96" y="194"/>
                  </a:lnTo>
                  <a:lnTo>
                    <a:pt x="96" y="194"/>
                  </a:lnTo>
                  <a:lnTo>
                    <a:pt x="91" y="187"/>
                  </a:lnTo>
                  <a:lnTo>
                    <a:pt x="87" y="179"/>
                  </a:lnTo>
                  <a:lnTo>
                    <a:pt x="83" y="170"/>
                  </a:lnTo>
                  <a:lnTo>
                    <a:pt x="80" y="162"/>
                  </a:lnTo>
                  <a:lnTo>
                    <a:pt x="78" y="153"/>
                  </a:lnTo>
                  <a:lnTo>
                    <a:pt x="76" y="144"/>
                  </a:lnTo>
                  <a:lnTo>
                    <a:pt x="75" y="134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75" y="112"/>
                  </a:lnTo>
                  <a:lnTo>
                    <a:pt x="77" y="99"/>
                  </a:lnTo>
                  <a:lnTo>
                    <a:pt x="80" y="88"/>
                  </a:lnTo>
                  <a:lnTo>
                    <a:pt x="84" y="76"/>
                  </a:lnTo>
                  <a:lnTo>
                    <a:pt x="89" y="65"/>
                  </a:lnTo>
                  <a:lnTo>
                    <a:pt x="96" y="55"/>
                  </a:lnTo>
                  <a:lnTo>
                    <a:pt x="103" y="46"/>
                  </a:lnTo>
                  <a:lnTo>
                    <a:pt x="111" y="36"/>
                  </a:lnTo>
                  <a:lnTo>
                    <a:pt x="119" y="28"/>
                  </a:lnTo>
                  <a:lnTo>
                    <a:pt x="129" y="21"/>
                  </a:lnTo>
                  <a:lnTo>
                    <a:pt x="139" y="15"/>
                  </a:lnTo>
                  <a:lnTo>
                    <a:pt x="150" y="9"/>
                  </a:lnTo>
                  <a:lnTo>
                    <a:pt x="161" y="5"/>
                  </a:lnTo>
                  <a:lnTo>
                    <a:pt x="173" y="2"/>
                  </a:lnTo>
                  <a:lnTo>
                    <a:pt x="186" y="0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212" y="0"/>
                  </a:lnTo>
                  <a:lnTo>
                    <a:pt x="224" y="2"/>
                  </a:lnTo>
                  <a:lnTo>
                    <a:pt x="236" y="5"/>
                  </a:lnTo>
                  <a:lnTo>
                    <a:pt x="247" y="9"/>
                  </a:lnTo>
                  <a:lnTo>
                    <a:pt x="258" y="15"/>
                  </a:lnTo>
                  <a:lnTo>
                    <a:pt x="268" y="21"/>
                  </a:lnTo>
                  <a:lnTo>
                    <a:pt x="278" y="28"/>
                  </a:lnTo>
                  <a:lnTo>
                    <a:pt x="287" y="36"/>
                  </a:lnTo>
                  <a:lnTo>
                    <a:pt x="295" y="46"/>
                  </a:lnTo>
                  <a:lnTo>
                    <a:pt x="302" y="55"/>
                  </a:lnTo>
                  <a:lnTo>
                    <a:pt x="309" y="65"/>
                  </a:lnTo>
                  <a:lnTo>
                    <a:pt x="314" y="76"/>
                  </a:lnTo>
                  <a:lnTo>
                    <a:pt x="318" y="88"/>
                  </a:lnTo>
                  <a:lnTo>
                    <a:pt x="321" y="99"/>
                  </a:lnTo>
                  <a:lnTo>
                    <a:pt x="323" y="112"/>
                  </a:lnTo>
                  <a:lnTo>
                    <a:pt x="323" y="124"/>
                  </a:lnTo>
                  <a:lnTo>
                    <a:pt x="323" y="124"/>
                  </a:lnTo>
                  <a:lnTo>
                    <a:pt x="323" y="134"/>
                  </a:lnTo>
                  <a:lnTo>
                    <a:pt x="322" y="144"/>
                  </a:lnTo>
                  <a:lnTo>
                    <a:pt x="320" y="153"/>
                  </a:lnTo>
                  <a:lnTo>
                    <a:pt x="318" y="162"/>
                  </a:lnTo>
                  <a:lnTo>
                    <a:pt x="315" y="170"/>
                  </a:lnTo>
                  <a:lnTo>
                    <a:pt x="311" y="179"/>
                  </a:lnTo>
                  <a:lnTo>
                    <a:pt x="307" y="187"/>
                  </a:lnTo>
                  <a:lnTo>
                    <a:pt x="302" y="194"/>
                  </a:lnTo>
                  <a:lnTo>
                    <a:pt x="302" y="194"/>
                  </a:lnTo>
                  <a:lnTo>
                    <a:pt x="314" y="201"/>
                  </a:lnTo>
                  <a:lnTo>
                    <a:pt x="325" y="208"/>
                  </a:lnTo>
                  <a:lnTo>
                    <a:pt x="335" y="216"/>
                  </a:lnTo>
                  <a:lnTo>
                    <a:pt x="344" y="224"/>
                  </a:lnTo>
                  <a:lnTo>
                    <a:pt x="353" y="233"/>
                  </a:lnTo>
                  <a:lnTo>
                    <a:pt x="360" y="243"/>
                  </a:lnTo>
                  <a:lnTo>
                    <a:pt x="367" y="253"/>
                  </a:lnTo>
                  <a:lnTo>
                    <a:pt x="374" y="263"/>
                  </a:lnTo>
                  <a:lnTo>
                    <a:pt x="380" y="274"/>
                  </a:lnTo>
                  <a:lnTo>
                    <a:pt x="385" y="285"/>
                  </a:lnTo>
                  <a:lnTo>
                    <a:pt x="389" y="297"/>
                  </a:lnTo>
                  <a:lnTo>
                    <a:pt x="392" y="309"/>
                  </a:lnTo>
                  <a:lnTo>
                    <a:pt x="395" y="322"/>
                  </a:lnTo>
                  <a:lnTo>
                    <a:pt x="397" y="336"/>
                  </a:lnTo>
                  <a:lnTo>
                    <a:pt x="398" y="351"/>
                  </a:lnTo>
                  <a:lnTo>
                    <a:pt x="398" y="366"/>
                  </a:lnTo>
                  <a:lnTo>
                    <a:pt x="398" y="366"/>
                  </a:lnTo>
                  <a:lnTo>
                    <a:pt x="398" y="371"/>
                  </a:lnTo>
                  <a:lnTo>
                    <a:pt x="396" y="377"/>
                  </a:lnTo>
                  <a:lnTo>
                    <a:pt x="393" y="382"/>
                  </a:lnTo>
                  <a:lnTo>
                    <a:pt x="390" y="386"/>
                  </a:lnTo>
                  <a:lnTo>
                    <a:pt x="386" y="389"/>
                  </a:lnTo>
                  <a:lnTo>
                    <a:pt x="381" y="392"/>
                  </a:lnTo>
                  <a:lnTo>
                    <a:pt x="375" y="393"/>
                  </a:lnTo>
                  <a:lnTo>
                    <a:pt x="369" y="394"/>
                  </a:lnTo>
                  <a:lnTo>
                    <a:pt x="369" y="394"/>
                  </a:lnTo>
                  <a:close/>
                  <a:moveTo>
                    <a:pt x="58" y="337"/>
                  </a:moveTo>
                  <a:lnTo>
                    <a:pt x="339" y="337"/>
                  </a:lnTo>
                  <a:lnTo>
                    <a:pt x="339" y="337"/>
                  </a:lnTo>
                  <a:lnTo>
                    <a:pt x="338" y="327"/>
                  </a:lnTo>
                  <a:lnTo>
                    <a:pt x="336" y="318"/>
                  </a:lnTo>
                  <a:lnTo>
                    <a:pt x="333" y="309"/>
                  </a:lnTo>
                  <a:lnTo>
                    <a:pt x="330" y="300"/>
                  </a:lnTo>
                  <a:lnTo>
                    <a:pt x="326" y="293"/>
                  </a:lnTo>
                  <a:lnTo>
                    <a:pt x="322" y="285"/>
                  </a:lnTo>
                  <a:lnTo>
                    <a:pt x="317" y="278"/>
                  </a:lnTo>
                  <a:lnTo>
                    <a:pt x="311" y="271"/>
                  </a:lnTo>
                  <a:lnTo>
                    <a:pt x="305" y="265"/>
                  </a:lnTo>
                  <a:lnTo>
                    <a:pt x="299" y="260"/>
                  </a:lnTo>
                  <a:lnTo>
                    <a:pt x="291" y="254"/>
                  </a:lnTo>
                  <a:lnTo>
                    <a:pt x="283" y="249"/>
                  </a:lnTo>
                  <a:lnTo>
                    <a:pt x="264" y="239"/>
                  </a:lnTo>
                  <a:lnTo>
                    <a:pt x="244" y="231"/>
                  </a:lnTo>
                  <a:lnTo>
                    <a:pt x="244" y="231"/>
                  </a:lnTo>
                  <a:lnTo>
                    <a:pt x="237" y="227"/>
                  </a:lnTo>
                  <a:lnTo>
                    <a:pt x="231" y="222"/>
                  </a:lnTo>
                  <a:lnTo>
                    <a:pt x="227" y="216"/>
                  </a:lnTo>
                  <a:lnTo>
                    <a:pt x="225" y="208"/>
                  </a:lnTo>
                  <a:lnTo>
                    <a:pt x="225" y="208"/>
                  </a:lnTo>
                  <a:lnTo>
                    <a:pt x="225" y="200"/>
                  </a:lnTo>
                  <a:lnTo>
                    <a:pt x="227" y="193"/>
                  </a:lnTo>
                  <a:lnTo>
                    <a:pt x="231" y="186"/>
                  </a:lnTo>
                  <a:lnTo>
                    <a:pt x="237" y="181"/>
                  </a:lnTo>
                  <a:lnTo>
                    <a:pt x="237" y="181"/>
                  </a:lnTo>
                  <a:lnTo>
                    <a:pt x="243" y="176"/>
                  </a:lnTo>
                  <a:lnTo>
                    <a:pt x="249" y="170"/>
                  </a:lnTo>
                  <a:lnTo>
                    <a:pt x="254" y="164"/>
                  </a:lnTo>
                  <a:lnTo>
                    <a:pt x="258" y="157"/>
                  </a:lnTo>
                  <a:lnTo>
                    <a:pt x="262" y="149"/>
                  </a:lnTo>
                  <a:lnTo>
                    <a:pt x="264" y="142"/>
                  </a:lnTo>
                  <a:lnTo>
                    <a:pt x="266" y="132"/>
                  </a:lnTo>
                  <a:lnTo>
                    <a:pt x="266" y="124"/>
                  </a:lnTo>
                  <a:lnTo>
                    <a:pt x="266" y="124"/>
                  </a:lnTo>
                  <a:lnTo>
                    <a:pt x="266" y="117"/>
                  </a:lnTo>
                  <a:lnTo>
                    <a:pt x="265" y="111"/>
                  </a:lnTo>
                  <a:lnTo>
                    <a:pt x="263" y="104"/>
                  </a:lnTo>
                  <a:lnTo>
                    <a:pt x="261" y="98"/>
                  </a:lnTo>
                  <a:lnTo>
                    <a:pt x="258" y="92"/>
                  </a:lnTo>
                  <a:lnTo>
                    <a:pt x="255" y="87"/>
                  </a:lnTo>
                  <a:lnTo>
                    <a:pt x="251" y="81"/>
                  </a:lnTo>
                  <a:lnTo>
                    <a:pt x="247" y="77"/>
                  </a:lnTo>
                  <a:lnTo>
                    <a:pt x="242" y="72"/>
                  </a:lnTo>
                  <a:lnTo>
                    <a:pt x="237" y="68"/>
                  </a:lnTo>
                  <a:lnTo>
                    <a:pt x="231" y="65"/>
                  </a:lnTo>
                  <a:lnTo>
                    <a:pt x="225" y="62"/>
                  </a:lnTo>
                  <a:lnTo>
                    <a:pt x="219" y="60"/>
                  </a:lnTo>
                  <a:lnTo>
                    <a:pt x="213" y="58"/>
                  </a:lnTo>
                  <a:lnTo>
                    <a:pt x="206" y="57"/>
                  </a:lnTo>
                  <a:lnTo>
                    <a:pt x="199" y="57"/>
                  </a:lnTo>
                  <a:lnTo>
                    <a:pt x="199" y="57"/>
                  </a:lnTo>
                  <a:lnTo>
                    <a:pt x="192" y="57"/>
                  </a:lnTo>
                  <a:lnTo>
                    <a:pt x="185" y="58"/>
                  </a:lnTo>
                  <a:lnTo>
                    <a:pt x="179" y="60"/>
                  </a:lnTo>
                  <a:lnTo>
                    <a:pt x="172" y="62"/>
                  </a:lnTo>
                  <a:lnTo>
                    <a:pt x="166" y="65"/>
                  </a:lnTo>
                  <a:lnTo>
                    <a:pt x="160" y="68"/>
                  </a:lnTo>
                  <a:lnTo>
                    <a:pt x="155" y="72"/>
                  </a:lnTo>
                  <a:lnTo>
                    <a:pt x="150" y="77"/>
                  </a:lnTo>
                  <a:lnTo>
                    <a:pt x="146" y="81"/>
                  </a:lnTo>
                  <a:lnTo>
                    <a:pt x="142" y="87"/>
                  </a:lnTo>
                  <a:lnTo>
                    <a:pt x="139" y="92"/>
                  </a:lnTo>
                  <a:lnTo>
                    <a:pt x="136" y="98"/>
                  </a:lnTo>
                  <a:lnTo>
                    <a:pt x="134" y="104"/>
                  </a:lnTo>
                  <a:lnTo>
                    <a:pt x="132" y="111"/>
                  </a:lnTo>
                  <a:lnTo>
                    <a:pt x="131" y="117"/>
                  </a:lnTo>
                  <a:lnTo>
                    <a:pt x="131" y="124"/>
                  </a:lnTo>
                  <a:lnTo>
                    <a:pt x="131" y="124"/>
                  </a:lnTo>
                  <a:lnTo>
                    <a:pt x="131" y="133"/>
                  </a:lnTo>
                  <a:lnTo>
                    <a:pt x="133" y="142"/>
                  </a:lnTo>
                  <a:lnTo>
                    <a:pt x="135" y="149"/>
                  </a:lnTo>
                  <a:lnTo>
                    <a:pt x="138" y="157"/>
                  </a:lnTo>
                  <a:lnTo>
                    <a:pt x="143" y="164"/>
                  </a:lnTo>
                  <a:lnTo>
                    <a:pt x="148" y="170"/>
                  </a:lnTo>
                  <a:lnTo>
                    <a:pt x="154" y="176"/>
                  </a:lnTo>
                  <a:lnTo>
                    <a:pt x="160" y="181"/>
                  </a:lnTo>
                  <a:lnTo>
                    <a:pt x="160" y="181"/>
                  </a:lnTo>
                  <a:lnTo>
                    <a:pt x="166" y="186"/>
                  </a:lnTo>
                  <a:lnTo>
                    <a:pt x="170" y="193"/>
                  </a:lnTo>
                  <a:lnTo>
                    <a:pt x="172" y="200"/>
                  </a:lnTo>
                  <a:lnTo>
                    <a:pt x="172" y="208"/>
                  </a:lnTo>
                  <a:lnTo>
                    <a:pt x="172" y="208"/>
                  </a:lnTo>
                  <a:lnTo>
                    <a:pt x="170" y="216"/>
                  </a:lnTo>
                  <a:lnTo>
                    <a:pt x="166" y="222"/>
                  </a:lnTo>
                  <a:lnTo>
                    <a:pt x="160" y="227"/>
                  </a:lnTo>
                  <a:lnTo>
                    <a:pt x="153" y="231"/>
                  </a:lnTo>
                  <a:lnTo>
                    <a:pt x="153" y="231"/>
                  </a:lnTo>
                  <a:lnTo>
                    <a:pt x="133" y="239"/>
                  </a:lnTo>
                  <a:lnTo>
                    <a:pt x="115" y="249"/>
                  </a:lnTo>
                  <a:lnTo>
                    <a:pt x="107" y="254"/>
                  </a:lnTo>
                  <a:lnTo>
                    <a:pt x="99" y="259"/>
                  </a:lnTo>
                  <a:lnTo>
                    <a:pt x="93" y="265"/>
                  </a:lnTo>
                  <a:lnTo>
                    <a:pt x="86" y="271"/>
                  </a:lnTo>
                  <a:lnTo>
                    <a:pt x="81" y="278"/>
                  </a:lnTo>
                  <a:lnTo>
                    <a:pt x="76" y="285"/>
                  </a:lnTo>
                  <a:lnTo>
                    <a:pt x="71" y="293"/>
                  </a:lnTo>
                  <a:lnTo>
                    <a:pt x="67" y="300"/>
                  </a:lnTo>
                  <a:lnTo>
                    <a:pt x="64" y="309"/>
                  </a:lnTo>
                  <a:lnTo>
                    <a:pt x="61" y="318"/>
                  </a:lnTo>
                  <a:lnTo>
                    <a:pt x="59" y="327"/>
                  </a:lnTo>
                  <a:lnTo>
                    <a:pt x="58" y="337"/>
                  </a:lnTo>
                  <a:lnTo>
                    <a:pt x="58" y="33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64" name="Google Shape;364;p3"/>
          <p:cNvGrpSpPr/>
          <p:nvPr/>
        </p:nvGrpSpPr>
        <p:grpSpPr>
          <a:xfrm>
            <a:off x="5120006" y="4428287"/>
            <a:ext cx="398144" cy="398144"/>
            <a:chOff x="2676525" y="2889251"/>
            <a:chExt cx="360363" cy="360363"/>
          </a:xfrm>
        </p:grpSpPr>
        <p:sp>
          <p:nvSpPr>
            <p:cNvPr id="365" name="Google Shape;365;p3"/>
            <p:cNvSpPr/>
            <p:nvPr/>
          </p:nvSpPr>
          <p:spPr>
            <a:xfrm>
              <a:off x="2676525" y="2889251"/>
              <a:ext cx="360363" cy="360363"/>
            </a:xfrm>
            <a:custGeom>
              <a:rect b="b" l="l" r="r" t="t"/>
              <a:pathLst>
                <a:path extrusionOk="0" h="1588" w="1587">
                  <a:moveTo>
                    <a:pt x="809" y="1588"/>
                  </a:moveTo>
                  <a:lnTo>
                    <a:pt x="809" y="1588"/>
                  </a:lnTo>
                  <a:lnTo>
                    <a:pt x="803" y="1587"/>
                  </a:lnTo>
                  <a:lnTo>
                    <a:pt x="797" y="1584"/>
                  </a:lnTo>
                  <a:lnTo>
                    <a:pt x="792" y="1581"/>
                  </a:lnTo>
                  <a:lnTo>
                    <a:pt x="786" y="1577"/>
                  </a:lnTo>
                  <a:lnTo>
                    <a:pt x="782" y="1573"/>
                  </a:lnTo>
                  <a:lnTo>
                    <a:pt x="779" y="1567"/>
                  </a:lnTo>
                  <a:lnTo>
                    <a:pt x="777" y="1562"/>
                  </a:lnTo>
                  <a:lnTo>
                    <a:pt x="777" y="1554"/>
                  </a:lnTo>
                  <a:lnTo>
                    <a:pt x="777" y="1554"/>
                  </a:lnTo>
                  <a:lnTo>
                    <a:pt x="777" y="1548"/>
                  </a:lnTo>
                  <a:lnTo>
                    <a:pt x="779" y="1542"/>
                  </a:lnTo>
                  <a:lnTo>
                    <a:pt x="782" y="1536"/>
                  </a:lnTo>
                  <a:lnTo>
                    <a:pt x="785" y="1531"/>
                  </a:lnTo>
                  <a:lnTo>
                    <a:pt x="791" y="1526"/>
                  </a:lnTo>
                  <a:lnTo>
                    <a:pt x="796" y="1523"/>
                  </a:lnTo>
                  <a:lnTo>
                    <a:pt x="802" y="1521"/>
                  </a:lnTo>
                  <a:lnTo>
                    <a:pt x="809" y="1521"/>
                  </a:lnTo>
                  <a:lnTo>
                    <a:pt x="809" y="1521"/>
                  </a:lnTo>
                  <a:lnTo>
                    <a:pt x="839" y="1519"/>
                  </a:lnTo>
                  <a:lnTo>
                    <a:pt x="869" y="1517"/>
                  </a:lnTo>
                  <a:lnTo>
                    <a:pt x="898" y="1514"/>
                  </a:lnTo>
                  <a:lnTo>
                    <a:pt x="928" y="1509"/>
                  </a:lnTo>
                  <a:lnTo>
                    <a:pt x="957" y="1503"/>
                  </a:lnTo>
                  <a:lnTo>
                    <a:pt x="985" y="1495"/>
                  </a:lnTo>
                  <a:lnTo>
                    <a:pt x="1013" y="1487"/>
                  </a:lnTo>
                  <a:lnTo>
                    <a:pt x="1041" y="1478"/>
                  </a:lnTo>
                  <a:lnTo>
                    <a:pt x="1069" y="1467"/>
                  </a:lnTo>
                  <a:lnTo>
                    <a:pt x="1096" y="1456"/>
                  </a:lnTo>
                  <a:lnTo>
                    <a:pt x="1123" y="1443"/>
                  </a:lnTo>
                  <a:lnTo>
                    <a:pt x="1149" y="1429"/>
                  </a:lnTo>
                  <a:lnTo>
                    <a:pt x="1174" y="1414"/>
                  </a:lnTo>
                  <a:lnTo>
                    <a:pt x="1199" y="1398"/>
                  </a:lnTo>
                  <a:lnTo>
                    <a:pt x="1223" y="1381"/>
                  </a:lnTo>
                  <a:lnTo>
                    <a:pt x="1247" y="1362"/>
                  </a:lnTo>
                  <a:lnTo>
                    <a:pt x="1247" y="1362"/>
                  </a:lnTo>
                  <a:lnTo>
                    <a:pt x="1253" y="1359"/>
                  </a:lnTo>
                  <a:lnTo>
                    <a:pt x="1259" y="1356"/>
                  </a:lnTo>
                  <a:lnTo>
                    <a:pt x="1266" y="1355"/>
                  </a:lnTo>
                  <a:lnTo>
                    <a:pt x="1272" y="1355"/>
                  </a:lnTo>
                  <a:lnTo>
                    <a:pt x="1278" y="1357"/>
                  </a:lnTo>
                  <a:lnTo>
                    <a:pt x="1283" y="1359"/>
                  </a:lnTo>
                  <a:lnTo>
                    <a:pt x="1289" y="1363"/>
                  </a:lnTo>
                  <a:lnTo>
                    <a:pt x="1294" y="1367"/>
                  </a:lnTo>
                  <a:lnTo>
                    <a:pt x="1294" y="1367"/>
                  </a:lnTo>
                  <a:lnTo>
                    <a:pt x="1298" y="1373"/>
                  </a:lnTo>
                  <a:lnTo>
                    <a:pt x="1300" y="1378"/>
                  </a:lnTo>
                  <a:lnTo>
                    <a:pt x="1301" y="1386"/>
                  </a:lnTo>
                  <a:lnTo>
                    <a:pt x="1301" y="1392"/>
                  </a:lnTo>
                  <a:lnTo>
                    <a:pt x="1300" y="1398"/>
                  </a:lnTo>
                  <a:lnTo>
                    <a:pt x="1297" y="1403"/>
                  </a:lnTo>
                  <a:lnTo>
                    <a:pt x="1294" y="1409"/>
                  </a:lnTo>
                  <a:lnTo>
                    <a:pt x="1288" y="1414"/>
                  </a:lnTo>
                  <a:lnTo>
                    <a:pt x="1288" y="1414"/>
                  </a:lnTo>
                  <a:lnTo>
                    <a:pt x="1263" y="1433"/>
                  </a:lnTo>
                  <a:lnTo>
                    <a:pt x="1236" y="1453"/>
                  </a:lnTo>
                  <a:lnTo>
                    <a:pt x="1209" y="1471"/>
                  </a:lnTo>
                  <a:lnTo>
                    <a:pt x="1181" y="1486"/>
                  </a:lnTo>
                  <a:lnTo>
                    <a:pt x="1153" y="1502"/>
                  </a:lnTo>
                  <a:lnTo>
                    <a:pt x="1124" y="1516"/>
                  </a:lnTo>
                  <a:lnTo>
                    <a:pt x="1094" y="1529"/>
                  </a:lnTo>
                  <a:lnTo>
                    <a:pt x="1064" y="1540"/>
                  </a:lnTo>
                  <a:lnTo>
                    <a:pt x="1034" y="1550"/>
                  </a:lnTo>
                  <a:lnTo>
                    <a:pt x="1003" y="1560"/>
                  </a:lnTo>
                  <a:lnTo>
                    <a:pt x="972" y="1567"/>
                  </a:lnTo>
                  <a:lnTo>
                    <a:pt x="940" y="1574"/>
                  </a:lnTo>
                  <a:lnTo>
                    <a:pt x="908" y="1579"/>
                  </a:lnTo>
                  <a:lnTo>
                    <a:pt x="875" y="1583"/>
                  </a:lnTo>
                  <a:lnTo>
                    <a:pt x="843" y="1585"/>
                  </a:lnTo>
                  <a:lnTo>
                    <a:pt x="810" y="1588"/>
                  </a:lnTo>
                  <a:lnTo>
                    <a:pt x="810" y="1588"/>
                  </a:lnTo>
                  <a:lnTo>
                    <a:pt x="809" y="1588"/>
                  </a:lnTo>
                  <a:lnTo>
                    <a:pt x="809" y="1588"/>
                  </a:lnTo>
                  <a:close/>
                  <a:moveTo>
                    <a:pt x="625" y="1569"/>
                  </a:moveTo>
                  <a:lnTo>
                    <a:pt x="625" y="1569"/>
                  </a:lnTo>
                  <a:lnTo>
                    <a:pt x="618" y="1568"/>
                  </a:lnTo>
                  <a:lnTo>
                    <a:pt x="618" y="1568"/>
                  </a:lnTo>
                  <a:lnTo>
                    <a:pt x="587" y="1560"/>
                  </a:lnTo>
                  <a:lnTo>
                    <a:pt x="556" y="1551"/>
                  </a:lnTo>
                  <a:lnTo>
                    <a:pt x="525" y="1541"/>
                  </a:lnTo>
                  <a:lnTo>
                    <a:pt x="495" y="1529"/>
                  </a:lnTo>
                  <a:lnTo>
                    <a:pt x="465" y="1516"/>
                  </a:lnTo>
                  <a:lnTo>
                    <a:pt x="436" y="1502"/>
                  </a:lnTo>
                  <a:lnTo>
                    <a:pt x="408" y="1487"/>
                  </a:lnTo>
                  <a:lnTo>
                    <a:pt x="380" y="1471"/>
                  </a:lnTo>
                  <a:lnTo>
                    <a:pt x="352" y="1453"/>
                  </a:lnTo>
                  <a:lnTo>
                    <a:pt x="326" y="1434"/>
                  </a:lnTo>
                  <a:lnTo>
                    <a:pt x="300" y="1415"/>
                  </a:lnTo>
                  <a:lnTo>
                    <a:pt x="275" y="1394"/>
                  </a:lnTo>
                  <a:lnTo>
                    <a:pt x="250" y="1372"/>
                  </a:lnTo>
                  <a:lnTo>
                    <a:pt x="228" y="1350"/>
                  </a:lnTo>
                  <a:lnTo>
                    <a:pt x="205" y="1327"/>
                  </a:lnTo>
                  <a:lnTo>
                    <a:pt x="184" y="1302"/>
                  </a:lnTo>
                  <a:lnTo>
                    <a:pt x="184" y="1302"/>
                  </a:lnTo>
                  <a:lnTo>
                    <a:pt x="180" y="1297"/>
                  </a:lnTo>
                  <a:lnTo>
                    <a:pt x="178" y="1290"/>
                  </a:lnTo>
                  <a:lnTo>
                    <a:pt x="177" y="1284"/>
                  </a:lnTo>
                  <a:lnTo>
                    <a:pt x="177" y="1278"/>
                  </a:lnTo>
                  <a:lnTo>
                    <a:pt x="178" y="1272"/>
                  </a:lnTo>
                  <a:lnTo>
                    <a:pt x="180" y="1266"/>
                  </a:lnTo>
                  <a:lnTo>
                    <a:pt x="183" y="1260"/>
                  </a:lnTo>
                  <a:lnTo>
                    <a:pt x="188" y="1255"/>
                  </a:lnTo>
                  <a:lnTo>
                    <a:pt x="188" y="1255"/>
                  </a:lnTo>
                  <a:lnTo>
                    <a:pt x="194" y="1251"/>
                  </a:lnTo>
                  <a:lnTo>
                    <a:pt x="200" y="1249"/>
                  </a:lnTo>
                  <a:lnTo>
                    <a:pt x="206" y="1248"/>
                  </a:lnTo>
                  <a:lnTo>
                    <a:pt x="212" y="1248"/>
                  </a:lnTo>
                  <a:lnTo>
                    <a:pt x="218" y="1249"/>
                  </a:lnTo>
                  <a:lnTo>
                    <a:pt x="225" y="1251"/>
                  </a:lnTo>
                  <a:lnTo>
                    <a:pt x="230" y="1255"/>
                  </a:lnTo>
                  <a:lnTo>
                    <a:pt x="235" y="1259"/>
                  </a:lnTo>
                  <a:lnTo>
                    <a:pt x="235" y="1259"/>
                  </a:lnTo>
                  <a:lnTo>
                    <a:pt x="255" y="1282"/>
                  </a:lnTo>
                  <a:lnTo>
                    <a:pt x="275" y="1304"/>
                  </a:lnTo>
                  <a:lnTo>
                    <a:pt x="296" y="1325"/>
                  </a:lnTo>
                  <a:lnTo>
                    <a:pt x="318" y="1344"/>
                  </a:lnTo>
                  <a:lnTo>
                    <a:pt x="342" y="1363"/>
                  </a:lnTo>
                  <a:lnTo>
                    <a:pt x="364" y="1382"/>
                  </a:lnTo>
                  <a:lnTo>
                    <a:pt x="389" y="1398"/>
                  </a:lnTo>
                  <a:lnTo>
                    <a:pt x="414" y="1414"/>
                  </a:lnTo>
                  <a:lnTo>
                    <a:pt x="440" y="1429"/>
                  </a:lnTo>
                  <a:lnTo>
                    <a:pt x="466" y="1443"/>
                  </a:lnTo>
                  <a:lnTo>
                    <a:pt x="493" y="1456"/>
                  </a:lnTo>
                  <a:lnTo>
                    <a:pt x="520" y="1467"/>
                  </a:lnTo>
                  <a:lnTo>
                    <a:pt x="547" y="1478"/>
                  </a:lnTo>
                  <a:lnTo>
                    <a:pt x="575" y="1488"/>
                  </a:lnTo>
                  <a:lnTo>
                    <a:pt x="603" y="1496"/>
                  </a:lnTo>
                  <a:lnTo>
                    <a:pt x="632" y="1503"/>
                  </a:lnTo>
                  <a:lnTo>
                    <a:pt x="632" y="1503"/>
                  </a:lnTo>
                  <a:lnTo>
                    <a:pt x="639" y="1506"/>
                  </a:lnTo>
                  <a:lnTo>
                    <a:pt x="645" y="1509"/>
                  </a:lnTo>
                  <a:lnTo>
                    <a:pt x="649" y="1513"/>
                  </a:lnTo>
                  <a:lnTo>
                    <a:pt x="653" y="1518"/>
                  </a:lnTo>
                  <a:lnTo>
                    <a:pt x="656" y="1523"/>
                  </a:lnTo>
                  <a:lnTo>
                    <a:pt x="657" y="1530"/>
                  </a:lnTo>
                  <a:lnTo>
                    <a:pt x="658" y="1536"/>
                  </a:lnTo>
                  <a:lnTo>
                    <a:pt x="657" y="1543"/>
                  </a:lnTo>
                  <a:lnTo>
                    <a:pt x="657" y="1543"/>
                  </a:lnTo>
                  <a:lnTo>
                    <a:pt x="655" y="1548"/>
                  </a:lnTo>
                  <a:lnTo>
                    <a:pt x="653" y="1553"/>
                  </a:lnTo>
                  <a:lnTo>
                    <a:pt x="650" y="1558"/>
                  </a:lnTo>
                  <a:lnTo>
                    <a:pt x="646" y="1562"/>
                  </a:lnTo>
                  <a:lnTo>
                    <a:pt x="641" y="1565"/>
                  </a:lnTo>
                  <a:lnTo>
                    <a:pt x="636" y="1567"/>
                  </a:lnTo>
                  <a:lnTo>
                    <a:pt x="630" y="1568"/>
                  </a:lnTo>
                  <a:lnTo>
                    <a:pt x="625" y="1569"/>
                  </a:lnTo>
                  <a:lnTo>
                    <a:pt x="625" y="1569"/>
                  </a:lnTo>
                  <a:close/>
                  <a:moveTo>
                    <a:pt x="1398" y="1288"/>
                  </a:moveTo>
                  <a:lnTo>
                    <a:pt x="1398" y="1288"/>
                  </a:lnTo>
                  <a:lnTo>
                    <a:pt x="1393" y="1288"/>
                  </a:lnTo>
                  <a:lnTo>
                    <a:pt x="1388" y="1286"/>
                  </a:lnTo>
                  <a:lnTo>
                    <a:pt x="1383" y="1284"/>
                  </a:lnTo>
                  <a:lnTo>
                    <a:pt x="1377" y="1281"/>
                  </a:lnTo>
                  <a:lnTo>
                    <a:pt x="1377" y="1281"/>
                  </a:lnTo>
                  <a:lnTo>
                    <a:pt x="1373" y="1277"/>
                  </a:lnTo>
                  <a:lnTo>
                    <a:pt x="1369" y="1272"/>
                  </a:lnTo>
                  <a:lnTo>
                    <a:pt x="1366" y="1266"/>
                  </a:lnTo>
                  <a:lnTo>
                    <a:pt x="1365" y="1259"/>
                  </a:lnTo>
                  <a:lnTo>
                    <a:pt x="1365" y="1253"/>
                  </a:lnTo>
                  <a:lnTo>
                    <a:pt x="1366" y="1247"/>
                  </a:lnTo>
                  <a:lnTo>
                    <a:pt x="1368" y="1241"/>
                  </a:lnTo>
                  <a:lnTo>
                    <a:pt x="1371" y="1236"/>
                  </a:lnTo>
                  <a:lnTo>
                    <a:pt x="1371" y="1236"/>
                  </a:lnTo>
                  <a:lnTo>
                    <a:pt x="1390" y="1211"/>
                  </a:lnTo>
                  <a:lnTo>
                    <a:pt x="1406" y="1186"/>
                  </a:lnTo>
                  <a:lnTo>
                    <a:pt x="1422" y="1161"/>
                  </a:lnTo>
                  <a:lnTo>
                    <a:pt x="1436" y="1135"/>
                  </a:lnTo>
                  <a:lnTo>
                    <a:pt x="1450" y="1108"/>
                  </a:lnTo>
                  <a:lnTo>
                    <a:pt x="1461" y="1081"/>
                  </a:lnTo>
                  <a:lnTo>
                    <a:pt x="1473" y="1054"/>
                  </a:lnTo>
                  <a:lnTo>
                    <a:pt x="1483" y="1026"/>
                  </a:lnTo>
                  <a:lnTo>
                    <a:pt x="1491" y="999"/>
                  </a:lnTo>
                  <a:lnTo>
                    <a:pt x="1500" y="971"/>
                  </a:lnTo>
                  <a:lnTo>
                    <a:pt x="1506" y="942"/>
                  </a:lnTo>
                  <a:lnTo>
                    <a:pt x="1511" y="913"/>
                  </a:lnTo>
                  <a:lnTo>
                    <a:pt x="1515" y="884"/>
                  </a:lnTo>
                  <a:lnTo>
                    <a:pt x="1518" y="854"/>
                  </a:lnTo>
                  <a:lnTo>
                    <a:pt x="1520" y="824"/>
                  </a:lnTo>
                  <a:lnTo>
                    <a:pt x="1521" y="794"/>
                  </a:lnTo>
                  <a:lnTo>
                    <a:pt x="1521" y="794"/>
                  </a:lnTo>
                  <a:lnTo>
                    <a:pt x="1521" y="786"/>
                  </a:lnTo>
                  <a:lnTo>
                    <a:pt x="1523" y="780"/>
                  </a:lnTo>
                  <a:lnTo>
                    <a:pt x="1526" y="774"/>
                  </a:lnTo>
                  <a:lnTo>
                    <a:pt x="1531" y="769"/>
                  </a:lnTo>
                  <a:lnTo>
                    <a:pt x="1536" y="765"/>
                  </a:lnTo>
                  <a:lnTo>
                    <a:pt x="1541" y="761"/>
                  </a:lnTo>
                  <a:lnTo>
                    <a:pt x="1547" y="759"/>
                  </a:lnTo>
                  <a:lnTo>
                    <a:pt x="1554" y="758"/>
                  </a:lnTo>
                  <a:lnTo>
                    <a:pt x="1554" y="758"/>
                  </a:lnTo>
                  <a:lnTo>
                    <a:pt x="1561" y="759"/>
                  </a:lnTo>
                  <a:lnTo>
                    <a:pt x="1567" y="761"/>
                  </a:lnTo>
                  <a:lnTo>
                    <a:pt x="1572" y="764"/>
                  </a:lnTo>
                  <a:lnTo>
                    <a:pt x="1577" y="768"/>
                  </a:lnTo>
                  <a:lnTo>
                    <a:pt x="1581" y="772"/>
                  </a:lnTo>
                  <a:lnTo>
                    <a:pt x="1584" y="778"/>
                  </a:lnTo>
                  <a:lnTo>
                    <a:pt x="1586" y="783"/>
                  </a:lnTo>
                  <a:lnTo>
                    <a:pt x="1587" y="790"/>
                  </a:lnTo>
                  <a:lnTo>
                    <a:pt x="1587" y="794"/>
                  </a:lnTo>
                  <a:lnTo>
                    <a:pt x="1587" y="794"/>
                  </a:lnTo>
                  <a:lnTo>
                    <a:pt x="1586" y="827"/>
                  </a:lnTo>
                  <a:lnTo>
                    <a:pt x="1584" y="859"/>
                  </a:lnTo>
                  <a:lnTo>
                    <a:pt x="1581" y="891"/>
                  </a:lnTo>
                  <a:lnTo>
                    <a:pt x="1576" y="923"/>
                  </a:lnTo>
                  <a:lnTo>
                    <a:pt x="1571" y="955"/>
                  </a:lnTo>
                  <a:lnTo>
                    <a:pt x="1564" y="986"/>
                  </a:lnTo>
                  <a:lnTo>
                    <a:pt x="1555" y="1017"/>
                  </a:lnTo>
                  <a:lnTo>
                    <a:pt x="1545" y="1048"/>
                  </a:lnTo>
                  <a:lnTo>
                    <a:pt x="1535" y="1078"/>
                  </a:lnTo>
                  <a:lnTo>
                    <a:pt x="1522" y="1108"/>
                  </a:lnTo>
                  <a:lnTo>
                    <a:pt x="1509" y="1137"/>
                  </a:lnTo>
                  <a:lnTo>
                    <a:pt x="1494" y="1166"/>
                  </a:lnTo>
                  <a:lnTo>
                    <a:pt x="1479" y="1194"/>
                  </a:lnTo>
                  <a:lnTo>
                    <a:pt x="1461" y="1222"/>
                  </a:lnTo>
                  <a:lnTo>
                    <a:pt x="1444" y="1249"/>
                  </a:lnTo>
                  <a:lnTo>
                    <a:pt x="1424" y="1275"/>
                  </a:lnTo>
                  <a:lnTo>
                    <a:pt x="1424" y="1275"/>
                  </a:lnTo>
                  <a:lnTo>
                    <a:pt x="1419" y="1281"/>
                  </a:lnTo>
                  <a:lnTo>
                    <a:pt x="1413" y="1285"/>
                  </a:lnTo>
                  <a:lnTo>
                    <a:pt x="1405" y="1287"/>
                  </a:lnTo>
                  <a:lnTo>
                    <a:pt x="1398" y="1288"/>
                  </a:lnTo>
                  <a:lnTo>
                    <a:pt x="1398" y="1288"/>
                  </a:lnTo>
                  <a:close/>
                  <a:moveTo>
                    <a:pt x="109" y="1158"/>
                  </a:moveTo>
                  <a:lnTo>
                    <a:pt x="109" y="1158"/>
                  </a:lnTo>
                  <a:lnTo>
                    <a:pt x="105" y="1158"/>
                  </a:lnTo>
                  <a:lnTo>
                    <a:pt x="99" y="1157"/>
                  </a:lnTo>
                  <a:lnTo>
                    <a:pt x="95" y="1155"/>
                  </a:lnTo>
                  <a:lnTo>
                    <a:pt x="91" y="1153"/>
                  </a:lnTo>
                  <a:lnTo>
                    <a:pt x="88" y="1151"/>
                  </a:lnTo>
                  <a:lnTo>
                    <a:pt x="84" y="1148"/>
                  </a:lnTo>
                  <a:lnTo>
                    <a:pt x="82" y="1143"/>
                  </a:lnTo>
                  <a:lnTo>
                    <a:pt x="79" y="1139"/>
                  </a:lnTo>
                  <a:lnTo>
                    <a:pt x="79" y="1139"/>
                  </a:lnTo>
                  <a:lnTo>
                    <a:pt x="69" y="1119"/>
                  </a:lnTo>
                  <a:lnTo>
                    <a:pt x="60" y="1098"/>
                  </a:lnTo>
                  <a:lnTo>
                    <a:pt x="52" y="1077"/>
                  </a:lnTo>
                  <a:lnTo>
                    <a:pt x="44" y="1057"/>
                  </a:lnTo>
                  <a:lnTo>
                    <a:pt x="37" y="1036"/>
                  </a:lnTo>
                  <a:lnTo>
                    <a:pt x="31" y="1014"/>
                  </a:lnTo>
                  <a:lnTo>
                    <a:pt x="25" y="992"/>
                  </a:lnTo>
                  <a:lnTo>
                    <a:pt x="20" y="972"/>
                  </a:lnTo>
                  <a:lnTo>
                    <a:pt x="16" y="950"/>
                  </a:lnTo>
                  <a:lnTo>
                    <a:pt x="11" y="927"/>
                  </a:lnTo>
                  <a:lnTo>
                    <a:pt x="7" y="905"/>
                  </a:lnTo>
                  <a:lnTo>
                    <a:pt x="5" y="884"/>
                  </a:lnTo>
                  <a:lnTo>
                    <a:pt x="3" y="861"/>
                  </a:lnTo>
                  <a:lnTo>
                    <a:pt x="1" y="839"/>
                  </a:lnTo>
                  <a:lnTo>
                    <a:pt x="0" y="816"/>
                  </a:lnTo>
                  <a:lnTo>
                    <a:pt x="0" y="794"/>
                  </a:lnTo>
                  <a:lnTo>
                    <a:pt x="0" y="794"/>
                  </a:lnTo>
                  <a:lnTo>
                    <a:pt x="1" y="753"/>
                  </a:lnTo>
                  <a:lnTo>
                    <a:pt x="4" y="714"/>
                  </a:lnTo>
                  <a:lnTo>
                    <a:pt x="9" y="673"/>
                  </a:lnTo>
                  <a:lnTo>
                    <a:pt x="16" y="634"/>
                  </a:lnTo>
                  <a:lnTo>
                    <a:pt x="16" y="634"/>
                  </a:lnTo>
                  <a:lnTo>
                    <a:pt x="18" y="628"/>
                  </a:lnTo>
                  <a:lnTo>
                    <a:pt x="21" y="623"/>
                  </a:lnTo>
                  <a:lnTo>
                    <a:pt x="25" y="618"/>
                  </a:lnTo>
                  <a:lnTo>
                    <a:pt x="30" y="613"/>
                  </a:lnTo>
                  <a:lnTo>
                    <a:pt x="35" y="610"/>
                  </a:lnTo>
                  <a:lnTo>
                    <a:pt x="41" y="608"/>
                  </a:lnTo>
                  <a:lnTo>
                    <a:pt x="48" y="608"/>
                  </a:lnTo>
                  <a:lnTo>
                    <a:pt x="55" y="608"/>
                  </a:lnTo>
                  <a:lnTo>
                    <a:pt x="55" y="608"/>
                  </a:lnTo>
                  <a:lnTo>
                    <a:pt x="61" y="610"/>
                  </a:lnTo>
                  <a:lnTo>
                    <a:pt x="67" y="613"/>
                  </a:lnTo>
                  <a:lnTo>
                    <a:pt x="71" y="618"/>
                  </a:lnTo>
                  <a:lnTo>
                    <a:pt x="76" y="623"/>
                  </a:lnTo>
                  <a:lnTo>
                    <a:pt x="79" y="628"/>
                  </a:lnTo>
                  <a:lnTo>
                    <a:pt x="81" y="634"/>
                  </a:lnTo>
                  <a:lnTo>
                    <a:pt x="82" y="640"/>
                  </a:lnTo>
                  <a:lnTo>
                    <a:pt x="81" y="648"/>
                  </a:lnTo>
                  <a:lnTo>
                    <a:pt x="81" y="648"/>
                  </a:lnTo>
                  <a:lnTo>
                    <a:pt x="75" y="684"/>
                  </a:lnTo>
                  <a:lnTo>
                    <a:pt x="69" y="720"/>
                  </a:lnTo>
                  <a:lnTo>
                    <a:pt x="67" y="756"/>
                  </a:lnTo>
                  <a:lnTo>
                    <a:pt x="66" y="794"/>
                  </a:lnTo>
                  <a:lnTo>
                    <a:pt x="66" y="794"/>
                  </a:lnTo>
                  <a:lnTo>
                    <a:pt x="67" y="835"/>
                  </a:lnTo>
                  <a:lnTo>
                    <a:pt x="70" y="876"/>
                  </a:lnTo>
                  <a:lnTo>
                    <a:pt x="77" y="917"/>
                  </a:lnTo>
                  <a:lnTo>
                    <a:pt x="84" y="956"/>
                  </a:lnTo>
                  <a:lnTo>
                    <a:pt x="94" y="995"/>
                  </a:lnTo>
                  <a:lnTo>
                    <a:pt x="107" y="1035"/>
                  </a:lnTo>
                  <a:lnTo>
                    <a:pt x="121" y="1073"/>
                  </a:lnTo>
                  <a:lnTo>
                    <a:pt x="139" y="1110"/>
                  </a:lnTo>
                  <a:lnTo>
                    <a:pt x="139" y="1110"/>
                  </a:lnTo>
                  <a:lnTo>
                    <a:pt x="141" y="1117"/>
                  </a:lnTo>
                  <a:lnTo>
                    <a:pt x="142" y="1123"/>
                  </a:lnTo>
                  <a:lnTo>
                    <a:pt x="142" y="1129"/>
                  </a:lnTo>
                  <a:lnTo>
                    <a:pt x="140" y="1135"/>
                  </a:lnTo>
                  <a:lnTo>
                    <a:pt x="138" y="1141"/>
                  </a:lnTo>
                  <a:lnTo>
                    <a:pt x="133" y="1147"/>
                  </a:lnTo>
                  <a:lnTo>
                    <a:pt x="128" y="1151"/>
                  </a:lnTo>
                  <a:lnTo>
                    <a:pt x="123" y="1155"/>
                  </a:lnTo>
                  <a:lnTo>
                    <a:pt x="123" y="1155"/>
                  </a:lnTo>
                  <a:lnTo>
                    <a:pt x="116" y="1157"/>
                  </a:lnTo>
                  <a:lnTo>
                    <a:pt x="109" y="1158"/>
                  </a:lnTo>
                  <a:lnTo>
                    <a:pt x="109" y="1158"/>
                  </a:lnTo>
                  <a:close/>
                  <a:moveTo>
                    <a:pt x="1531" y="639"/>
                  </a:moveTo>
                  <a:lnTo>
                    <a:pt x="1531" y="639"/>
                  </a:lnTo>
                  <a:lnTo>
                    <a:pt x="1525" y="638"/>
                  </a:lnTo>
                  <a:lnTo>
                    <a:pt x="1520" y="637"/>
                  </a:lnTo>
                  <a:lnTo>
                    <a:pt x="1515" y="635"/>
                  </a:lnTo>
                  <a:lnTo>
                    <a:pt x="1511" y="632"/>
                  </a:lnTo>
                  <a:lnTo>
                    <a:pt x="1507" y="629"/>
                  </a:lnTo>
                  <a:lnTo>
                    <a:pt x="1504" y="625"/>
                  </a:lnTo>
                  <a:lnTo>
                    <a:pt x="1501" y="620"/>
                  </a:lnTo>
                  <a:lnTo>
                    <a:pt x="1498" y="614"/>
                  </a:lnTo>
                  <a:lnTo>
                    <a:pt x="1498" y="614"/>
                  </a:lnTo>
                  <a:lnTo>
                    <a:pt x="1491" y="586"/>
                  </a:lnTo>
                  <a:lnTo>
                    <a:pt x="1482" y="558"/>
                  </a:lnTo>
                  <a:lnTo>
                    <a:pt x="1472" y="530"/>
                  </a:lnTo>
                  <a:lnTo>
                    <a:pt x="1460" y="503"/>
                  </a:lnTo>
                  <a:lnTo>
                    <a:pt x="1448" y="476"/>
                  </a:lnTo>
                  <a:lnTo>
                    <a:pt x="1434" y="449"/>
                  </a:lnTo>
                  <a:lnTo>
                    <a:pt x="1420" y="423"/>
                  </a:lnTo>
                  <a:lnTo>
                    <a:pt x="1404" y="398"/>
                  </a:lnTo>
                  <a:lnTo>
                    <a:pt x="1388" y="373"/>
                  </a:lnTo>
                  <a:lnTo>
                    <a:pt x="1370" y="349"/>
                  </a:lnTo>
                  <a:lnTo>
                    <a:pt x="1352" y="327"/>
                  </a:lnTo>
                  <a:lnTo>
                    <a:pt x="1332" y="304"/>
                  </a:lnTo>
                  <a:lnTo>
                    <a:pt x="1311" y="282"/>
                  </a:lnTo>
                  <a:lnTo>
                    <a:pt x="1290" y="261"/>
                  </a:lnTo>
                  <a:lnTo>
                    <a:pt x="1268" y="242"/>
                  </a:lnTo>
                  <a:lnTo>
                    <a:pt x="1245" y="223"/>
                  </a:lnTo>
                  <a:lnTo>
                    <a:pt x="1245" y="223"/>
                  </a:lnTo>
                  <a:lnTo>
                    <a:pt x="1240" y="218"/>
                  </a:lnTo>
                  <a:lnTo>
                    <a:pt x="1237" y="213"/>
                  </a:lnTo>
                  <a:lnTo>
                    <a:pt x="1234" y="207"/>
                  </a:lnTo>
                  <a:lnTo>
                    <a:pt x="1233" y="200"/>
                  </a:lnTo>
                  <a:lnTo>
                    <a:pt x="1233" y="194"/>
                  </a:lnTo>
                  <a:lnTo>
                    <a:pt x="1234" y="188"/>
                  </a:lnTo>
                  <a:lnTo>
                    <a:pt x="1236" y="182"/>
                  </a:lnTo>
                  <a:lnTo>
                    <a:pt x="1240" y="177"/>
                  </a:lnTo>
                  <a:lnTo>
                    <a:pt x="1240" y="177"/>
                  </a:lnTo>
                  <a:lnTo>
                    <a:pt x="1244" y="171"/>
                  </a:lnTo>
                  <a:lnTo>
                    <a:pt x="1250" y="168"/>
                  </a:lnTo>
                  <a:lnTo>
                    <a:pt x="1255" y="165"/>
                  </a:lnTo>
                  <a:lnTo>
                    <a:pt x="1262" y="164"/>
                  </a:lnTo>
                  <a:lnTo>
                    <a:pt x="1268" y="164"/>
                  </a:lnTo>
                  <a:lnTo>
                    <a:pt x="1274" y="165"/>
                  </a:lnTo>
                  <a:lnTo>
                    <a:pt x="1280" y="167"/>
                  </a:lnTo>
                  <a:lnTo>
                    <a:pt x="1286" y="171"/>
                  </a:lnTo>
                  <a:lnTo>
                    <a:pt x="1286" y="171"/>
                  </a:lnTo>
                  <a:lnTo>
                    <a:pt x="1311" y="192"/>
                  </a:lnTo>
                  <a:lnTo>
                    <a:pt x="1335" y="214"/>
                  </a:lnTo>
                  <a:lnTo>
                    <a:pt x="1359" y="236"/>
                  </a:lnTo>
                  <a:lnTo>
                    <a:pt x="1381" y="259"/>
                  </a:lnTo>
                  <a:lnTo>
                    <a:pt x="1402" y="284"/>
                  </a:lnTo>
                  <a:lnTo>
                    <a:pt x="1422" y="309"/>
                  </a:lnTo>
                  <a:lnTo>
                    <a:pt x="1442" y="335"/>
                  </a:lnTo>
                  <a:lnTo>
                    <a:pt x="1459" y="362"/>
                  </a:lnTo>
                  <a:lnTo>
                    <a:pt x="1477" y="390"/>
                  </a:lnTo>
                  <a:lnTo>
                    <a:pt x="1492" y="418"/>
                  </a:lnTo>
                  <a:lnTo>
                    <a:pt x="1507" y="447"/>
                  </a:lnTo>
                  <a:lnTo>
                    <a:pt x="1521" y="476"/>
                  </a:lnTo>
                  <a:lnTo>
                    <a:pt x="1534" y="506"/>
                  </a:lnTo>
                  <a:lnTo>
                    <a:pt x="1544" y="536"/>
                  </a:lnTo>
                  <a:lnTo>
                    <a:pt x="1554" y="567"/>
                  </a:lnTo>
                  <a:lnTo>
                    <a:pt x="1563" y="598"/>
                  </a:lnTo>
                  <a:lnTo>
                    <a:pt x="1563" y="598"/>
                  </a:lnTo>
                  <a:lnTo>
                    <a:pt x="1564" y="604"/>
                  </a:lnTo>
                  <a:lnTo>
                    <a:pt x="1564" y="611"/>
                  </a:lnTo>
                  <a:lnTo>
                    <a:pt x="1562" y="618"/>
                  </a:lnTo>
                  <a:lnTo>
                    <a:pt x="1560" y="623"/>
                  </a:lnTo>
                  <a:lnTo>
                    <a:pt x="1555" y="628"/>
                  </a:lnTo>
                  <a:lnTo>
                    <a:pt x="1550" y="632"/>
                  </a:lnTo>
                  <a:lnTo>
                    <a:pt x="1545" y="636"/>
                  </a:lnTo>
                  <a:lnTo>
                    <a:pt x="1539" y="638"/>
                  </a:lnTo>
                  <a:lnTo>
                    <a:pt x="1539" y="638"/>
                  </a:lnTo>
                  <a:lnTo>
                    <a:pt x="1531" y="639"/>
                  </a:lnTo>
                  <a:lnTo>
                    <a:pt x="1531" y="639"/>
                  </a:lnTo>
                  <a:close/>
                  <a:moveTo>
                    <a:pt x="108" y="498"/>
                  </a:moveTo>
                  <a:lnTo>
                    <a:pt x="108" y="498"/>
                  </a:lnTo>
                  <a:lnTo>
                    <a:pt x="100" y="498"/>
                  </a:lnTo>
                  <a:lnTo>
                    <a:pt x="93" y="494"/>
                  </a:lnTo>
                  <a:lnTo>
                    <a:pt x="93" y="494"/>
                  </a:lnTo>
                  <a:lnTo>
                    <a:pt x="87" y="491"/>
                  </a:lnTo>
                  <a:lnTo>
                    <a:pt x="83" y="487"/>
                  </a:lnTo>
                  <a:lnTo>
                    <a:pt x="79" y="482"/>
                  </a:lnTo>
                  <a:lnTo>
                    <a:pt x="77" y="476"/>
                  </a:lnTo>
                  <a:lnTo>
                    <a:pt x="75" y="470"/>
                  </a:lnTo>
                  <a:lnTo>
                    <a:pt x="75" y="463"/>
                  </a:lnTo>
                  <a:lnTo>
                    <a:pt x="76" y="457"/>
                  </a:lnTo>
                  <a:lnTo>
                    <a:pt x="78" y="451"/>
                  </a:lnTo>
                  <a:lnTo>
                    <a:pt x="78" y="451"/>
                  </a:lnTo>
                  <a:lnTo>
                    <a:pt x="92" y="422"/>
                  </a:lnTo>
                  <a:lnTo>
                    <a:pt x="108" y="393"/>
                  </a:lnTo>
                  <a:lnTo>
                    <a:pt x="125" y="366"/>
                  </a:lnTo>
                  <a:lnTo>
                    <a:pt x="143" y="339"/>
                  </a:lnTo>
                  <a:lnTo>
                    <a:pt x="161" y="313"/>
                  </a:lnTo>
                  <a:lnTo>
                    <a:pt x="182" y="287"/>
                  </a:lnTo>
                  <a:lnTo>
                    <a:pt x="203" y="264"/>
                  </a:lnTo>
                  <a:lnTo>
                    <a:pt x="226" y="240"/>
                  </a:lnTo>
                  <a:lnTo>
                    <a:pt x="248" y="217"/>
                  </a:lnTo>
                  <a:lnTo>
                    <a:pt x="272" y="195"/>
                  </a:lnTo>
                  <a:lnTo>
                    <a:pt x="297" y="175"/>
                  </a:lnTo>
                  <a:lnTo>
                    <a:pt x="323" y="155"/>
                  </a:lnTo>
                  <a:lnTo>
                    <a:pt x="349" y="136"/>
                  </a:lnTo>
                  <a:lnTo>
                    <a:pt x="376" y="119"/>
                  </a:lnTo>
                  <a:lnTo>
                    <a:pt x="404" y="102"/>
                  </a:lnTo>
                  <a:lnTo>
                    <a:pt x="433" y="87"/>
                  </a:lnTo>
                  <a:lnTo>
                    <a:pt x="433" y="87"/>
                  </a:lnTo>
                  <a:lnTo>
                    <a:pt x="439" y="83"/>
                  </a:lnTo>
                  <a:lnTo>
                    <a:pt x="445" y="82"/>
                  </a:lnTo>
                  <a:lnTo>
                    <a:pt x="451" y="82"/>
                  </a:lnTo>
                  <a:lnTo>
                    <a:pt x="457" y="84"/>
                  </a:lnTo>
                  <a:lnTo>
                    <a:pt x="464" y="87"/>
                  </a:lnTo>
                  <a:lnTo>
                    <a:pt x="469" y="91"/>
                  </a:lnTo>
                  <a:lnTo>
                    <a:pt x="473" y="95"/>
                  </a:lnTo>
                  <a:lnTo>
                    <a:pt x="477" y="101"/>
                  </a:lnTo>
                  <a:lnTo>
                    <a:pt x="477" y="101"/>
                  </a:lnTo>
                  <a:lnTo>
                    <a:pt x="479" y="107"/>
                  </a:lnTo>
                  <a:lnTo>
                    <a:pt x="480" y="113"/>
                  </a:lnTo>
                  <a:lnTo>
                    <a:pt x="480" y="120"/>
                  </a:lnTo>
                  <a:lnTo>
                    <a:pt x="479" y="126"/>
                  </a:lnTo>
                  <a:lnTo>
                    <a:pt x="476" y="132"/>
                  </a:lnTo>
                  <a:lnTo>
                    <a:pt x="473" y="137"/>
                  </a:lnTo>
                  <a:lnTo>
                    <a:pt x="468" y="141"/>
                  </a:lnTo>
                  <a:lnTo>
                    <a:pt x="463" y="146"/>
                  </a:lnTo>
                  <a:lnTo>
                    <a:pt x="463" y="146"/>
                  </a:lnTo>
                  <a:lnTo>
                    <a:pt x="437" y="159"/>
                  </a:lnTo>
                  <a:lnTo>
                    <a:pt x="411" y="175"/>
                  </a:lnTo>
                  <a:lnTo>
                    <a:pt x="386" y="190"/>
                  </a:lnTo>
                  <a:lnTo>
                    <a:pt x="362" y="208"/>
                  </a:lnTo>
                  <a:lnTo>
                    <a:pt x="338" y="226"/>
                  </a:lnTo>
                  <a:lnTo>
                    <a:pt x="316" y="245"/>
                  </a:lnTo>
                  <a:lnTo>
                    <a:pt x="294" y="265"/>
                  </a:lnTo>
                  <a:lnTo>
                    <a:pt x="272" y="285"/>
                  </a:lnTo>
                  <a:lnTo>
                    <a:pt x="253" y="307"/>
                  </a:lnTo>
                  <a:lnTo>
                    <a:pt x="233" y="330"/>
                  </a:lnTo>
                  <a:lnTo>
                    <a:pt x="214" y="353"/>
                  </a:lnTo>
                  <a:lnTo>
                    <a:pt x="197" y="376"/>
                  </a:lnTo>
                  <a:lnTo>
                    <a:pt x="180" y="401"/>
                  </a:lnTo>
                  <a:lnTo>
                    <a:pt x="165" y="427"/>
                  </a:lnTo>
                  <a:lnTo>
                    <a:pt x="150" y="453"/>
                  </a:lnTo>
                  <a:lnTo>
                    <a:pt x="137" y="479"/>
                  </a:lnTo>
                  <a:lnTo>
                    <a:pt x="137" y="479"/>
                  </a:lnTo>
                  <a:lnTo>
                    <a:pt x="135" y="483"/>
                  </a:lnTo>
                  <a:lnTo>
                    <a:pt x="131" y="487"/>
                  </a:lnTo>
                  <a:lnTo>
                    <a:pt x="128" y="490"/>
                  </a:lnTo>
                  <a:lnTo>
                    <a:pt x="124" y="493"/>
                  </a:lnTo>
                  <a:lnTo>
                    <a:pt x="121" y="495"/>
                  </a:lnTo>
                  <a:lnTo>
                    <a:pt x="116" y="496"/>
                  </a:lnTo>
                  <a:lnTo>
                    <a:pt x="112" y="498"/>
                  </a:lnTo>
                  <a:lnTo>
                    <a:pt x="108" y="498"/>
                  </a:lnTo>
                  <a:lnTo>
                    <a:pt x="108" y="498"/>
                  </a:lnTo>
                  <a:close/>
                  <a:moveTo>
                    <a:pt x="1107" y="133"/>
                  </a:moveTo>
                  <a:lnTo>
                    <a:pt x="1107" y="133"/>
                  </a:lnTo>
                  <a:lnTo>
                    <a:pt x="1100" y="132"/>
                  </a:lnTo>
                  <a:lnTo>
                    <a:pt x="1094" y="130"/>
                  </a:lnTo>
                  <a:lnTo>
                    <a:pt x="1094" y="130"/>
                  </a:lnTo>
                  <a:lnTo>
                    <a:pt x="1066" y="119"/>
                  </a:lnTo>
                  <a:lnTo>
                    <a:pt x="1038" y="108"/>
                  </a:lnTo>
                  <a:lnTo>
                    <a:pt x="1010" y="99"/>
                  </a:lnTo>
                  <a:lnTo>
                    <a:pt x="982" y="91"/>
                  </a:lnTo>
                  <a:lnTo>
                    <a:pt x="953" y="83"/>
                  </a:lnTo>
                  <a:lnTo>
                    <a:pt x="924" y="77"/>
                  </a:lnTo>
                  <a:lnTo>
                    <a:pt x="894" y="73"/>
                  </a:lnTo>
                  <a:lnTo>
                    <a:pt x="865" y="69"/>
                  </a:lnTo>
                  <a:lnTo>
                    <a:pt x="835" y="67"/>
                  </a:lnTo>
                  <a:lnTo>
                    <a:pt x="806" y="66"/>
                  </a:lnTo>
                  <a:lnTo>
                    <a:pt x="776" y="66"/>
                  </a:lnTo>
                  <a:lnTo>
                    <a:pt x="747" y="67"/>
                  </a:lnTo>
                  <a:lnTo>
                    <a:pt x="717" y="70"/>
                  </a:lnTo>
                  <a:lnTo>
                    <a:pt x="688" y="73"/>
                  </a:lnTo>
                  <a:lnTo>
                    <a:pt x="658" y="78"/>
                  </a:lnTo>
                  <a:lnTo>
                    <a:pt x="629" y="84"/>
                  </a:lnTo>
                  <a:lnTo>
                    <a:pt x="629" y="84"/>
                  </a:lnTo>
                  <a:lnTo>
                    <a:pt x="623" y="86"/>
                  </a:lnTo>
                  <a:lnTo>
                    <a:pt x="616" y="84"/>
                  </a:lnTo>
                  <a:lnTo>
                    <a:pt x="610" y="83"/>
                  </a:lnTo>
                  <a:lnTo>
                    <a:pt x="604" y="80"/>
                  </a:lnTo>
                  <a:lnTo>
                    <a:pt x="599" y="76"/>
                  </a:lnTo>
                  <a:lnTo>
                    <a:pt x="595" y="71"/>
                  </a:lnTo>
                  <a:lnTo>
                    <a:pt x="592" y="66"/>
                  </a:lnTo>
                  <a:lnTo>
                    <a:pt x="590" y="60"/>
                  </a:lnTo>
                  <a:lnTo>
                    <a:pt x="590" y="60"/>
                  </a:lnTo>
                  <a:lnTo>
                    <a:pt x="589" y="52"/>
                  </a:lnTo>
                  <a:lnTo>
                    <a:pt x="589" y="46"/>
                  </a:lnTo>
                  <a:lnTo>
                    <a:pt x="591" y="40"/>
                  </a:lnTo>
                  <a:lnTo>
                    <a:pt x="594" y="35"/>
                  </a:lnTo>
                  <a:lnTo>
                    <a:pt x="598" y="30"/>
                  </a:lnTo>
                  <a:lnTo>
                    <a:pt x="602" y="25"/>
                  </a:lnTo>
                  <a:lnTo>
                    <a:pt x="609" y="22"/>
                  </a:lnTo>
                  <a:lnTo>
                    <a:pt x="615" y="20"/>
                  </a:lnTo>
                  <a:lnTo>
                    <a:pt x="615" y="20"/>
                  </a:lnTo>
                  <a:lnTo>
                    <a:pt x="646" y="13"/>
                  </a:lnTo>
                  <a:lnTo>
                    <a:pt x="678" y="8"/>
                  </a:lnTo>
                  <a:lnTo>
                    <a:pt x="710" y="4"/>
                  </a:lnTo>
                  <a:lnTo>
                    <a:pt x="743" y="2"/>
                  </a:lnTo>
                  <a:lnTo>
                    <a:pt x="775" y="0"/>
                  </a:lnTo>
                  <a:lnTo>
                    <a:pt x="807" y="0"/>
                  </a:lnTo>
                  <a:lnTo>
                    <a:pt x="839" y="1"/>
                  </a:lnTo>
                  <a:lnTo>
                    <a:pt x="871" y="4"/>
                  </a:lnTo>
                  <a:lnTo>
                    <a:pt x="903" y="8"/>
                  </a:lnTo>
                  <a:lnTo>
                    <a:pt x="936" y="12"/>
                  </a:lnTo>
                  <a:lnTo>
                    <a:pt x="968" y="19"/>
                  </a:lnTo>
                  <a:lnTo>
                    <a:pt x="999" y="27"/>
                  </a:lnTo>
                  <a:lnTo>
                    <a:pt x="1030" y="36"/>
                  </a:lnTo>
                  <a:lnTo>
                    <a:pt x="1061" y="46"/>
                  </a:lnTo>
                  <a:lnTo>
                    <a:pt x="1091" y="58"/>
                  </a:lnTo>
                  <a:lnTo>
                    <a:pt x="1121" y="70"/>
                  </a:lnTo>
                  <a:lnTo>
                    <a:pt x="1121" y="70"/>
                  </a:lnTo>
                  <a:lnTo>
                    <a:pt x="1127" y="73"/>
                  </a:lnTo>
                  <a:lnTo>
                    <a:pt x="1131" y="77"/>
                  </a:lnTo>
                  <a:lnTo>
                    <a:pt x="1135" y="82"/>
                  </a:lnTo>
                  <a:lnTo>
                    <a:pt x="1138" y="89"/>
                  </a:lnTo>
                  <a:lnTo>
                    <a:pt x="1139" y="95"/>
                  </a:lnTo>
                  <a:lnTo>
                    <a:pt x="1140" y="101"/>
                  </a:lnTo>
                  <a:lnTo>
                    <a:pt x="1139" y="107"/>
                  </a:lnTo>
                  <a:lnTo>
                    <a:pt x="1137" y="113"/>
                  </a:lnTo>
                  <a:lnTo>
                    <a:pt x="1137" y="113"/>
                  </a:lnTo>
                  <a:lnTo>
                    <a:pt x="1135" y="119"/>
                  </a:lnTo>
                  <a:lnTo>
                    <a:pt x="1132" y="122"/>
                  </a:lnTo>
                  <a:lnTo>
                    <a:pt x="1129" y="125"/>
                  </a:lnTo>
                  <a:lnTo>
                    <a:pt x="1125" y="128"/>
                  </a:lnTo>
                  <a:lnTo>
                    <a:pt x="1121" y="130"/>
                  </a:lnTo>
                  <a:lnTo>
                    <a:pt x="1117" y="132"/>
                  </a:lnTo>
                  <a:lnTo>
                    <a:pt x="1111" y="133"/>
                  </a:lnTo>
                  <a:lnTo>
                    <a:pt x="1107" y="133"/>
                  </a:lnTo>
                  <a:lnTo>
                    <a:pt x="1107" y="1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366" name="Google Shape;366;p3"/>
            <p:cNvGrpSpPr/>
            <p:nvPr/>
          </p:nvGrpSpPr>
          <p:grpSpPr>
            <a:xfrm>
              <a:off x="2812256" y="2964657"/>
              <a:ext cx="88900" cy="209551"/>
              <a:chOff x="2819400" y="2963863"/>
              <a:chExt cx="88900" cy="209551"/>
            </a:xfrm>
          </p:grpSpPr>
          <p:sp>
            <p:nvSpPr>
              <p:cNvPr id="367" name="Google Shape;367;p3"/>
              <p:cNvSpPr/>
              <p:nvPr/>
            </p:nvSpPr>
            <p:spPr>
              <a:xfrm>
                <a:off x="2819400" y="2987676"/>
                <a:ext cx="88900" cy="161925"/>
              </a:xfrm>
              <a:custGeom>
                <a:rect b="b" l="l" r="r" t="t"/>
                <a:pathLst>
                  <a:path extrusionOk="0" h="712" w="388">
                    <a:moveTo>
                      <a:pt x="195" y="712"/>
                    </a:moveTo>
                    <a:lnTo>
                      <a:pt x="195" y="712"/>
                    </a:lnTo>
                    <a:lnTo>
                      <a:pt x="174" y="711"/>
                    </a:lnTo>
                    <a:lnTo>
                      <a:pt x="156" y="709"/>
                    </a:lnTo>
                    <a:lnTo>
                      <a:pt x="137" y="703"/>
                    </a:lnTo>
                    <a:lnTo>
                      <a:pt x="119" y="697"/>
                    </a:lnTo>
                    <a:lnTo>
                      <a:pt x="102" y="689"/>
                    </a:lnTo>
                    <a:lnTo>
                      <a:pt x="86" y="679"/>
                    </a:lnTo>
                    <a:lnTo>
                      <a:pt x="71" y="667"/>
                    </a:lnTo>
                    <a:lnTo>
                      <a:pt x="57" y="655"/>
                    </a:lnTo>
                    <a:lnTo>
                      <a:pt x="45" y="641"/>
                    </a:lnTo>
                    <a:lnTo>
                      <a:pt x="33" y="627"/>
                    </a:lnTo>
                    <a:lnTo>
                      <a:pt x="24" y="610"/>
                    </a:lnTo>
                    <a:lnTo>
                      <a:pt x="16" y="594"/>
                    </a:lnTo>
                    <a:lnTo>
                      <a:pt x="9" y="575"/>
                    </a:lnTo>
                    <a:lnTo>
                      <a:pt x="4" y="556"/>
                    </a:lnTo>
                    <a:lnTo>
                      <a:pt x="1" y="538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" y="511"/>
                    </a:lnTo>
                    <a:lnTo>
                      <a:pt x="2" y="505"/>
                    </a:lnTo>
                    <a:lnTo>
                      <a:pt x="5" y="499"/>
                    </a:lnTo>
                    <a:lnTo>
                      <a:pt x="10" y="494"/>
                    </a:lnTo>
                    <a:lnTo>
                      <a:pt x="15" y="490"/>
                    </a:lnTo>
                    <a:lnTo>
                      <a:pt x="20" y="487"/>
                    </a:lnTo>
                    <a:lnTo>
                      <a:pt x="26" y="485"/>
                    </a:lnTo>
                    <a:lnTo>
                      <a:pt x="33" y="485"/>
                    </a:lnTo>
                    <a:lnTo>
                      <a:pt x="33" y="485"/>
                    </a:lnTo>
                    <a:lnTo>
                      <a:pt x="40" y="485"/>
                    </a:lnTo>
                    <a:lnTo>
                      <a:pt x="46" y="487"/>
                    </a:lnTo>
                    <a:lnTo>
                      <a:pt x="52" y="490"/>
                    </a:lnTo>
                    <a:lnTo>
                      <a:pt x="56" y="494"/>
                    </a:lnTo>
                    <a:lnTo>
                      <a:pt x="60" y="499"/>
                    </a:lnTo>
                    <a:lnTo>
                      <a:pt x="63" y="505"/>
                    </a:lnTo>
                    <a:lnTo>
                      <a:pt x="65" y="511"/>
                    </a:lnTo>
                    <a:lnTo>
                      <a:pt x="67" y="518"/>
                    </a:lnTo>
                    <a:lnTo>
                      <a:pt x="67" y="518"/>
                    </a:lnTo>
                    <a:lnTo>
                      <a:pt x="67" y="530"/>
                    </a:lnTo>
                    <a:lnTo>
                      <a:pt x="69" y="544"/>
                    </a:lnTo>
                    <a:lnTo>
                      <a:pt x="72" y="555"/>
                    </a:lnTo>
                    <a:lnTo>
                      <a:pt x="77" y="568"/>
                    </a:lnTo>
                    <a:lnTo>
                      <a:pt x="82" y="579"/>
                    </a:lnTo>
                    <a:lnTo>
                      <a:pt x="88" y="589"/>
                    </a:lnTo>
                    <a:lnTo>
                      <a:pt x="96" y="599"/>
                    </a:lnTo>
                    <a:lnTo>
                      <a:pt x="104" y="608"/>
                    </a:lnTo>
                    <a:lnTo>
                      <a:pt x="113" y="616"/>
                    </a:lnTo>
                    <a:lnTo>
                      <a:pt x="122" y="624"/>
                    </a:lnTo>
                    <a:lnTo>
                      <a:pt x="134" y="630"/>
                    </a:lnTo>
                    <a:lnTo>
                      <a:pt x="144" y="636"/>
                    </a:lnTo>
                    <a:lnTo>
                      <a:pt x="157" y="640"/>
                    </a:lnTo>
                    <a:lnTo>
                      <a:pt x="169" y="643"/>
                    </a:lnTo>
                    <a:lnTo>
                      <a:pt x="181" y="645"/>
                    </a:lnTo>
                    <a:lnTo>
                      <a:pt x="195" y="645"/>
                    </a:lnTo>
                    <a:lnTo>
                      <a:pt x="195" y="645"/>
                    </a:lnTo>
                    <a:lnTo>
                      <a:pt x="207" y="645"/>
                    </a:lnTo>
                    <a:lnTo>
                      <a:pt x="221" y="643"/>
                    </a:lnTo>
                    <a:lnTo>
                      <a:pt x="232" y="640"/>
                    </a:lnTo>
                    <a:lnTo>
                      <a:pt x="245" y="636"/>
                    </a:lnTo>
                    <a:lnTo>
                      <a:pt x="256" y="630"/>
                    </a:lnTo>
                    <a:lnTo>
                      <a:pt x="266" y="624"/>
                    </a:lnTo>
                    <a:lnTo>
                      <a:pt x="276" y="616"/>
                    </a:lnTo>
                    <a:lnTo>
                      <a:pt x="285" y="608"/>
                    </a:lnTo>
                    <a:lnTo>
                      <a:pt x="293" y="599"/>
                    </a:lnTo>
                    <a:lnTo>
                      <a:pt x="300" y="589"/>
                    </a:lnTo>
                    <a:lnTo>
                      <a:pt x="307" y="579"/>
                    </a:lnTo>
                    <a:lnTo>
                      <a:pt x="313" y="568"/>
                    </a:lnTo>
                    <a:lnTo>
                      <a:pt x="317" y="555"/>
                    </a:lnTo>
                    <a:lnTo>
                      <a:pt x="320" y="544"/>
                    </a:lnTo>
                    <a:lnTo>
                      <a:pt x="322" y="530"/>
                    </a:lnTo>
                    <a:lnTo>
                      <a:pt x="322" y="518"/>
                    </a:lnTo>
                    <a:lnTo>
                      <a:pt x="322" y="518"/>
                    </a:lnTo>
                    <a:lnTo>
                      <a:pt x="322" y="505"/>
                    </a:lnTo>
                    <a:lnTo>
                      <a:pt x="320" y="492"/>
                    </a:lnTo>
                    <a:lnTo>
                      <a:pt x="317" y="480"/>
                    </a:lnTo>
                    <a:lnTo>
                      <a:pt x="313" y="467"/>
                    </a:lnTo>
                    <a:lnTo>
                      <a:pt x="307" y="457"/>
                    </a:lnTo>
                    <a:lnTo>
                      <a:pt x="300" y="446"/>
                    </a:lnTo>
                    <a:lnTo>
                      <a:pt x="293" y="436"/>
                    </a:lnTo>
                    <a:lnTo>
                      <a:pt x="285" y="427"/>
                    </a:lnTo>
                    <a:lnTo>
                      <a:pt x="276" y="419"/>
                    </a:lnTo>
                    <a:lnTo>
                      <a:pt x="266" y="411"/>
                    </a:lnTo>
                    <a:lnTo>
                      <a:pt x="256" y="405"/>
                    </a:lnTo>
                    <a:lnTo>
                      <a:pt x="245" y="400"/>
                    </a:lnTo>
                    <a:lnTo>
                      <a:pt x="232" y="395"/>
                    </a:lnTo>
                    <a:lnTo>
                      <a:pt x="221" y="392"/>
                    </a:lnTo>
                    <a:lnTo>
                      <a:pt x="207" y="390"/>
                    </a:lnTo>
                    <a:lnTo>
                      <a:pt x="195" y="390"/>
                    </a:lnTo>
                    <a:lnTo>
                      <a:pt x="195" y="390"/>
                    </a:lnTo>
                    <a:lnTo>
                      <a:pt x="174" y="389"/>
                    </a:lnTo>
                    <a:lnTo>
                      <a:pt x="156" y="386"/>
                    </a:lnTo>
                    <a:lnTo>
                      <a:pt x="137" y="380"/>
                    </a:lnTo>
                    <a:lnTo>
                      <a:pt x="119" y="374"/>
                    </a:lnTo>
                    <a:lnTo>
                      <a:pt x="102" y="366"/>
                    </a:lnTo>
                    <a:lnTo>
                      <a:pt x="86" y="357"/>
                    </a:lnTo>
                    <a:lnTo>
                      <a:pt x="71" y="345"/>
                    </a:lnTo>
                    <a:lnTo>
                      <a:pt x="57" y="333"/>
                    </a:lnTo>
                    <a:lnTo>
                      <a:pt x="45" y="318"/>
                    </a:lnTo>
                    <a:lnTo>
                      <a:pt x="33" y="304"/>
                    </a:lnTo>
                    <a:lnTo>
                      <a:pt x="24" y="287"/>
                    </a:lnTo>
                    <a:lnTo>
                      <a:pt x="16" y="271"/>
                    </a:lnTo>
                    <a:lnTo>
                      <a:pt x="9" y="253"/>
                    </a:lnTo>
                    <a:lnTo>
                      <a:pt x="4" y="234"/>
                    </a:lnTo>
                    <a:lnTo>
                      <a:pt x="1" y="215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1" y="175"/>
                    </a:lnTo>
                    <a:lnTo>
                      <a:pt x="4" y="156"/>
                    </a:lnTo>
                    <a:lnTo>
                      <a:pt x="9" y="137"/>
                    </a:lnTo>
                    <a:lnTo>
                      <a:pt x="16" y="120"/>
                    </a:lnTo>
                    <a:lnTo>
                      <a:pt x="24" y="103"/>
                    </a:lnTo>
                    <a:lnTo>
                      <a:pt x="33" y="86"/>
                    </a:lnTo>
                    <a:lnTo>
                      <a:pt x="45" y="72"/>
                    </a:lnTo>
                    <a:lnTo>
                      <a:pt x="57" y="57"/>
                    </a:lnTo>
                    <a:lnTo>
                      <a:pt x="71" y="45"/>
                    </a:lnTo>
                    <a:lnTo>
                      <a:pt x="86" y="35"/>
                    </a:lnTo>
                    <a:lnTo>
                      <a:pt x="102" y="24"/>
                    </a:lnTo>
                    <a:lnTo>
                      <a:pt x="119" y="16"/>
                    </a:lnTo>
                    <a:lnTo>
                      <a:pt x="137" y="10"/>
                    </a:lnTo>
                    <a:lnTo>
                      <a:pt x="156" y="5"/>
                    </a:lnTo>
                    <a:lnTo>
                      <a:pt x="174" y="2"/>
                    </a:lnTo>
                    <a:lnTo>
                      <a:pt x="195" y="0"/>
                    </a:lnTo>
                    <a:lnTo>
                      <a:pt x="195" y="0"/>
                    </a:lnTo>
                    <a:lnTo>
                      <a:pt x="215" y="2"/>
                    </a:lnTo>
                    <a:lnTo>
                      <a:pt x="233" y="5"/>
                    </a:lnTo>
                    <a:lnTo>
                      <a:pt x="252" y="10"/>
                    </a:lnTo>
                    <a:lnTo>
                      <a:pt x="270" y="16"/>
                    </a:lnTo>
                    <a:lnTo>
                      <a:pt x="287" y="24"/>
                    </a:lnTo>
                    <a:lnTo>
                      <a:pt x="304" y="35"/>
                    </a:lnTo>
                    <a:lnTo>
                      <a:pt x="318" y="45"/>
                    </a:lnTo>
                    <a:lnTo>
                      <a:pt x="331" y="57"/>
                    </a:lnTo>
                    <a:lnTo>
                      <a:pt x="344" y="72"/>
                    </a:lnTo>
                    <a:lnTo>
                      <a:pt x="355" y="86"/>
                    </a:lnTo>
                    <a:lnTo>
                      <a:pt x="366" y="103"/>
                    </a:lnTo>
                    <a:lnTo>
                      <a:pt x="374" y="120"/>
                    </a:lnTo>
                    <a:lnTo>
                      <a:pt x="380" y="137"/>
                    </a:lnTo>
                    <a:lnTo>
                      <a:pt x="385" y="156"/>
                    </a:lnTo>
                    <a:lnTo>
                      <a:pt x="387" y="175"/>
                    </a:lnTo>
                    <a:lnTo>
                      <a:pt x="388" y="195"/>
                    </a:lnTo>
                    <a:lnTo>
                      <a:pt x="388" y="195"/>
                    </a:lnTo>
                    <a:lnTo>
                      <a:pt x="388" y="202"/>
                    </a:lnTo>
                    <a:lnTo>
                      <a:pt x="386" y="209"/>
                    </a:lnTo>
                    <a:lnTo>
                      <a:pt x="383" y="214"/>
                    </a:lnTo>
                    <a:lnTo>
                      <a:pt x="379" y="219"/>
                    </a:lnTo>
                    <a:lnTo>
                      <a:pt x="374" y="223"/>
                    </a:lnTo>
                    <a:lnTo>
                      <a:pt x="369" y="226"/>
                    </a:lnTo>
                    <a:lnTo>
                      <a:pt x="363" y="227"/>
                    </a:lnTo>
                    <a:lnTo>
                      <a:pt x="355" y="228"/>
                    </a:lnTo>
                    <a:lnTo>
                      <a:pt x="355" y="228"/>
                    </a:lnTo>
                    <a:lnTo>
                      <a:pt x="349" y="227"/>
                    </a:lnTo>
                    <a:lnTo>
                      <a:pt x="343" y="226"/>
                    </a:lnTo>
                    <a:lnTo>
                      <a:pt x="338" y="223"/>
                    </a:lnTo>
                    <a:lnTo>
                      <a:pt x="332" y="219"/>
                    </a:lnTo>
                    <a:lnTo>
                      <a:pt x="328" y="214"/>
                    </a:lnTo>
                    <a:lnTo>
                      <a:pt x="325" y="209"/>
                    </a:lnTo>
                    <a:lnTo>
                      <a:pt x="323" y="202"/>
                    </a:lnTo>
                    <a:lnTo>
                      <a:pt x="322" y="195"/>
                    </a:lnTo>
                    <a:lnTo>
                      <a:pt x="322" y="195"/>
                    </a:lnTo>
                    <a:lnTo>
                      <a:pt x="322" y="182"/>
                    </a:lnTo>
                    <a:lnTo>
                      <a:pt x="320" y="169"/>
                    </a:lnTo>
                    <a:lnTo>
                      <a:pt x="317" y="157"/>
                    </a:lnTo>
                    <a:lnTo>
                      <a:pt x="313" y="145"/>
                    </a:lnTo>
                    <a:lnTo>
                      <a:pt x="307" y="134"/>
                    </a:lnTo>
                    <a:lnTo>
                      <a:pt x="300" y="124"/>
                    </a:lnTo>
                    <a:lnTo>
                      <a:pt x="293" y="113"/>
                    </a:lnTo>
                    <a:lnTo>
                      <a:pt x="285" y="105"/>
                    </a:lnTo>
                    <a:lnTo>
                      <a:pt x="276" y="97"/>
                    </a:lnTo>
                    <a:lnTo>
                      <a:pt x="266" y="88"/>
                    </a:lnTo>
                    <a:lnTo>
                      <a:pt x="256" y="82"/>
                    </a:lnTo>
                    <a:lnTo>
                      <a:pt x="245" y="77"/>
                    </a:lnTo>
                    <a:lnTo>
                      <a:pt x="232" y="73"/>
                    </a:lnTo>
                    <a:lnTo>
                      <a:pt x="221" y="70"/>
                    </a:lnTo>
                    <a:lnTo>
                      <a:pt x="207" y="68"/>
                    </a:lnTo>
                    <a:lnTo>
                      <a:pt x="195" y="67"/>
                    </a:lnTo>
                    <a:lnTo>
                      <a:pt x="195" y="67"/>
                    </a:lnTo>
                    <a:lnTo>
                      <a:pt x="181" y="68"/>
                    </a:lnTo>
                    <a:lnTo>
                      <a:pt x="169" y="70"/>
                    </a:lnTo>
                    <a:lnTo>
                      <a:pt x="157" y="73"/>
                    </a:lnTo>
                    <a:lnTo>
                      <a:pt x="144" y="77"/>
                    </a:lnTo>
                    <a:lnTo>
                      <a:pt x="134" y="82"/>
                    </a:lnTo>
                    <a:lnTo>
                      <a:pt x="122" y="88"/>
                    </a:lnTo>
                    <a:lnTo>
                      <a:pt x="113" y="97"/>
                    </a:lnTo>
                    <a:lnTo>
                      <a:pt x="104" y="105"/>
                    </a:lnTo>
                    <a:lnTo>
                      <a:pt x="96" y="113"/>
                    </a:lnTo>
                    <a:lnTo>
                      <a:pt x="88" y="124"/>
                    </a:lnTo>
                    <a:lnTo>
                      <a:pt x="82" y="134"/>
                    </a:lnTo>
                    <a:lnTo>
                      <a:pt x="77" y="145"/>
                    </a:lnTo>
                    <a:lnTo>
                      <a:pt x="72" y="157"/>
                    </a:lnTo>
                    <a:lnTo>
                      <a:pt x="69" y="169"/>
                    </a:lnTo>
                    <a:lnTo>
                      <a:pt x="67" y="182"/>
                    </a:lnTo>
                    <a:lnTo>
                      <a:pt x="67" y="195"/>
                    </a:lnTo>
                    <a:lnTo>
                      <a:pt x="67" y="195"/>
                    </a:lnTo>
                    <a:lnTo>
                      <a:pt x="67" y="209"/>
                    </a:lnTo>
                    <a:lnTo>
                      <a:pt x="69" y="221"/>
                    </a:lnTo>
                    <a:lnTo>
                      <a:pt x="72" y="233"/>
                    </a:lnTo>
                    <a:lnTo>
                      <a:pt x="77" y="245"/>
                    </a:lnTo>
                    <a:lnTo>
                      <a:pt x="82" y="256"/>
                    </a:lnTo>
                    <a:lnTo>
                      <a:pt x="88" y="267"/>
                    </a:lnTo>
                    <a:lnTo>
                      <a:pt x="96" y="277"/>
                    </a:lnTo>
                    <a:lnTo>
                      <a:pt x="104" y="286"/>
                    </a:lnTo>
                    <a:lnTo>
                      <a:pt x="113" y="294"/>
                    </a:lnTo>
                    <a:lnTo>
                      <a:pt x="122" y="302"/>
                    </a:lnTo>
                    <a:lnTo>
                      <a:pt x="134" y="308"/>
                    </a:lnTo>
                    <a:lnTo>
                      <a:pt x="144" y="313"/>
                    </a:lnTo>
                    <a:lnTo>
                      <a:pt x="157" y="317"/>
                    </a:lnTo>
                    <a:lnTo>
                      <a:pt x="169" y="320"/>
                    </a:lnTo>
                    <a:lnTo>
                      <a:pt x="181" y="322"/>
                    </a:lnTo>
                    <a:lnTo>
                      <a:pt x="195" y="323"/>
                    </a:lnTo>
                    <a:lnTo>
                      <a:pt x="195" y="323"/>
                    </a:lnTo>
                    <a:lnTo>
                      <a:pt x="215" y="324"/>
                    </a:lnTo>
                    <a:lnTo>
                      <a:pt x="233" y="328"/>
                    </a:lnTo>
                    <a:lnTo>
                      <a:pt x="252" y="332"/>
                    </a:lnTo>
                    <a:lnTo>
                      <a:pt x="270" y="339"/>
                    </a:lnTo>
                    <a:lnTo>
                      <a:pt x="287" y="347"/>
                    </a:lnTo>
                    <a:lnTo>
                      <a:pt x="304" y="357"/>
                    </a:lnTo>
                    <a:lnTo>
                      <a:pt x="318" y="368"/>
                    </a:lnTo>
                    <a:lnTo>
                      <a:pt x="331" y="380"/>
                    </a:lnTo>
                    <a:lnTo>
                      <a:pt x="344" y="394"/>
                    </a:lnTo>
                    <a:lnTo>
                      <a:pt x="355" y="409"/>
                    </a:lnTo>
                    <a:lnTo>
                      <a:pt x="366" y="425"/>
                    </a:lnTo>
                    <a:lnTo>
                      <a:pt x="374" y="442"/>
                    </a:lnTo>
                    <a:lnTo>
                      <a:pt x="380" y="460"/>
                    </a:lnTo>
                    <a:lnTo>
                      <a:pt x="385" y="479"/>
                    </a:lnTo>
                    <a:lnTo>
                      <a:pt x="387" y="497"/>
                    </a:lnTo>
                    <a:lnTo>
                      <a:pt x="388" y="518"/>
                    </a:lnTo>
                    <a:lnTo>
                      <a:pt x="388" y="518"/>
                    </a:lnTo>
                    <a:lnTo>
                      <a:pt x="387" y="538"/>
                    </a:lnTo>
                    <a:lnTo>
                      <a:pt x="385" y="556"/>
                    </a:lnTo>
                    <a:lnTo>
                      <a:pt x="380" y="575"/>
                    </a:lnTo>
                    <a:lnTo>
                      <a:pt x="374" y="594"/>
                    </a:lnTo>
                    <a:lnTo>
                      <a:pt x="366" y="610"/>
                    </a:lnTo>
                    <a:lnTo>
                      <a:pt x="355" y="627"/>
                    </a:lnTo>
                    <a:lnTo>
                      <a:pt x="344" y="641"/>
                    </a:lnTo>
                    <a:lnTo>
                      <a:pt x="331" y="655"/>
                    </a:lnTo>
                    <a:lnTo>
                      <a:pt x="318" y="667"/>
                    </a:lnTo>
                    <a:lnTo>
                      <a:pt x="304" y="679"/>
                    </a:lnTo>
                    <a:lnTo>
                      <a:pt x="287" y="689"/>
                    </a:lnTo>
                    <a:lnTo>
                      <a:pt x="270" y="697"/>
                    </a:lnTo>
                    <a:lnTo>
                      <a:pt x="252" y="703"/>
                    </a:lnTo>
                    <a:lnTo>
                      <a:pt x="233" y="709"/>
                    </a:lnTo>
                    <a:lnTo>
                      <a:pt x="215" y="711"/>
                    </a:lnTo>
                    <a:lnTo>
                      <a:pt x="195" y="712"/>
                    </a:lnTo>
                    <a:lnTo>
                      <a:pt x="195" y="71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2855913" y="3133726"/>
                <a:ext cx="15875" cy="39688"/>
              </a:xfrm>
              <a:custGeom>
                <a:rect b="b" l="l" r="r" t="t"/>
                <a:pathLst>
                  <a:path extrusionOk="0" h="174" w="66">
                    <a:moveTo>
                      <a:pt x="33" y="174"/>
                    </a:moveTo>
                    <a:lnTo>
                      <a:pt x="33" y="174"/>
                    </a:lnTo>
                    <a:lnTo>
                      <a:pt x="26" y="174"/>
                    </a:lnTo>
                    <a:lnTo>
                      <a:pt x="19" y="172"/>
                    </a:lnTo>
                    <a:lnTo>
                      <a:pt x="14" y="169"/>
                    </a:lnTo>
                    <a:lnTo>
                      <a:pt x="9" y="165"/>
                    </a:lnTo>
                    <a:lnTo>
                      <a:pt x="5" y="160"/>
                    </a:lnTo>
                    <a:lnTo>
                      <a:pt x="2" y="155"/>
                    </a:lnTo>
                    <a:lnTo>
                      <a:pt x="0" y="148"/>
                    </a:lnTo>
                    <a:lnTo>
                      <a:pt x="0" y="141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27"/>
                    </a:lnTo>
                    <a:lnTo>
                      <a:pt x="2" y="21"/>
                    </a:lnTo>
                    <a:lnTo>
                      <a:pt x="5" y="16"/>
                    </a:lnTo>
                    <a:lnTo>
                      <a:pt x="9" y="11"/>
                    </a:lnTo>
                    <a:lnTo>
                      <a:pt x="14" y="7"/>
                    </a:lnTo>
                    <a:lnTo>
                      <a:pt x="19" y="3"/>
                    </a:lnTo>
                    <a:lnTo>
                      <a:pt x="26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9" y="1"/>
                    </a:lnTo>
                    <a:lnTo>
                      <a:pt x="45" y="3"/>
                    </a:lnTo>
                    <a:lnTo>
                      <a:pt x="51" y="7"/>
                    </a:lnTo>
                    <a:lnTo>
                      <a:pt x="56" y="11"/>
                    </a:lnTo>
                    <a:lnTo>
                      <a:pt x="60" y="16"/>
                    </a:lnTo>
                    <a:lnTo>
                      <a:pt x="63" y="21"/>
                    </a:lnTo>
                    <a:lnTo>
                      <a:pt x="65" y="27"/>
                    </a:lnTo>
                    <a:lnTo>
                      <a:pt x="66" y="34"/>
                    </a:lnTo>
                    <a:lnTo>
                      <a:pt x="66" y="141"/>
                    </a:lnTo>
                    <a:lnTo>
                      <a:pt x="66" y="141"/>
                    </a:lnTo>
                    <a:lnTo>
                      <a:pt x="65" y="148"/>
                    </a:lnTo>
                    <a:lnTo>
                      <a:pt x="63" y="155"/>
                    </a:lnTo>
                    <a:lnTo>
                      <a:pt x="60" y="160"/>
                    </a:lnTo>
                    <a:lnTo>
                      <a:pt x="56" y="165"/>
                    </a:lnTo>
                    <a:lnTo>
                      <a:pt x="51" y="169"/>
                    </a:lnTo>
                    <a:lnTo>
                      <a:pt x="45" y="172"/>
                    </a:lnTo>
                    <a:lnTo>
                      <a:pt x="39" y="174"/>
                    </a:lnTo>
                    <a:lnTo>
                      <a:pt x="33" y="174"/>
                    </a:lnTo>
                    <a:lnTo>
                      <a:pt x="33" y="17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2855913" y="2963863"/>
                <a:ext cx="15875" cy="39688"/>
              </a:xfrm>
              <a:custGeom>
                <a:rect b="b" l="l" r="r" t="t"/>
                <a:pathLst>
                  <a:path extrusionOk="0" h="173" w="66">
                    <a:moveTo>
                      <a:pt x="33" y="173"/>
                    </a:moveTo>
                    <a:lnTo>
                      <a:pt x="33" y="173"/>
                    </a:lnTo>
                    <a:lnTo>
                      <a:pt x="26" y="173"/>
                    </a:lnTo>
                    <a:lnTo>
                      <a:pt x="19" y="171"/>
                    </a:lnTo>
                    <a:lnTo>
                      <a:pt x="14" y="168"/>
                    </a:lnTo>
                    <a:lnTo>
                      <a:pt x="9" y="163"/>
                    </a:lnTo>
                    <a:lnTo>
                      <a:pt x="5" y="158"/>
                    </a:lnTo>
                    <a:lnTo>
                      <a:pt x="2" y="153"/>
                    </a:lnTo>
                    <a:lnTo>
                      <a:pt x="0" y="147"/>
                    </a:lnTo>
                    <a:lnTo>
                      <a:pt x="0" y="14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2" y="20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4" y="5"/>
                    </a:lnTo>
                    <a:lnTo>
                      <a:pt x="19" y="2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9" y="0"/>
                    </a:lnTo>
                    <a:lnTo>
                      <a:pt x="45" y="2"/>
                    </a:lnTo>
                    <a:lnTo>
                      <a:pt x="51" y="5"/>
                    </a:lnTo>
                    <a:lnTo>
                      <a:pt x="56" y="9"/>
                    </a:lnTo>
                    <a:lnTo>
                      <a:pt x="60" y="14"/>
                    </a:lnTo>
                    <a:lnTo>
                      <a:pt x="63" y="20"/>
                    </a:lnTo>
                    <a:lnTo>
                      <a:pt x="65" y="26"/>
                    </a:lnTo>
                    <a:lnTo>
                      <a:pt x="66" y="32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3" y="153"/>
                    </a:lnTo>
                    <a:lnTo>
                      <a:pt x="60" y="158"/>
                    </a:lnTo>
                    <a:lnTo>
                      <a:pt x="56" y="163"/>
                    </a:lnTo>
                    <a:lnTo>
                      <a:pt x="51" y="168"/>
                    </a:lnTo>
                    <a:lnTo>
                      <a:pt x="45" y="171"/>
                    </a:lnTo>
                    <a:lnTo>
                      <a:pt x="39" y="173"/>
                    </a:lnTo>
                    <a:lnTo>
                      <a:pt x="33" y="173"/>
                    </a:lnTo>
                    <a:lnTo>
                      <a:pt x="33" y="17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370" name="Google Shape;370;p3"/>
          <p:cNvGrpSpPr/>
          <p:nvPr/>
        </p:nvGrpSpPr>
        <p:grpSpPr>
          <a:xfrm>
            <a:off x="6647995" y="1803664"/>
            <a:ext cx="398144" cy="396388"/>
            <a:chOff x="9155113" y="3249613"/>
            <a:chExt cx="360363" cy="358775"/>
          </a:xfrm>
        </p:grpSpPr>
        <p:sp>
          <p:nvSpPr>
            <p:cNvPr id="371" name="Google Shape;371;p3"/>
            <p:cNvSpPr/>
            <p:nvPr/>
          </p:nvSpPr>
          <p:spPr>
            <a:xfrm>
              <a:off x="9155113" y="3249613"/>
              <a:ext cx="360363" cy="358775"/>
            </a:xfrm>
            <a:custGeom>
              <a:rect b="b" l="l" r="r" t="t"/>
              <a:pathLst>
                <a:path extrusionOk="0" h="1360" w="1361">
                  <a:moveTo>
                    <a:pt x="766" y="1360"/>
                  </a:moveTo>
                  <a:lnTo>
                    <a:pt x="596" y="1360"/>
                  </a:lnTo>
                  <a:lnTo>
                    <a:pt x="596" y="1360"/>
                  </a:lnTo>
                  <a:lnTo>
                    <a:pt x="590" y="1359"/>
                  </a:lnTo>
                  <a:lnTo>
                    <a:pt x="585" y="1358"/>
                  </a:lnTo>
                  <a:lnTo>
                    <a:pt x="580" y="1355"/>
                  </a:lnTo>
                  <a:lnTo>
                    <a:pt x="576" y="1352"/>
                  </a:lnTo>
                  <a:lnTo>
                    <a:pt x="572" y="1347"/>
                  </a:lnTo>
                  <a:lnTo>
                    <a:pt x="570" y="1343"/>
                  </a:lnTo>
                  <a:lnTo>
                    <a:pt x="568" y="1337"/>
                  </a:lnTo>
                  <a:lnTo>
                    <a:pt x="568" y="1332"/>
                  </a:lnTo>
                  <a:lnTo>
                    <a:pt x="568" y="1170"/>
                  </a:lnTo>
                  <a:lnTo>
                    <a:pt x="568" y="1170"/>
                  </a:lnTo>
                  <a:lnTo>
                    <a:pt x="534" y="1161"/>
                  </a:lnTo>
                  <a:lnTo>
                    <a:pt x="498" y="1150"/>
                  </a:lnTo>
                  <a:lnTo>
                    <a:pt x="466" y="1139"/>
                  </a:lnTo>
                  <a:lnTo>
                    <a:pt x="450" y="1132"/>
                  </a:lnTo>
                  <a:lnTo>
                    <a:pt x="436" y="1126"/>
                  </a:lnTo>
                  <a:lnTo>
                    <a:pt x="321" y="1241"/>
                  </a:lnTo>
                  <a:lnTo>
                    <a:pt x="321" y="1241"/>
                  </a:lnTo>
                  <a:lnTo>
                    <a:pt x="316" y="1244"/>
                  </a:lnTo>
                  <a:lnTo>
                    <a:pt x="311" y="1247"/>
                  </a:lnTo>
                  <a:lnTo>
                    <a:pt x="306" y="1248"/>
                  </a:lnTo>
                  <a:lnTo>
                    <a:pt x="300" y="1249"/>
                  </a:lnTo>
                  <a:lnTo>
                    <a:pt x="294" y="1248"/>
                  </a:lnTo>
                  <a:lnTo>
                    <a:pt x="289" y="1247"/>
                  </a:lnTo>
                  <a:lnTo>
                    <a:pt x="284" y="1244"/>
                  </a:lnTo>
                  <a:lnTo>
                    <a:pt x="280" y="1241"/>
                  </a:lnTo>
                  <a:lnTo>
                    <a:pt x="120" y="1081"/>
                  </a:lnTo>
                  <a:lnTo>
                    <a:pt x="120" y="1081"/>
                  </a:lnTo>
                  <a:lnTo>
                    <a:pt x="117" y="1077"/>
                  </a:lnTo>
                  <a:lnTo>
                    <a:pt x="114" y="1071"/>
                  </a:lnTo>
                  <a:lnTo>
                    <a:pt x="112" y="1066"/>
                  </a:lnTo>
                  <a:lnTo>
                    <a:pt x="112" y="1060"/>
                  </a:lnTo>
                  <a:lnTo>
                    <a:pt x="112" y="1060"/>
                  </a:lnTo>
                  <a:lnTo>
                    <a:pt x="112" y="1055"/>
                  </a:lnTo>
                  <a:lnTo>
                    <a:pt x="114" y="1050"/>
                  </a:lnTo>
                  <a:lnTo>
                    <a:pt x="117" y="1045"/>
                  </a:lnTo>
                  <a:lnTo>
                    <a:pt x="120" y="1041"/>
                  </a:lnTo>
                  <a:lnTo>
                    <a:pt x="235" y="925"/>
                  </a:lnTo>
                  <a:lnTo>
                    <a:pt x="235" y="925"/>
                  </a:lnTo>
                  <a:lnTo>
                    <a:pt x="229" y="911"/>
                  </a:lnTo>
                  <a:lnTo>
                    <a:pt x="222" y="896"/>
                  </a:lnTo>
                  <a:lnTo>
                    <a:pt x="211" y="862"/>
                  </a:lnTo>
                  <a:lnTo>
                    <a:pt x="200" y="828"/>
                  </a:lnTo>
                  <a:lnTo>
                    <a:pt x="191" y="794"/>
                  </a:lnTo>
                  <a:lnTo>
                    <a:pt x="29" y="794"/>
                  </a:lnTo>
                  <a:lnTo>
                    <a:pt x="29" y="794"/>
                  </a:lnTo>
                  <a:lnTo>
                    <a:pt x="24" y="793"/>
                  </a:lnTo>
                  <a:lnTo>
                    <a:pt x="18" y="791"/>
                  </a:lnTo>
                  <a:lnTo>
                    <a:pt x="14" y="789"/>
                  </a:lnTo>
                  <a:lnTo>
                    <a:pt x="10" y="785"/>
                  </a:lnTo>
                  <a:lnTo>
                    <a:pt x="6" y="781"/>
                  </a:lnTo>
                  <a:lnTo>
                    <a:pt x="4" y="775"/>
                  </a:lnTo>
                  <a:lnTo>
                    <a:pt x="1" y="770"/>
                  </a:lnTo>
                  <a:lnTo>
                    <a:pt x="0" y="765"/>
                  </a:lnTo>
                  <a:lnTo>
                    <a:pt x="0" y="595"/>
                  </a:lnTo>
                  <a:lnTo>
                    <a:pt x="0" y="595"/>
                  </a:lnTo>
                  <a:lnTo>
                    <a:pt x="1" y="590"/>
                  </a:lnTo>
                  <a:lnTo>
                    <a:pt x="4" y="584"/>
                  </a:lnTo>
                  <a:lnTo>
                    <a:pt x="6" y="578"/>
                  </a:lnTo>
                  <a:lnTo>
                    <a:pt x="10" y="574"/>
                  </a:lnTo>
                  <a:lnTo>
                    <a:pt x="14" y="571"/>
                  </a:lnTo>
                  <a:lnTo>
                    <a:pt x="18" y="568"/>
                  </a:lnTo>
                  <a:lnTo>
                    <a:pt x="24" y="567"/>
                  </a:lnTo>
                  <a:lnTo>
                    <a:pt x="29" y="566"/>
                  </a:lnTo>
                  <a:lnTo>
                    <a:pt x="191" y="566"/>
                  </a:lnTo>
                  <a:lnTo>
                    <a:pt x="191" y="566"/>
                  </a:lnTo>
                  <a:lnTo>
                    <a:pt x="200" y="532"/>
                  </a:lnTo>
                  <a:lnTo>
                    <a:pt x="211" y="498"/>
                  </a:lnTo>
                  <a:lnTo>
                    <a:pt x="222" y="464"/>
                  </a:lnTo>
                  <a:lnTo>
                    <a:pt x="229" y="449"/>
                  </a:lnTo>
                  <a:lnTo>
                    <a:pt x="235" y="434"/>
                  </a:lnTo>
                  <a:lnTo>
                    <a:pt x="120" y="319"/>
                  </a:lnTo>
                  <a:lnTo>
                    <a:pt x="120" y="319"/>
                  </a:lnTo>
                  <a:lnTo>
                    <a:pt x="117" y="315"/>
                  </a:lnTo>
                  <a:lnTo>
                    <a:pt x="114" y="310"/>
                  </a:lnTo>
                  <a:lnTo>
                    <a:pt x="112" y="305"/>
                  </a:lnTo>
                  <a:lnTo>
                    <a:pt x="112" y="299"/>
                  </a:lnTo>
                  <a:lnTo>
                    <a:pt x="112" y="299"/>
                  </a:lnTo>
                  <a:lnTo>
                    <a:pt x="112" y="294"/>
                  </a:lnTo>
                  <a:lnTo>
                    <a:pt x="114" y="289"/>
                  </a:lnTo>
                  <a:lnTo>
                    <a:pt x="117" y="283"/>
                  </a:lnTo>
                  <a:lnTo>
                    <a:pt x="120" y="279"/>
                  </a:lnTo>
                  <a:lnTo>
                    <a:pt x="280" y="119"/>
                  </a:lnTo>
                  <a:lnTo>
                    <a:pt x="280" y="119"/>
                  </a:lnTo>
                  <a:lnTo>
                    <a:pt x="284" y="115"/>
                  </a:lnTo>
                  <a:lnTo>
                    <a:pt x="289" y="113"/>
                  </a:lnTo>
                  <a:lnTo>
                    <a:pt x="294" y="111"/>
                  </a:lnTo>
                  <a:lnTo>
                    <a:pt x="300" y="111"/>
                  </a:lnTo>
                  <a:lnTo>
                    <a:pt x="306" y="111"/>
                  </a:lnTo>
                  <a:lnTo>
                    <a:pt x="311" y="113"/>
                  </a:lnTo>
                  <a:lnTo>
                    <a:pt x="316" y="115"/>
                  </a:lnTo>
                  <a:lnTo>
                    <a:pt x="321" y="119"/>
                  </a:lnTo>
                  <a:lnTo>
                    <a:pt x="436" y="234"/>
                  </a:lnTo>
                  <a:lnTo>
                    <a:pt x="436" y="234"/>
                  </a:lnTo>
                  <a:lnTo>
                    <a:pt x="450" y="227"/>
                  </a:lnTo>
                  <a:lnTo>
                    <a:pt x="466" y="221"/>
                  </a:lnTo>
                  <a:lnTo>
                    <a:pt x="499" y="209"/>
                  </a:lnTo>
                  <a:lnTo>
                    <a:pt x="534" y="199"/>
                  </a:lnTo>
                  <a:lnTo>
                    <a:pt x="568" y="190"/>
                  </a:lnTo>
                  <a:lnTo>
                    <a:pt x="568" y="28"/>
                  </a:lnTo>
                  <a:lnTo>
                    <a:pt x="568" y="28"/>
                  </a:lnTo>
                  <a:lnTo>
                    <a:pt x="568" y="22"/>
                  </a:lnTo>
                  <a:lnTo>
                    <a:pt x="570" y="17"/>
                  </a:lnTo>
                  <a:lnTo>
                    <a:pt x="572" y="12"/>
                  </a:lnTo>
                  <a:lnTo>
                    <a:pt x="576" y="8"/>
                  </a:lnTo>
                  <a:lnTo>
                    <a:pt x="580" y="5"/>
                  </a:lnTo>
                  <a:lnTo>
                    <a:pt x="585" y="2"/>
                  </a:lnTo>
                  <a:lnTo>
                    <a:pt x="590" y="0"/>
                  </a:lnTo>
                  <a:lnTo>
                    <a:pt x="596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72" y="0"/>
                  </a:lnTo>
                  <a:lnTo>
                    <a:pt x="777" y="2"/>
                  </a:lnTo>
                  <a:lnTo>
                    <a:pt x="782" y="5"/>
                  </a:lnTo>
                  <a:lnTo>
                    <a:pt x="786" y="8"/>
                  </a:lnTo>
                  <a:lnTo>
                    <a:pt x="789" y="12"/>
                  </a:lnTo>
                  <a:lnTo>
                    <a:pt x="792" y="17"/>
                  </a:lnTo>
                  <a:lnTo>
                    <a:pt x="793" y="22"/>
                  </a:lnTo>
                  <a:lnTo>
                    <a:pt x="794" y="28"/>
                  </a:lnTo>
                  <a:lnTo>
                    <a:pt x="794" y="190"/>
                  </a:lnTo>
                  <a:lnTo>
                    <a:pt x="794" y="190"/>
                  </a:lnTo>
                  <a:lnTo>
                    <a:pt x="835" y="201"/>
                  </a:lnTo>
                  <a:lnTo>
                    <a:pt x="876" y="214"/>
                  </a:lnTo>
                  <a:lnTo>
                    <a:pt x="895" y="221"/>
                  </a:lnTo>
                  <a:lnTo>
                    <a:pt x="914" y="228"/>
                  </a:lnTo>
                  <a:lnTo>
                    <a:pt x="931" y="236"/>
                  </a:lnTo>
                  <a:lnTo>
                    <a:pt x="946" y="245"/>
                  </a:lnTo>
                  <a:lnTo>
                    <a:pt x="946" y="245"/>
                  </a:lnTo>
                  <a:lnTo>
                    <a:pt x="951" y="248"/>
                  </a:lnTo>
                  <a:lnTo>
                    <a:pt x="955" y="252"/>
                  </a:lnTo>
                  <a:lnTo>
                    <a:pt x="957" y="257"/>
                  </a:lnTo>
                  <a:lnTo>
                    <a:pt x="959" y="262"/>
                  </a:lnTo>
                  <a:lnTo>
                    <a:pt x="960" y="267"/>
                  </a:lnTo>
                  <a:lnTo>
                    <a:pt x="960" y="273"/>
                  </a:lnTo>
                  <a:lnTo>
                    <a:pt x="958" y="278"/>
                  </a:lnTo>
                  <a:lnTo>
                    <a:pt x="956" y="283"/>
                  </a:lnTo>
                  <a:lnTo>
                    <a:pt x="956" y="283"/>
                  </a:lnTo>
                  <a:lnTo>
                    <a:pt x="952" y="289"/>
                  </a:lnTo>
                  <a:lnTo>
                    <a:pt x="948" y="292"/>
                  </a:lnTo>
                  <a:lnTo>
                    <a:pt x="944" y="295"/>
                  </a:lnTo>
                  <a:lnTo>
                    <a:pt x="938" y="297"/>
                  </a:lnTo>
                  <a:lnTo>
                    <a:pt x="933" y="298"/>
                  </a:lnTo>
                  <a:lnTo>
                    <a:pt x="928" y="297"/>
                  </a:lnTo>
                  <a:lnTo>
                    <a:pt x="922" y="296"/>
                  </a:lnTo>
                  <a:lnTo>
                    <a:pt x="917" y="293"/>
                  </a:lnTo>
                  <a:lnTo>
                    <a:pt x="917" y="293"/>
                  </a:lnTo>
                  <a:lnTo>
                    <a:pt x="901" y="284"/>
                  </a:lnTo>
                  <a:lnTo>
                    <a:pt x="883" y="276"/>
                  </a:lnTo>
                  <a:lnTo>
                    <a:pt x="863" y="269"/>
                  </a:lnTo>
                  <a:lnTo>
                    <a:pt x="843" y="262"/>
                  </a:lnTo>
                  <a:lnTo>
                    <a:pt x="799" y="250"/>
                  </a:lnTo>
                  <a:lnTo>
                    <a:pt x="759" y="240"/>
                  </a:lnTo>
                  <a:lnTo>
                    <a:pt x="759" y="240"/>
                  </a:lnTo>
                  <a:lnTo>
                    <a:pt x="755" y="238"/>
                  </a:lnTo>
                  <a:lnTo>
                    <a:pt x="751" y="236"/>
                  </a:lnTo>
                  <a:lnTo>
                    <a:pt x="747" y="233"/>
                  </a:lnTo>
                  <a:lnTo>
                    <a:pt x="744" y="230"/>
                  </a:lnTo>
                  <a:lnTo>
                    <a:pt x="741" y="226"/>
                  </a:lnTo>
                  <a:lnTo>
                    <a:pt x="739" y="222"/>
                  </a:lnTo>
                  <a:lnTo>
                    <a:pt x="738" y="217"/>
                  </a:lnTo>
                  <a:lnTo>
                    <a:pt x="738" y="212"/>
                  </a:lnTo>
                  <a:lnTo>
                    <a:pt x="738" y="56"/>
                  </a:lnTo>
                  <a:lnTo>
                    <a:pt x="625" y="56"/>
                  </a:lnTo>
                  <a:lnTo>
                    <a:pt x="625" y="212"/>
                  </a:lnTo>
                  <a:lnTo>
                    <a:pt x="625" y="212"/>
                  </a:lnTo>
                  <a:lnTo>
                    <a:pt x="624" y="217"/>
                  </a:lnTo>
                  <a:lnTo>
                    <a:pt x="623" y="222"/>
                  </a:lnTo>
                  <a:lnTo>
                    <a:pt x="621" y="226"/>
                  </a:lnTo>
                  <a:lnTo>
                    <a:pt x="619" y="230"/>
                  </a:lnTo>
                  <a:lnTo>
                    <a:pt x="615" y="233"/>
                  </a:lnTo>
                  <a:lnTo>
                    <a:pt x="612" y="236"/>
                  </a:lnTo>
                  <a:lnTo>
                    <a:pt x="608" y="238"/>
                  </a:lnTo>
                  <a:lnTo>
                    <a:pt x="602" y="240"/>
                  </a:lnTo>
                  <a:lnTo>
                    <a:pt x="602" y="240"/>
                  </a:lnTo>
                  <a:lnTo>
                    <a:pt x="562" y="250"/>
                  </a:lnTo>
                  <a:lnTo>
                    <a:pt x="520" y="262"/>
                  </a:lnTo>
                  <a:lnTo>
                    <a:pt x="498" y="269"/>
                  </a:lnTo>
                  <a:lnTo>
                    <a:pt x="479" y="276"/>
                  </a:lnTo>
                  <a:lnTo>
                    <a:pt x="461" y="284"/>
                  </a:lnTo>
                  <a:lnTo>
                    <a:pt x="445" y="293"/>
                  </a:lnTo>
                  <a:lnTo>
                    <a:pt x="445" y="293"/>
                  </a:lnTo>
                  <a:lnTo>
                    <a:pt x="441" y="296"/>
                  </a:lnTo>
                  <a:lnTo>
                    <a:pt x="437" y="297"/>
                  </a:lnTo>
                  <a:lnTo>
                    <a:pt x="432" y="298"/>
                  </a:lnTo>
                  <a:lnTo>
                    <a:pt x="427" y="297"/>
                  </a:lnTo>
                  <a:lnTo>
                    <a:pt x="423" y="296"/>
                  </a:lnTo>
                  <a:lnTo>
                    <a:pt x="419" y="295"/>
                  </a:lnTo>
                  <a:lnTo>
                    <a:pt x="414" y="292"/>
                  </a:lnTo>
                  <a:lnTo>
                    <a:pt x="411" y="289"/>
                  </a:lnTo>
                  <a:lnTo>
                    <a:pt x="300" y="178"/>
                  </a:lnTo>
                  <a:lnTo>
                    <a:pt x="180" y="299"/>
                  </a:lnTo>
                  <a:lnTo>
                    <a:pt x="290" y="409"/>
                  </a:lnTo>
                  <a:lnTo>
                    <a:pt x="290" y="409"/>
                  </a:lnTo>
                  <a:lnTo>
                    <a:pt x="293" y="413"/>
                  </a:lnTo>
                  <a:lnTo>
                    <a:pt x="295" y="417"/>
                  </a:lnTo>
                  <a:lnTo>
                    <a:pt x="297" y="421"/>
                  </a:lnTo>
                  <a:lnTo>
                    <a:pt x="298" y="426"/>
                  </a:lnTo>
                  <a:lnTo>
                    <a:pt x="298" y="431"/>
                  </a:lnTo>
                  <a:lnTo>
                    <a:pt x="297" y="435"/>
                  </a:lnTo>
                  <a:lnTo>
                    <a:pt x="296" y="440"/>
                  </a:lnTo>
                  <a:lnTo>
                    <a:pt x="294" y="444"/>
                  </a:lnTo>
                  <a:lnTo>
                    <a:pt x="294" y="444"/>
                  </a:lnTo>
                  <a:lnTo>
                    <a:pt x="285" y="461"/>
                  </a:lnTo>
                  <a:lnTo>
                    <a:pt x="276" y="481"/>
                  </a:lnTo>
                  <a:lnTo>
                    <a:pt x="268" y="504"/>
                  </a:lnTo>
                  <a:lnTo>
                    <a:pt x="261" y="527"/>
                  </a:lnTo>
                  <a:lnTo>
                    <a:pt x="249" y="569"/>
                  </a:lnTo>
                  <a:lnTo>
                    <a:pt x="241" y="602"/>
                  </a:lnTo>
                  <a:lnTo>
                    <a:pt x="241" y="602"/>
                  </a:lnTo>
                  <a:lnTo>
                    <a:pt x="239" y="606"/>
                  </a:lnTo>
                  <a:lnTo>
                    <a:pt x="237" y="610"/>
                  </a:lnTo>
                  <a:lnTo>
                    <a:pt x="234" y="614"/>
                  </a:lnTo>
                  <a:lnTo>
                    <a:pt x="231" y="617"/>
                  </a:lnTo>
                  <a:lnTo>
                    <a:pt x="227" y="620"/>
                  </a:lnTo>
                  <a:lnTo>
                    <a:pt x="223" y="622"/>
                  </a:lnTo>
                  <a:lnTo>
                    <a:pt x="218" y="623"/>
                  </a:lnTo>
                  <a:lnTo>
                    <a:pt x="214" y="623"/>
                  </a:lnTo>
                  <a:lnTo>
                    <a:pt x="57" y="623"/>
                  </a:lnTo>
                  <a:lnTo>
                    <a:pt x="57" y="736"/>
                  </a:lnTo>
                  <a:lnTo>
                    <a:pt x="214" y="736"/>
                  </a:lnTo>
                  <a:lnTo>
                    <a:pt x="214" y="736"/>
                  </a:lnTo>
                  <a:lnTo>
                    <a:pt x="218" y="737"/>
                  </a:lnTo>
                  <a:lnTo>
                    <a:pt x="223" y="738"/>
                  </a:lnTo>
                  <a:lnTo>
                    <a:pt x="227" y="740"/>
                  </a:lnTo>
                  <a:lnTo>
                    <a:pt x="231" y="743"/>
                  </a:lnTo>
                  <a:lnTo>
                    <a:pt x="234" y="746"/>
                  </a:lnTo>
                  <a:lnTo>
                    <a:pt x="237" y="749"/>
                  </a:lnTo>
                  <a:lnTo>
                    <a:pt x="239" y="753"/>
                  </a:lnTo>
                  <a:lnTo>
                    <a:pt x="241" y="758"/>
                  </a:lnTo>
                  <a:lnTo>
                    <a:pt x="241" y="758"/>
                  </a:lnTo>
                  <a:lnTo>
                    <a:pt x="249" y="791"/>
                  </a:lnTo>
                  <a:lnTo>
                    <a:pt x="261" y="833"/>
                  </a:lnTo>
                  <a:lnTo>
                    <a:pt x="268" y="856"/>
                  </a:lnTo>
                  <a:lnTo>
                    <a:pt x="276" y="878"/>
                  </a:lnTo>
                  <a:lnTo>
                    <a:pt x="285" y="899"/>
                  </a:lnTo>
                  <a:lnTo>
                    <a:pt x="294" y="916"/>
                  </a:lnTo>
                  <a:lnTo>
                    <a:pt x="294" y="916"/>
                  </a:lnTo>
                  <a:lnTo>
                    <a:pt x="296" y="920"/>
                  </a:lnTo>
                  <a:lnTo>
                    <a:pt x="297" y="925"/>
                  </a:lnTo>
                  <a:lnTo>
                    <a:pt x="298" y="929"/>
                  </a:lnTo>
                  <a:lnTo>
                    <a:pt x="298" y="934"/>
                  </a:lnTo>
                  <a:lnTo>
                    <a:pt x="297" y="938"/>
                  </a:lnTo>
                  <a:lnTo>
                    <a:pt x="295" y="943"/>
                  </a:lnTo>
                  <a:lnTo>
                    <a:pt x="293" y="947"/>
                  </a:lnTo>
                  <a:lnTo>
                    <a:pt x="290" y="950"/>
                  </a:lnTo>
                  <a:lnTo>
                    <a:pt x="180" y="1060"/>
                  </a:lnTo>
                  <a:lnTo>
                    <a:pt x="300" y="1181"/>
                  </a:lnTo>
                  <a:lnTo>
                    <a:pt x="411" y="1070"/>
                  </a:lnTo>
                  <a:lnTo>
                    <a:pt x="411" y="1070"/>
                  </a:lnTo>
                  <a:lnTo>
                    <a:pt x="414" y="1067"/>
                  </a:lnTo>
                  <a:lnTo>
                    <a:pt x="418" y="1065"/>
                  </a:lnTo>
                  <a:lnTo>
                    <a:pt x="423" y="1063"/>
                  </a:lnTo>
                  <a:lnTo>
                    <a:pt x="427" y="1062"/>
                  </a:lnTo>
                  <a:lnTo>
                    <a:pt x="432" y="1062"/>
                  </a:lnTo>
                  <a:lnTo>
                    <a:pt x="436" y="1063"/>
                  </a:lnTo>
                  <a:lnTo>
                    <a:pt x="441" y="1064"/>
                  </a:lnTo>
                  <a:lnTo>
                    <a:pt x="445" y="1066"/>
                  </a:lnTo>
                  <a:lnTo>
                    <a:pt x="445" y="1066"/>
                  </a:lnTo>
                  <a:lnTo>
                    <a:pt x="463" y="1076"/>
                  </a:lnTo>
                  <a:lnTo>
                    <a:pt x="483" y="1085"/>
                  </a:lnTo>
                  <a:lnTo>
                    <a:pt x="505" y="1093"/>
                  </a:lnTo>
                  <a:lnTo>
                    <a:pt x="528" y="1100"/>
                  </a:lnTo>
                  <a:lnTo>
                    <a:pt x="570" y="1112"/>
                  </a:lnTo>
                  <a:lnTo>
                    <a:pt x="602" y="1120"/>
                  </a:lnTo>
                  <a:lnTo>
                    <a:pt x="602" y="1120"/>
                  </a:lnTo>
                  <a:lnTo>
                    <a:pt x="608" y="1122"/>
                  </a:lnTo>
                  <a:lnTo>
                    <a:pt x="612" y="1124"/>
                  </a:lnTo>
                  <a:lnTo>
                    <a:pt x="615" y="1127"/>
                  </a:lnTo>
                  <a:lnTo>
                    <a:pt x="619" y="1130"/>
                  </a:lnTo>
                  <a:lnTo>
                    <a:pt x="621" y="1134"/>
                  </a:lnTo>
                  <a:lnTo>
                    <a:pt x="623" y="1138"/>
                  </a:lnTo>
                  <a:lnTo>
                    <a:pt x="624" y="1143"/>
                  </a:lnTo>
                  <a:lnTo>
                    <a:pt x="625" y="1148"/>
                  </a:lnTo>
                  <a:lnTo>
                    <a:pt x="625" y="1304"/>
                  </a:lnTo>
                  <a:lnTo>
                    <a:pt x="738" y="1304"/>
                  </a:lnTo>
                  <a:lnTo>
                    <a:pt x="738" y="1148"/>
                  </a:lnTo>
                  <a:lnTo>
                    <a:pt x="738" y="1148"/>
                  </a:lnTo>
                  <a:lnTo>
                    <a:pt x="738" y="1143"/>
                  </a:lnTo>
                  <a:lnTo>
                    <a:pt x="739" y="1138"/>
                  </a:lnTo>
                  <a:lnTo>
                    <a:pt x="741" y="1134"/>
                  </a:lnTo>
                  <a:lnTo>
                    <a:pt x="744" y="1130"/>
                  </a:lnTo>
                  <a:lnTo>
                    <a:pt x="747" y="1127"/>
                  </a:lnTo>
                  <a:lnTo>
                    <a:pt x="751" y="1124"/>
                  </a:lnTo>
                  <a:lnTo>
                    <a:pt x="755" y="1122"/>
                  </a:lnTo>
                  <a:lnTo>
                    <a:pt x="759" y="1120"/>
                  </a:lnTo>
                  <a:lnTo>
                    <a:pt x="759" y="1120"/>
                  </a:lnTo>
                  <a:lnTo>
                    <a:pt x="791" y="1112"/>
                  </a:lnTo>
                  <a:lnTo>
                    <a:pt x="835" y="1100"/>
                  </a:lnTo>
                  <a:lnTo>
                    <a:pt x="857" y="1093"/>
                  </a:lnTo>
                  <a:lnTo>
                    <a:pt x="879" y="1085"/>
                  </a:lnTo>
                  <a:lnTo>
                    <a:pt x="899" y="1077"/>
                  </a:lnTo>
                  <a:lnTo>
                    <a:pt x="917" y="1066"/>
                  </a:lnTo>
                  <a:lnTo>
                    <a:pt x="917" y="1066"/>
                  </a:lnTo>
                  <a:lnTo>
                    <a:pt x="921" y="1064"/>
                  </a:lnTo>
                  <a:lnTo>
                    <a:pt x="926" y="1063"/>
                  </a:lnTo>
                  <a:lnTo>
                    <a:pt x="930" y="1062"/>
                  </a:lnTo>
                  <a:lnTo>
                    <a:pt x="935" y="1062"/>
                  </a:lnTo>
                  <a:lnTo>
                    <a:pt x="940" y="1063"/>
                  </a:lnTo>
                  <a:lnTo>
                    <a:pt x="944" y="1065"/>
                  </a:lnTo>
                  <a:lnTo>
                    <a:pt x="948" y="1067"/>
                  </a:lnTo>
                  <a:lnTo>
                    <a:pt x="952" y="1070"/>
                  </a:lnTo>
                  <a:lnTo>
                    <a:pt x="1062" y="1181"/>
                  </a:lnTo>
                  <a:lnTo>
                    <a:pt x="1182" y="1060"/>
                  </a:lnTo>
                  <a:lnTo>
                    <a:pt x="1072" y="950"/>
                  </a:lnTo>
                  <a:lnTo>
                    <a:pt x="1072" y="950"/>
                  </a:lnTo>
                  <a:lnTo>
                    <a:pt x="1069" y="947"/>
                  </a:lnTo>
                  <a:lnTo>
                    <a:pt x="1066" y="943"/>
                  </a:lnTo>
                  <a:lnTo>
                    <a:pt x="1065" y="938"/>
                  </a:lnTo>
                  <a:lnTo>
                    <a:pt x="1064" y="934"/>
                  </a:lnTo>
                  <a:lnTo>
                    <a:pt x="1064" y="929"/>
                  </a:lnTo>
                  <a:lnTo>
                    <a:pt x="1064" y="925"/>
                  </a:lnTo>
                  <a:lnTo>
                    <a:pt x="1066" y="920"/>
                  </a:lnTo>
                  <a:lnTo>
                    <a:pt x="1068" y="916"/>
                  </a:lnTo>
                  <a:lnTo>
                    <a:pt x="1068" y="916"/>
                  </a:lnTo>
                  <a:lnTo>
                    <a:pt x="1077" y="899"/>
                  </a:lnTo>
                  <a:lnTo>
                    <a:pt x="1086" y="878"/>
                  </a:lnTo>
                  <a:lnTo>
                    <a:pt x="1094" y="856"/>
                  </a:lnTo>
                  <a:lnTo>
                    <a:pt x="1101" y="833"/>
                  </a:lnTo>
                  <a:lnTo>
                    <a:pt x="1114" y="791"/>
                  </a:lnTo>
                  <a:lnTo>
                    <a:pt x="1122" y="758"/>
                  </a:lnTo>
                  <a:lnTo>
                    <a:pt x="1122" y="758"/>
                  </a:lnTo>
                  <a:lnTo>
                    <a:pt x="1123" y="753"/>
                  </a:lnTo>
                  <a:lnTo>
                    <a:pt x="1125" y="749"/>
                  </a:lnTo>
                  <a:lnTo>
                    <a:pt x="1128" y="746"/>
                  </a:lnTo>
                  <a:lnTo>
                    <a:pt x="1132" y="743"/>
                  </a:lnTo>
                  <a:lnTo>
                    <a:pt x="1135" y="740"/>
                  </a:lnTo>
                  <a:lnTo>
                    <a:pt x="1140" y="738"/>
                  </a:lnTo>
                  <a:lnTo>
                    <a:pt x="1144" y="737"/>
                  </a:lnTo>
                  <a:lnTo>
                    <a:pt x="1149" y="736"/>
                  </a:lnTo>
                  <a:lnTo>
                    <a:pt x="1304" y="736"/>
                  </a:lnTo>
                  <a:lnTo>
                    <a:pt x="1304" y="623"/>
                  </a:lnTo>
                  <a:lnTo>
                    <a:pt x="1149" y="623"/>
                  </a:lnTo>
                  <a:lnTo>
                    <a:pt x="1149" y="623"/>
                  </a:lnTo>
                  <a:lnTo>
                    <a:pt x="1144" y="623"/>
                  </a:lnTo>
                  <a:lnTo>
                    <a:pt x="1140" y="622"/>
                  </a:lnTo>
                  <a:lnTo>
                    <a:pt x="1135" y="620"/>
                  </a:lnTo>
                  <a:lnTo>
                    <a:pt x="1132" y="617"/>
                  </a:lnTo>
                  <a:lnTo>
                    <a:pt x="1128" y="614"/>
                  </a:lnTo>
                  <a:lnTo>
                    <a:pt x="1125" y="610"/>
                  </a:lnTo>
                  <a:lnTo>
                    <a:pt x="1123" y="606"/>
                  </a:lnTo>
                  <a:lnTo>
                    <a:pt x="1122" y="602"/>
                  </a:lnTo>
                  <a:lnTo>
                    <a:pt x="1122" y="602"/>
                  </a:lnTo>
                  <a:lnTo>
                    <a:pt x="1109" y="555"/>
                  </a:lnTo>
                  <a:lnTo>
                    <a:pt x="1102" y="530"/>
                  </a:lnTo>
                  <a:lnTo>
                    <a:pt x="1094" y="505"/>
                  </a:lnTo>
                  <a:lnTo>
                    <a:pt x="1094" y="505"/>
                  </a:lnTo>
                  <a:lnTo>
                    <a:pt x="1093" y="499"/>
                  </a:lnTo>
                  <a:lnTo>
                    <a:pt x="1092" y="494"/>
                  </a:lnTo>
                  <a:lnTo>
                    <a:pt x="1093" y="488"/>
                  </a:lnTo>
                  <a:lnTo>
                    <a:pt x="1095" y="482"/>
                  </a:lnTo>
                  <a:lnTo>
                    <a:pt x="1098" y="478"/>
                  </a:lnTo>
                  <a:lnTo>
                    <a:pt x="1102" y="474"/>
                  </a:lnTo>
                  <a:lnTo>
                    <a:pt x="1106" y="470"/>
                  </a:lnTo>
                  <a:lnTo>
                    <a:pt x="1112" y="468"/>
                  </a:lnTo>
                  <a:lnTo>
                    <a:pt x="1112" y="468"/>
                  </a:lnTo>
                  <a:lnTo>
                    <a:pt x="1118" y="467"/>
                  </a:lnTo>
                  <a:lnTo>
                    <a:pt x="1123" y="467"/>
                  </a:lnTo>
                  <a:lnTo>
                    <a:pt x="1129" y="468"/>
                  </a:lnTo>
                  <a:lnTo>
                    <a:pt x="1134" y="470"/>
                  </a:lnTo>
                  <a:lnTo>
                    <a:pt x="1138" y="472"/>
                  </a:lnTo>
                  <a:lnTo>
                    <a:pt x="1142" y="476"/>
                  </a:lnTo>
                  <a:lnTo>
                    <a:pt x="1146" y="481"/>
                  </a:lnTo>
                  <a:lnTo>
                    <a:pt x="1148" y="487"/>
                  </a:lnTo>
                  <a:lnTo>
                    <a:pt x="1148" y="487"/>
                  </a:lnTo>
                  <a:lnTo>
                    <a:pt x="1161" y="527"/>
                  </a:lnTo>
                  <a:lnTo>
                    <a:pt x="1171" y="566"/>
                  </a:lnTo>
                  <a:lnTo>
                    <a:pt x="1333" y="566"/>
                  </a:lnTo>
                  <a:lnTo>
                    <a:pt x="1333" y="566"/>
                  </a:lnTo>
                  <a:lnTo>
                    <a:pt x="1339" y="567"/>
                  </a:lnTo>
                  <a:lnTo>
                    <a:pt x="1344" y="568"/>
                  </a:lnTo>
                  <a:lnTo>
                    <a:pt x="1349" y="571"/>
                  </a:lnTo>
                  <a:lnTo>
                    <a:pt x="1353" y="574"/>
                  </a:lnTo>
                  <a:lnTo>
                    <a:pt x="1356" y="578"/>
                  </a:lnTo>
                  <a:lnTo>
                    <a:pt x="1359" y="584"/>
                  </a:lnTo>
                  <a:lnTo>
                    <a:pt x="1361" y="590"/>
                  </a:lnTo>
                  <a:lnTo>
                    <a:pt x="1361" y="595"/>
                  </a:lnTo>
                  <a:lnTo>
                    <a:pt x="1361" y="765"/>
                  </a:lnTo>
                  <a:lnTo>
                    <a:pt x="1361" y="765"/>
                  </a:lnTo>
                  <a:lnTo>
                    <a:pt x="1361" y="770"/>
                  </a:lnTo>
                  <a:lnTo>
                    <a:pt x="1359" y="775"/>
                  </a:lnTo>
                  <a:lnTo>
                    <a:pt x="1356" y="781"/>
                  </a:lnTo>
                  <a:lnTo>
                    <a:pt x="1353" y="785"/>
                  </a:lnTo>
                  <a:lnTo>
                    <a:pt x="1349" y="789"/>
                  </a:lnTo>
                  <a:lnTo>
                    <a:pt x="1344" y="791"/>
                  </a:lnTo>
                  <a:lnTo>
                    <a:pt x="1339" y="793"/>
                  </a:lnTo>
                  <a:lnTo>
                    <a:pt x="1333" y="794"/>
                  </a:lnTo>
                  <a:lnTo>
                    <a:pt x="1171" y="794"/>
                  </a:lnTo>
                  <a:lnTo>
                    <a:pt x="1171" y="794"/>
                  </a:lnTo>
                  <a:lnTo>
                    <a:pt x="1162" y="828"/>
                  </a:lnTo>
                  <a:lnTo>
                    <a:pt x="1152" y="862"/>
                  </a:lnTo>
                  <a:lnTo>
                    <a:pt x="1140" y="896"/>
                  </a:lnTo>
                  <a:lnTo>
                    <a:pt x="1134" y="911"/>
                  </a:lnTo>
                  <a:lnTo>
                    <a:pt x="1127" y="925"/>
                  </a:lnTo>
                  <a:lnTo>
                    <a:pt x="1242" y="1041"/>
                  </a:lnTo>
                  <a:lnTo>
                    <a:pt x="1242" y="1041"/>
                  </a:lnTo>
                  <a:lnTo>
                    <a:pt x="1246" y="1045"/>
                  </a:lnTo>
                  <a:lnTo>
                    <a:pt x="1248" y="1050"/>
                  </a:lnTo>
                  <a:lnTo>
                    <a:pt x="1250" y="1055"/>
                  </a:lnTo>
                  <a:lnTo>
                    <a:pt x="1251" y="1060"/>
                  </a:lnTo>
                  <a:lnTo>
                    <a:pt x="1250" y="1066"/>
                  </a:lnTo>
                  <a:lnTo>
                    <a:pt x="1248" y="1071"/>
                  </a:lnTo>
                  <a:lnTo>
                    <a:pt x="1246" y="1077"/>
                  </a:lnTo>
                  <a:lnTo>
                    <a:pt x="1242" y="1081"/>
                  </a:lnTo>
                  <a:lnTo>
                    <a:pt x="1082" y="1241"/>
                  </a:lnTo>
                  <a:lnTo>
                    <a:pt x="1082" y="1241"/>
                  </a:lnTo>
                  <a:lnTo>
                    <a:pt x="1077" y="1245"/>
                  </a:lnTo>
                  <a:lnTo>
                    <a:pt x="1072" y="1247"/>
                  </a:lnTo>
                  <a:lnTo>
                    <a:pt x="1067" y="1249"/>
                  </a:lnTo>
                  <a:lnTo>
                    <a:pt x="1062" y="1249"/>
                  </a:lnTo>
                  <a:lnTo>
                    <a:pt x="1056" y="1249"/>
                  </a:lnTo>
                  <a:lnTo>
                    <a:pt x="1051" y="1247"/>
                  </a:lnTo>
                  <a:lnTo>
                    <a:pt x="1046" y="1245"/>
                  </a:lnTo>
                  <a:lnTo>
                    <a:pt x="1042" y="1241"/>
                  </a:lnTo>
                  <a:lnTo>
                    <a:pt x="927" y="1126"/>
                  </a:lnTo>
                  <a:lnTo>
                    <a:pt x="927" y="1126"/>
                  </a:lnTo>
                  <a:lnTo>
                    <a:pt x="912" y="1132"/>
                  </a:lnTo>
                  <a:lnTo>
                    <a:pt x="896" y="1139"/>
                  </a:lnTo>
                  <a:lnTo>
                    <a:pt x="863" y="1150"/>
                  </a:lnTo>
                  <a:lnTo>
                    <a:pt x="829" y="1161"/>
                  </a:lnTo>
                  <a:lnTo>
                    <a:pt x="794" y="1170"/>
                  </a:lnTo>
                  <a:lnTo>
                    <a:pt x="794" y="1332"/>
                  </a:lnTo>
                  <a:lnTo>
                    <a:pt x="794" y="1332"/>
                  </a:lnTo>
                  <a:lnTo>
                    <a:pt x="793" y="1337"/>
                  </a:lnTo>
                  <a:lnTo>
                    <a:pt x="792" y="1343"/>
                  </a:lnTo>
                  <a:lnTo>
                    <a:pt x="789" y="1347"/>
                  </a:lnTo>
                  <a:lnTo>
                    <a:pt x="786" y="1352"/>
                  </a:lnTo>
                  <a:lnTo>
                    <a:pt x="782" y="1355"/>
                  </a:lnTo>
                  <a:lnTo>
                    <a:pt x="777" y="1358"/>
                  </a:lnTo>
                  <a:lnTo>
                    <a:pt x="772" y="1359"/>
                  </a:lnTo>
                  <a:lnTo>
                    <a:pt x="766" y="1360"/>
                  </a:lnTo>
                  <a:lnTo>
                    <a:pt x="766" y="13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9266238" y="3249613"/>
              <a:ext cx="249238" cy="222250"/>
            </a:xfrm>
            <a:custGeom>
              <a:rect b="b" l="l" r="r" t="t"/>
              <a:pathLst>
                <a:path extrusionOk="0" h="843" w="944">
                  <a:moveTo>
                    <a:pt x="281" y="843"/>
                  </a:moveTo>
                  <a:lnTo>
                    <a:pt x="281" y="843"/>
                  </a:lnTo>
                  <a:lnTo>
                    <a:pt x="276" y="842"/>
                  </a:lnTo>
                  <a:lnTo>
                    <a:pt x="270" y="841"/>
                  </a:lnTo>
                  <a:lnTo>
                    <a:pt x="266" y="838"/>
                  </a:lnTo>
                  <a:lnTo>
                    <a:pt x="261" y="835"/>
                  </a:lnTo>
                  <a:lnTo>
                    <a:pt x="8" y="580"/>
                  </a:lnTo>
                  <a:lnTo>
                    <a:pt x="8" y="580"/>
                  </a:lnTo>
                  <a:lnTo>
                    <a:pt x="4" y="576"/>
                  </a:lnTo>
                  <a:lnTo>
                    <a:pt x="2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5"/>
                  </a:lnTo>
                  <a:lnTo>
                    <a:pt x="2" y="550"/>
                  </a:lnTo>
                  <a:lnTo>
                    <a:pt x="4" y="545"/>
                  </a:lnTo>
                  <a:lnTo>
                    <a:pt x="8" y="541"/>
                  </a:lnTo>
                  <a:lnTo>
                    <a:pt x="8" y="541"/>
                  </a:lnTo>
                  <a:lnTo>
                    <a:pt x="12" y="537"/>
                  </a:lnTo>
                  <a:lnTo>
                    <a:pt x="17" y="535"/>
                  </a:lnTo>
                  <a:lnTo>
                    <a:pt x="23" y="533"/>
                  </a:lnTo>
                  <a:lnTo>
                    <a:pt x="28" y="532"/>
                  </a:lnTo>
                  <a:lnTo>
                    <a:pt x="33" y="533"/>
                  </a:lnTo>
                  <a:lnTo>
                    <a:pt x="38" y="535"/>
                  </a:lnTo>
                  <a:lnTo>
                    <a:pt x="43" y="537"/>
                  </a:lnTo>
                  <a:lnTo>
                    <a:pt x="48" y="541"/>
                  </a:lnTo>
                  <a:lnTo>
                    <a:pt x="279" y="772"/>
                  </a:lnTo>
                  <a:lnTo>
                    <a:pt x="893" y="10"/>
                  </a:lnTo>
                  <a:lnTo>
                    <a:pt x="893" y="10"/>
                  </a:lnTo>
                  <a:lnTo>
                    <a:pt x="898" y="6"/>
                  </a:lnTo>
                  <a:lnTo>
                    <a:pt x="903" y="3"/>
                  </a:lnTo>
                  <a:lnTo>
                    <a:pt x="908" y="1"/>
                  </a:lnTo>
                  <a:lnTo>
                    <a:pt x="913" y="0"/>
                  </a:lnTo>
                  <a:lnTo>
                    <a:pt x="919" y="0"/>
                  </a:lnTo>
                  <a:lnTo>
                    <a:pt x="924" y="1"/>
                  </a:lnTo>
                  <a:lnTo>
                    <a:pt x="929" y="3"/>
                  </a:lnTo>
                  <a:lnTo>
                    <a:pt x="934" y="6"/>
                  </a:lnTo>
                  <a:lnTo>
                    <a:pt x="934" y="6"/>
                  </a:lnTo>
                  <a:lnTo>
                    <a:pt x="938" y="10"/>
                  </a:lnTo>
                  <a:lnTo>
                    <a:pt x="941" y="15"/>
                  </a:lnTo>
                  <a:lnTo>
                    <a:pt x="943" y="20"/>
                  </a:lnTo>
                  <a:lnTo>
                    <a:pt x="944" y="25"/>
                  </a:lnTo>
                  <a:lnTo>
                    <a:pt x="944" y="30"/>
                  </a:lnTo>
                  <a:lnTo>
                    <a:pt x="943" y="36"/>
                  </a:lnTo>
                  <a:lnTo>
                    <a:pt x="941" y="41"/>
                  </a:lnTo>
                  <a:lnTo>
                    <a:pt x="938" y="46"/>
                  </a:lnTo>
                  <a:lnTo>
                    <a:pt x="304" y="832"/>
                  </a:lnTo>
                  <a:lnTo>
                    <a:pt x="304" y="832"/>
                  </a:lnTo>
                  <a:lnTo>
                    <a:pt x="300" y="837"/>
                  </a:lnTo>
                  <a:lnTo>
                    <a:pt x="295" y="840"/>
                  </a:lnTo>
                  <a:lnTo>
                    <a:pt x="288" y="842"/>
                  </a:lnTo>
                  <a:lnTo>
                    <a:pt x="283" y="843"/>
                  </a:lnTo>
                  <a:lnTo>
                    <a:pt x="283" y="843"/>
                  </a:lnTo>
                  <a:lnTo>
                    <a:pt x="281" y="843"/>
                  </a:lnTo>
                  <a:lnTo>
                    <a:pt x="281" y="8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73" name="Google Shape;373;p3"/>
          <p:cNvGrpSpPr/>
          <p:nvPr/>
        </p:nvGrpSpPr>
        <p:grpSpPr>
          <a:xfrm>
            <a:off x="7209707" y="2304702"/>
            <a:ext cx="398144" cy="384110"/>
            <a:chOff x="4116388" y="735013"/>
            <a:chExt cx="360363" cy="347663"/>
          </a:xfrm>
        </p:grpSpPr>
        <p:sp>
          <p:nvSpPr>
            <p:cNvPr id="374" name="Google Shape;374;p3"/>
            <p:cNvSpPr/>
            <p:nvPr/>
          </p:nvSpPr>
          <p:spPr>
            <a:xfrm>
              <a:off x="4279900" y="735013"/>
              <a:ext cx="46038" cy="92075"/>
            </a:xfrm>
            <a:custGeom>
              <a:rect b="b" l="l" r="r" t="t"/>
              <a:pathLst>
                <a:path extrusionOk="0" h="407" w="203">
                  <a:moveTo>
                    <a:pt x="33" y="407"/>
                  </a:moveTo>
                  <a:lnTo>
                    <a:pt x="33" y="407"/>
                  </a:lnTo>
                  <a:lnTo>
                    <a:pt x="28" y="407"/>
                  </a:lnTo>
                  <a:lnTo>
                    <a:pt x="23" y="405"/>
                  </a:lnTo>
                  <a:lnTo>
                    <a:pt x="18" y="403"/>
                  </a:lnTo>
                  <a:lnTo>
                    <a:pt x="13" y="400"/>
                  </a:lnTo>
                  <a:lnTo>
                    <a:pt x="13" y="400"/>
                  </a:lnTo>
                  <a:lnTo>
                    <a:pt x="8" y="395"/>
                  </a:lnTo>
                  <a:lnTo>
                    <a:pt x="4" y="389"/>
                  </a:lnTo>
                  <a:lnTo>
                    <a:pt x="2" y="384"/>
                  </a:lnTo>
                  <a:lnTo>
                    <a:pt x="0" y="378"/>
                  </a:lnTo>
                  <a:lnTo>
                    <a:pt x="0" y="372"/>
                  </a:lnTo>
                  <a:lnTo>
                    <a:pt x="1" y="365"/>
                  </a:lnTo>
                  <a:lnTo>
                    <a:pt x="4" y="359"/>
                  </a:lnTo>
                  <a:lnTo>
                    <a:pt x="7" y="353"/>
                  </a:lnTo>
                  <a:lnTo>
                    <a:pt x="127" y="20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4" y="48"/>
                  </a:lnTo>
                  <a:lnTo>
                    <a:pt x="1" y="41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4" y="17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9" y="3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49" y="4"/>
                  </a:lnTo>
                  <a:lnTo>
                    <a:pt x="55" y="7"/>
                  </a:lnTo>
                  <a:lnTo>
                    <a:pt x="59" y="12"/>
                  </a:lnTo>
                  <a:lnTo>
                    <a:pt x="196" y="183"/>
                  </a:lnTo>
                  <a:lnTo>
                    <a:pt x="196" y="183"/>
                  </a:lnTo>
                  <a:lnTo>
                    <a:pt x="199" y="187"/>
                  </a:lnTo>
                  <a:lnTo>
                    <a:pt x="201" y="192"/>
                  </a:lnTo>
                  <a:lnTo>
                    <a:pt x="203" y="198"/>
                  </a:lnTo>
                  <a:lnTo>
                    <a:pt x="203" y="204"/>
                  </a:lnTo>
                  <a:lnTo>
                    <a:pt x="203" y="209"/>
                  </a:lnTo>
                  <a:lnTo>
                    <a:pt x="201" y="214"/>
                  </a:lnTo>
                  <a:lnTo>
                    <a:pt x="199" y="219"/>
                  </a:lnTo>
                  <a:lnTo>
                    <a:pt x="196" y="224"/>
                  </a:lnTo>
                  <a:lnTo>
                    <a:pt x="59" y="394"/>
                  </a:lnTo>
                  <a:lnTo>
                    <a:pt x="59" y="394"/>
                  </a:lnTo>
                  <a:lnTo>
                    <a:pt x="54" y="400"/>
                  </a:lnTo>
                  <a:lnTo>
                    <a:pt x="48" y="404"/>
                  </a:lnTo>
                  <a:lnTo>
                    <a:pt x="41" y="406"/>
                  </a:lnTo>
                  <a:lnTo>
                    <a:pt x="33" y="407"/>
                  </a:lnTo>
                  <a:lnTo>
                    <a:pt x="33" y="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4251325" y="773113"/>
              <a:ext cx="74613" cy="15875"/>
            </a:xfrm>
            <a:custGeom>
              <a:rect b="b" l="l" r="r" t="t"/>
              <a:pathLst>
                <a:path extrusionOk="0" h="65" w="331">
                  <a:moveTo>
                    <a:pt x="298" y="65"/>
                  </a:move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4" y="60"/>
                  </a:lnTo>
                  <a:lnTo>
                    <a:pt x="9" y="56"/>
                  </a:lnTo>
                  <a:lnTo>
                    <a:pt x="5" y="50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10" y="2"/>
                  </a:lnTo>
                  <a:lnTo>
                    <a:pt x="317" y="5"/>
                  </a:lnTo>
                  <a:lnTo>
                    <a:pt x="322" y="9"/>
                  </a:lnTo>
                  <a:lnTo>
                    <a:pt x="326" y="14"/>
                  </a:lnTo>
                  <a:lnTo>
                    <a:pt x="328" y="19"/>
                  </a:lnTo>
                  <a:lnTo>
                    <a:pt x="330" y="26"/>
                  </a:lnTo>
                  <a:lnTo>
                    <a:pt x="331" y="33"/>
                  </a:lnTo>
                  <a:lnTo>
                    <a:pt x="331" y="33"/>
                  </a:lnTo>
                  <a:lnTo>
                    <a:pt x="330" y="39"/>
                  </a:lnTo>
                  <a:lnTo>
                    <a:pt x="328" y="45"/>
                  </a:lnTo>
                  <a:lnTo>
                    <a:pt x="326" y="50"/>
                  </a:lnTo>
                  <a:lnTo>
                    <a:pt x="322" y="56"/>
                  </a:lnTo>
                  <a:lnTo>
                    <a:pt x="317" y="60"/>
                  </a:lnTo>
                  <a:lnTo>
                    <a:pt x="310" y="63"/>
                  </a:lnTo>
                  <a:lnTo>
                    <a:pt x="304" y="65"/>
                  </a:lnTo>
                  <a:lnTo>
                    <a:pt x="298" y="65"/>
                  </a:lnTo>
                  <a:lnTo>
                    <a:pt x="298" y="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4251325" y="990601"/>
              <a:ext cx="46038" cy="92075"/>
            </a:xfrm>
            <a:custGeom>
              <a:rect b="b" l="l" r="r" t="t"/>
              <a:pathLst>
                <a:path extrusionOk="0" h="408" w="202">
                  <a:moveTo>
                    <a:pt x="170" y="408"/>
                  </a:moveTo>
                  <a:lnTo>
                    <a:pt x="170" y="408"/>
                  </a:lnTo>
                  <a:lnTo>
                    <a:pt x="162" y="407"/>
                  </a:lnTo>
                  <a:lnTo>
                    <a:pt x="155" y="404"/>
                  </a:lnTo>
                  <a:lnTo>
                    <a:pt x="149" y="401"/>
                  </a:lnTo>
                  <a:lnTo>
                    <a:pt x="144" y="396"/>
                  </a:lnTo>
                  <a:lnTo>
                    <a:pt x="7" y="225"/>
                  </a:lnTo>
                  <a:lnTo>
                    <a:pt x="7" y="225"/>
                  </a:lnTo>
                  <a:lnTo>
                    <a:pt x="4" y="220"/>
                  </a:lnTo>
                  <a:lnTo>
                    <a:pt x="2" y="214"/>
                  </a:lnTo>
                  <a:lnTo>
                    <a:pt x="0" y="209"/>
                  </a:lnTo>
                  <a:lnTo>
                    <a:pt x="0" y="204"/>
                  </a:lnTo>
                  <a:lnTo>
                    <a:pt x="0" y="199"/>
                  </a:lnTo>
                  <a:lnTo>
                    <a:pt x="1" y="193"/>
                  </a:lnTo>
                  <a:lnTo>
                    <a:pt x="4" y="188"/>
                  </a:lnTo>
                  <a:lnTo>
                    <a:pt x="7" y="183"/>
                  </a:lnTo>
                  <a:lnTo>
                    <a:pt x="144" y="13"/>
                  </a:lnTo>
                  <a:lnTo>
                    <a:pt x="144" y="13"/>
                  </a:lnTo>
                  <a:lnTo>
                    <a:pt x="148" y="7"/>
                  </a:lnTo>
                  <a:lnTo>
                    <a:pt x="153" y="4"/>
                  </a:lnTo>
                  <a:lnTo>
                    <a:pt x="159" y="2"/>
                  </a:lnTo>
                  <a:lnTo>
                    <a:pt x="165" y="0"/>
                  </a:lnTo>
                  <a:lnTo>
                    <a:pt x="172" y="0"/>
                  </a:lnTo>
                  <a:lnTo>
                    <a:pt x="178" y="1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9" y="18"/>
                  </a:lnTo>
                  <a:lnTo>
                    <a:pt x="201" y="24"/>
                  </a:lnTo>
                  <a:lnTo>
                    <a:pt x="202" y="30"/>
                  </a:lnTo>
                  <a:lnTo>
                    <a:pt x="202" y="36"/>
                  </a:lnTo>
                  <a:lnTo>
                    <a:pt x="201" y="43"/>
                  </a:lnTo>
                  <a:lnTo>
                    <a:pt x="199" y="49"/>
                  </a:lnTo>
                  <a:lnTo>
                    <a:pt x="194" y="54"/>
                  </a:lnTo>
                  <a:lnTo>
                    <a:pt x="75" y="204"/>
                  </a:lnTo>
                  <a:lnTo>
                    <a:pt x="194" y="354"/>
                  </a:lnTo>
                  <a:lnTo>
                    <a:pt x="194" y="354"/>
                  </a:lnTo>
                  <a:lnTo>
                    <a:pt x="199" y="359"/>
                  </a:lnTo>
                  <a:lnTo>
                    <a:pt x="201" y="366"/>
                  </a:lnTo>
                  <a:lnTo>
                    <a:pt x="202" y="372"/>
                  </a:lnTo>
                  <a:lnTo>
                    <a:pt x="202" y="378"/>
                  </a:lnTo>
                  <a:lnTo>
                    <a:pt x="201" y="384"/>
                  </a:lnTo>
                  <a:lnTo>
                    <a:pt x="199" y="390"/>
                  </a:lnTo>
                  <a:lnTo>
                    <a:pt x="194" y="396"/>
                  </a:lnTo>
                  <a:lnTo>
                    <a:pt x="189" y="400"/>
                  </a:lnTo>
                  <a:lnTo>
                    <a:pt x="189" y="400"/>
                  </a:lnTo>
                  <a:lnTo>
                    <a:pt x="185" y="404"/>
                  </a:lnTo>
                  <a:lnTo>
                    <a:pt x="180" y="406"/>
                  </a:lnTo>
                  <a:lnTo>
                    <a:pt x="175" y="407"/>
                  </a:lnTo>
                  <a:lnTo>
                    <a:pt x="170" y="408"/>
                  </a:lnTo>
                  <a:lnTo>
                    <a:pt x="170" y="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4251325" y="1028701"/>
              <a:ext cx="74613" cy="14288"/>
            </a:xfrm>
            <a:custGeom>
              <a:rect b="b" l="l" r="r" t="t"/>
              <a:pathLst>
                <a:path extrusionOk="0" h="66" w="331">
                  <a:moveTo>
                    <a:pt x="298" y="66"/>
                  </a:moveTo>
                  <a:lnTo>
                    <a:pt x="33" y="66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4" y="60"/>
                  </a:lnTo>
                  <a:lnTo>
                    <a:pt x="9" y="56"/>
                  </a:lnTo>
                  <a:lnTo>
                    <a:pt x="5" y="52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304" y="1"/>
                  </a:lnTo>
                  <a:lnTo>
                    <a:pt x="310" y="2"/>
                  </a:lnTo>
                  <a:lnTo>
                    <a:pt x="317" y="5"/>
                  </a:lnTo>
                  <a:lnTo>
                    <a:pt x="322" y="9"/>
                  </a:lnTo>
                  <a:lnTo>
                    <a:pt x="326" y="14"/>
                  </a:lnTo>
                  <a:lnTo>
                    <a:pt x="328" y="20"/>
                  </a:lnTo>
                  <a:lnTo>
                    <a:pt x="330" y="26"/>
                  </a:lnTo>
                  <a:lnTo>
                    <a:pt x="331" y="33"/>
                  </a:lnTo>
                  <a:lnTo>
                    <a:pt x="331" y="33"/>
                  </a:lnTo>
                  <a:lnTo>
                    <a:pt x="330" y="39"/>
                  </a:lnTo>
                  <a:lnTo>
                    <a:pt x="328" y="45"/>
                  </a:lnTo>
                  <a:lnTo>
                    <a:pt x="326" y="52"/>
                  </a:lnTo>
                  <a:lnTo>
                    <a:pt x="322" y="56"/>
                  </a:lnTo>
                  <a:lnTo>
                    <a:pt x="317" y="60"/>
                  </a:lnTo>
                  <a:lnTo>
                    <a:pt x="310" y="63"/>
                  </a:lnTo>
                  <a:lnTo>
                    <a:pt x="304" y="65"/>
                  </a:lnTo>
                  <a:lnTo>
                    <a:pt x="298" y="66"/>
                  </a:lnTo>
                  <a:lnTo>
                    <a:pt x="298" y="6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4270375" y="863601"/>
              <a:ext cx="53975" cy="93663"/>
            </a:xfrm>
            <a:custGeom>
              <a:rect b="b" l="l" r="r" t="t"/>
              <a:pathLst>
                <a:path extrusionOk="0" h="407" w="237">
                  <a:moveTo>
                    <a:pt x="118" y="407"/>
                  </a:moveTo>
                  <a:lnTo>
                    <a:pt x="118" y="407"/>
                  </a:lnTo>
                  <a:lnTo>
                    <a:pt x="106" y="407"/>
                  </a:lnTo>
                  <a:lnTo>
                    <a:pt x="94" y="405"/>
                  </a:lnTo>
                  <a:lnTo>
                    <a:pt x="84" y="402"/>
                  </a:lnTo>
                  <a:lnTo>
                    <a:pt x="72" y="398"/>
                  </a:lnTo>
                  <a:lnTo>
                    <a:pt x="62" y="394"/>
                  </a:lnTo>
                  <a:lnTo>
                    <a:pt x="53" y="387"/>
                  </a:lnTo>
                  <a:lnTo>
                    <a:pt x="43" y="380"/>
                  </a:lnTo>
                  <a:lnTo>
                    <a:pt x="35" y="373"/>
                  </a:lnTo>
                  <a:lnTo>
                    <a:pt x="27" y="365"/>
                  </a:lnTo>
                  <a:lnTo>
                    <a:pt x="20" y="355"/>
                  </a:lnTo>
                  <a:lnTo>
                    <a:pt x="14" y="346"/>
                  </a:lnTo>
                  <a:lnTo>
                    <a:pt x="9" y="336"/>
                  </a:lnTo>
                  <a:lnTo>
                    <a:pt x="5" y="324"/>
                  </a:lnTo>
                  <a:lnTo>
                    <a:pt x="2" y="313"/>
                  </a:lnTo>
                  <a:lnTo>
                    <a:pt x="1" y="302"/>
                  </a:lnTo>
                  <a:lnTo>
                    <a:pt x="0" y="289"/>
                  </a:lnTo>
                  <a:lnTo>
                    <a:pt x="0" y="289"/>
                  </a:lnTo>
                  <a:lnTo>
                    <a:pt x="1" y="283"/>
                  </a:lnTo>
                  <a:lnTo>
                    <a:pt x="3" y="277"/>
                  </a:lnTo>
                  <a:lnTo>
                    <a:pt x="6" y="271"/>
                  </a:lnTo>
                  <a:lnTo>
                    <a:pt x="9" y="266"/>
                  </a:lnTo>
                  <a:lnTo>
                    <a:pt x="14" y="262"/>
                  </a:lnTo>
                  <a:lnTo>
                    <a:pt x="20" y="259"/>
                  </a:lnTo>
                  <a:lnTo>
                    <a:pt x="27" y="257"/>
                  </a:lnTo>
                  <a:lnTo>
                    <a:pt x="33" y="256"/>
                  </a:lnTo>
                  <a:lnTo>
                    <a:pt x="33" y="256"/>
                  </a:lnTo>
                  <a:lnTo>
                    <a:pt x="40" y="257"/>
                  </a:lnTo>
                  <a:lnTo>
                    <a:pt x="46" y="259"/>
                  </a:lnTo>
                  <a:lnTo>
                    <a:pt x="52" y="262"/>
                  </a:lnTo>
                  <a:lnTo>
                    <a:pt x="57" y="266"/>
                  </a:lnTo>
                  <a:lnTo>
                    <a:pt x="61" y="271"/>
                  </a:lnTo>
                  <a:lnTo>
                    <a:pt x="64" y="277"/>
                  </a:lnTo>
                  <a:lnTo>
                    <a:pt x="65" y="283"/>
                  </a:lnTo>
                  <a:lnTo>
                    <a:pt x="66" y="289"/>
                  </a:lnTo>
                  <a:lnTo>
                    <a:pt x="66" y="289"/>
                  </a:lnTo>
                  <a:lnTo>
                    <a:pt x="67" y="299"/>
                  </a:lnTo>
                  <a:lnTo>
                    <a:pt x="70" y="310"/>
                  </a:lnTo>
                  <a:lnTo>
                    <a:pt x="75" y="318"/>
                  </a:lnTo>
                  <a:lnTo>
                    <a:pt x="82" y="326"/>
                  </a:lnTo>
                  <a:lnTo>
                    <a:pt x="89" y="333"/>
                  </a:lnTo>
                  <a:lnTo>
                    <a:pt x="98" y="338"/>
                  </a:lnTo>
                  <a:lnTo>
                    <a:pt x="107" y="340"/>
                  </a:lnTo>
                  <a:lnTo>
                    <a:pt x="118" y="342"/>
                  </a:lnTo>
                  <a:lnTo>
                    <a:pt x="118" y="342"/>
                  </a:lnTo>
                  <a:lnTo>
                    <a:pt x="129" y="340"/>
                  </a:lnTo>
                  <a:lnTo>
                    <a:pt x="138" y="338"/>
                  </a:lnTo>
                  <a:lnTo>
                    <a:pt x="148" y="333"/>
                  </a:lnTo>
                  <a:lnTo>
                    <a:pt x="155" y="326"/>
                  </a:lnTo>
                  <a:lnTo>
                    <a:pt x="161" y="318"/>
                  </a:lnTo>
                  <a:lnTo>
                    <a:pt x="166" y="310"/>
                  </a:lnTo>
                  <a:lnTo>
                    <a:pt x="169" y="299"/>
                  </a:lnTo>
                  <a:lnTo>
                    <a:pt x="171" y="289"/>
                  </a:lnTo>
                  <a:lnTo>
                    <a:pt x="171" y="289"/>
                  </a:lnTo>
                  <a:lnTo>
                    <a:pt x="169" y="279"/>
                  </a:lnTo>
                  <a:lnTo>
                    <a:pt x="166" y="269"/>
                  </a:lnTo>
                  <a:lnTo>
                    <a:pt x="161" y="260"/>
                  </a:lnTo>
                  <a:lnTo>
                    <a:pt x="155" y="253"/>
                  </a:lnTo>
                  <a:lnTo>
                    <a:pt x="148" y="246"/>
                  </a:lnTo>
                  <a:lnTo>
                    <a:pt x="138" y="242"/>
                  </a:lnTo>
                  <a:lnTo>
                    <a:pt x="129" y="238"/>
                  </a:lnTo>
                  <a:lnTo>
                    <a:pt x="118" y="237"/>
                  </a:lnTo>
                  <a:lnTo>
                    <a:pt x="118" y="237"/>
                  </a:lnTo>
                  <a:lnTo>
                    <a:pt x="106" y="236"/>
                  </a:lnTo>
                  <a:lnTo>
                    <a:pt x="94" y="234"/>
                  </a:lnTo>
                  <a:lnTo>
                    <a:pt x="84" y="232"/>
                  </a:lnTo>
                  <a:lnTo>
                    <a:pt x="72" y="228"/>
                  </a:lnTo>
                  <a:lnTo>
                    <a:pt x="62" y="223"/>
                  </a:lnTo>
                  <a:lnTo>
                    <a:pt x="53" y="217"/>
                  </a:lnTo>
                  <a:lnTo>
                    <a:pt x="43" y="210"/>
                  </a:lnTo>
                  <a:lnTo>
                    <a:pt x="35" y="202"/>
                  </a:lnTo>
                  <a:lnTo>
                    <a:pt x="27" y="194"/>
                  </a:lnTo>
                  <a:lnTo>
                    <a:pt x="20" y="185"/>
                  </a:lnTo>
                  <a:lnTo>
                    <a:pt x="14" y="175"/>
                  </a:lnTo>
                  <a:lnTo>
                    <a:pt x="9" y="165"/>
                  </a:lnTo>
                  <a:lnTo>
                    <a:pt x="5" y="154"/>
                  </a:lnTo>
                  <a:lnTo>
                    <a:pt x="2" y="142"/>
                  </a:lnTo>
                  <a:lnTo>
                    <a:pt x="1" y="131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1" y="107"/>
                  </a:lnTo>
                  <a:lnTo>
                    <a:pt x="2" y="95"/>
                  </a:lnTo>
                  <a:lnTo>
                    <a:pt x="5" y="83"/>
                  </a:lnTo>
                  <a:lnTo>
                    <a:pt x="9" y="73"/>
                  </a:lnTo>
                  <a:lnTo>
                    <a:pt x="14" y="62"/>
                  </a:lnTo>
                  <a:lnTo>
                    <a:pt x="20" y="53"/>
                  </a:lnTo>
                  <a:lnTo>
                    <a:pt x="27" y="44"/>
                  </a:lnTo>
                  <a:lnTo>
                    <a:pt x="35" y="36"/>
                  </a:lnTo>
                  <a:lnTo>
                    <a:pt x="43" y="27"/>
                  </a:lnTo>
                  <a:lnTo>
                    <a:pt x="53" y="21"/>
                  </a:lnTo>
                  <a:lnTo>
                    <a:pt x="62" y="15"/>
                  </a:lnTo>
                  <a:lnTo>
                    <a:pt x="72" y="10"/>
                  </a:lnTo>
                  <a:lnTo>
                    <a:pt x="84" y="6"/>
                  </a:lnTo>
                  <a:lnTo>
                    <a:pt x="94" y="2"/>
                  </a:lnTo>
                  <a:lnTo>
                    <a:pt x="106" y="1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30" y="1"/>
                  </a:lnTo>
                  <a:lnTo>
                    <a:pt x="142" y="2"/>
                  </a:lnTo>
                  <a:lnTo>
                    <a:pt x="153" y="6"/>
                  </a:lnTo>
                  <a:lnTo>
                    <a:pt x="164" y="10"/>
                  </a:lnTo>
                  <a:lnTo>
                    <a:pt x="175" y="15"/>
                  </a:lnTo>
                  <a:lnTo>
                    <a:pt x="184" y="21"/>
                  </a:lnTo>
                  <a:lnTo>
                    <a:pt x="193" y="27"/>
                  </a:lnTo>
                  <a:lnTo>
                    <a:pt x="202" y="36"/>
                  </a:lnTo>
                  <a:lnTo>
                    <a:pt x="210" y="44"/>
                  </a:lnTo>
                  <a:lnTo>
                    <a:pt x="216" y="53"/>
                  </a:lnTo>
                  <a:lnTo>
                    <a:pt x="222" y="62"/>
                  </a:lnTo>
                  <a:lnTo>
                    <a:pt x="227" y="73"/>
                  </a:lnTo>
                  <a:lnTo>
                    <a:pt x="232" y="83"/>
                  </a:lnTo>
                  <a:lnTo>
                    <a:pt x="234" y="95"/>
                  </a:lnTo>
                  <a:lnTo>
                    <a:pt x="236" y="107"/>
                  </a:lnTo>
                  <a:lnTo>
                    <a:pt x="237" y="118"/>
                  </a:lnTo>
                  <a:lnTo>
                    <a:pt x="237" y="118"/>
                  </a:lnTo>
                  <a:lnTo>
                    <a:pt x="236" y="126"/>
                  </a:lnTo>
                  <a:lnTo>
                    <a:pt x="234" y="132"/>
                  </a:lnTo>
                  <a:lnTo>
                    <a:pt x="231" y="137"/>
                  </a:lnTo>
                  <a:lnTo>
                    <a:pt x="226" y="142"/>
                  </a:lnTo>
                  <a:lnTo>
                    <a:pt x="222" y="146"/>
                  </a:lnTo>
                  <a:lnTo>
                    <a:pt x="216" y="149"/>
                  </a:lnTo>
                  <a:lnTo>
                    <a:pt x="210" y="151"/>
                  </a:lnTo>
                  <a:lnTo>
                    <a:pt x="204" y="151"/>
                  </a:lnTo>
                  <a:lnTo>
                    <a:pt x="204" y="151"/>
                  </a:lnTo>
                  <a:lnTo>
                    <a:pt x="196" y="151"/>
                  </a:lnTo>
                  <a:lnTo>
                    <a:pt x="190" y="149"/>
                  </a:lnTo>
                  <a:lnTo>
                    <a:pt x="185" y="146"/>
                  </a:lnTo>
                  <a:lnTo>
                    <a:pt x="180" y="142"/>
                  </a:lnTo>
                  <a:lnTo>
                    <a:pt x="176" y="137"/>
                  </a:lnTo>
                  <a:lnTo>
                    <a:pt x="173" y="132"/>
                  </a:lnTo>
                  <a:lnTo>
                    <a:pt x="171" y="126"/>
                  </a:lnTo>
                  <a:lnTo>
                    <a:pt x="171" y="118"/>
                  </a:lnTo>
                  <a:lnTo>
                    <a:pt x="171" y="118"/>
                  </a:lnTo>
                  <a:lnTo>
                    <a:pt x="169" y="108"/>
                  </a:lnTo>
                  <a:lnTo>
                    <a:pt x="166" y="99"/>
                  </a:lnTo>
                  <a:lnTo>
                    <a:pt x="161" y="89"/>
                  </a:lnTo>
                  <a:lnTo>
                    <a:pt x="155" y="82"/>
                  </a:lnTo>
                  <a:lnTo>
                    <a:pt x="148" y="76"/>
                  </a:lnTo>
                  <a:lnTo>
                    <a:pt x="138" y="71"/>
                  </a:lnTo>
                  <a:lnTo>
                    <a:pt x="129" y="68"/>
                  </a:lnTo>
                  <a:lnTo>
                    <a:pt x="118" y="67"/>
                  </a:lnTo>
                  <a:lnTo>
                    <a:pt x="118" y="67"/>
                  </a:lnTo>
                  <a:lnTo>
                    <a:pt x="107" y="68"/>
                  </a:lnTo>
                  <a:lnTo>
                    <a:pt x="98" y="71"/>
                  </a:lnTo>
                  <a:lnTo>
                    <a:pt x="89" y="76"/>
                  </a:lnTo>
                  <a:lnTo>
                    <a:pt x="82" y="82"/>
                  </a:lnTo>
                  <a:lnTo>
                    <a:pt x="75" y="89"/>
                  </a:lnTo>
                  <a:lnTo>
                    <a:pt x="70" y="99"/>
                  </a:lnTo>
                  <a:lnTo>
                    <a:pt x="67" y="108"/>
                  </a:lnTo>
                  <a:lnTo>
                    <a:pt x="66" y="118"/>
                  </a:lnTo>
                  <a:lnTo>
                    <a:pt x="66" y="118"/>
                  </a:lnTo>
                  <a:lnTo>
                    <a:pt x="67" y="130"/>
                  </a:lnTo>
                  <a:lnTo>
                    <a:pt x="70" y="139"/>
                  </a:lnTo>
                  <a:lnTo>
                    <a:pt x="75" y="148"/>
                  </a:lnTo>
                  <a:lnTo>
                    <a:pt x="82" y="156"/>
                  </a:lnTo>
                  <a:lnTo>
                    <a:pt x="89" y="162"/>
                  </a:lnTo>
                  <a:lnTo>
                    <a:pt x="98" y="167"/>
                  </a:lnTo>
                  <a:lnTo>
                    <a:pt x="107" y="170"/>
                  </a:lnTo>
                  <a:lnTo>
                    <a:pt x="118" y="171"/>
                  </a:lnTo>
                  <a:lnTo>
                    <a:pt x="118" y="171"/>
                  </a:lnTo>
                  <a:lnTo>
                    <a:pt x="130" y="171"/>
                  </a:lnTo>
                  <a:lnTo>
                    <a:pt x="142" y="173"/>
                  </a:lnTo>
                  <a:lnTo>
                    <a:pt x="153" y="176"/>
                  </a:lnTo>
                  <a:lnTo>
                    <a:pt x="164" y="180"/>
                  </a:lnTo>
                  <a:lnTo>
                    <a:pt x="175" y="186"/>
                  </a:lnTo>
                  <a:lnTo>
                    <a:pt x="184" y="191"/>
                  </a:lnTo>
                  <a:lnTo>
                    <a:pt x="193" y="198"/>
                  </a:lnTo>
                  <a:lnTo>
                    <a:pt x="202" y="205"/>
                  </a:lnTo>
                  <a:lnTo>
                    <a:pt x="210" y="214"/>
                  </a:lnTo>
                  <a:lnTo>
                    <a:pt x="216" y="223"/>
                  </a:lnTo>
                  <a:lnTo>
                    <a:pt x="222" y="233"/>
                  </a:lnTo>
                  <a:lnTo>
                    <a:pt x="227" y="244"/>
                  </a:lnTo>
                  <a:lnTo>
                    <a:pt x="232" y="254"/>
                  </a:lnTo>
                  <a:lnTo>
                    <a:pt x="234" y="265"/>
                  </a:lnTo>
                  <a:lnTo>
                    <a:pt x="236" y="277"/>
                  </a:lnTo>
                  <a:lnTo>
                    <a:pt x="237" y="289"/>
                  </a:lnTo>
                  <a:lnTo>
                    <a:pt x="237" y="289"/>
                  </a:lnTo>
                  <a:lnTo>
                    <a:pt x="236" y="302"/>
                  </a:lnTo>
                  <a:lnTo>
                    <a:pt x="234" y="313"/>
                  </a:lnTo>
                  <a:lnTo>
                    <a:pt x="232" y="324"/>
                  </a:lnTo>
                  <a:lnTo>
                    <a:pt x="227" y="336"/>
                  </a:lnTo>
                  <a:lnTo>
                    <a:pt x="222" y="346"/>
                  </a:lnTo>
                  <a:lnTo>
                    <a:pt x="216" y="355"/>
                  </a:lnTo>
                  <a:lnTo>
                    <a:pt x="210" y="365"/>
                  </a:lnTo>
                  <a:lnTo>
                    <a:pt x="202" y="373"/>
                  </a:lnTo>
                  <a:lnTo>
                    <a:pt x="193" y="380"/>
                  </a:lnTo>
                  <a:lnTo>
                    <a:pt x="184" y="387"/>
                  </a:lnTo>
                  <a:lnTo>
                    <a:pt x="175" y="394"/>
                  </a:lnTo>
                  <a:lnTo>
                    <a:pt x="164" y="398"/>
                  </a:lnTo>
                  <a:lnTo>
                    <a:pt x="153" y="402"/>
                  </a:lnTo>
                  <a:lnTo>
                    <a:pt x="142" y="405"/>
                  </a:lnTo>
                  <a:lnTo>
                    <a:pt x="130" y="407"/>
                  </a:lnTo>
                  <a:lnTo>
                    <a:pt x="118" y="407"/>
                  </a:lnTo>
                  <a:lnTo>
                    <a:pt x="118" y="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4289425" y="849313"/>
              <a:ext cx="14288" cy="30163"/>
            </a:xfrm>
            <a:custGeom>
              <a:rect b="b" l="l" r="r" t="t"/>
              <a:pathLst>
                <a:path extrusionOk="0" h="136" w="66">
                  <a:moveTo>
                    <a:pt x="33" y="136"/>
                  </a:moveTo>
                  <a:lnTo>
                    <a:pt x="33" y="136"/>
                  </a:lnTo>
                  <a:lnTo>
                    <a:pt x="26" y="135"/>
                  </a:lnTo>
                  <a:lnTo>
                    <a:pt x="20" y="132"/>
                  </a:lnTo>
                  <a:lnTo>
                    <a:pt x="14" y="129"/>
                  </a:lnTo>
                  <a:lnTo>
                    <a:pt x="9" y="125"/>
                  </a:lnTo>
                  <a:lnTo>
                    <a:pt x="5" y="121"/>
                  </a:lnTo>
                  <a:lnTo>
                    <a:pt x="3" y="115"/>
                  </a:lnTo>
                  <a:lnTo>
                    <a:pt x="1" y="109"/>
                  </a:lnTo>
                  <a:lnTo>
                    <a:pt x="0" y="102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3" y="21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9" y="1"/>
                  </a:lnTo>
                  <a:lnTo>
                    <a:pt x="45" y="3"/>
                  </a:lnTo>
                  <a:lnTo>
                    <a:pt x="51" y="6"/>
                  </a:lnTo>
                  <a:lnTo>
                    <a:pt x="56" y="9"/>
                  </a:lnTo>
                  <a:lnTo>
                    <a:pt x="60" y="14"/>
                  </a:lnTo>
                  <a:lnTo>
                    <a:pt x="63" y="21"/>
                  </a:lnTo>
                  <a:lnTo>
                    <a:pt x="65" y="27"/>
                  </a:lnTo>
                  <a:lnTo>
                    <a:pt x="66" y="33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5" y="109"/>
                  </a:lnTo>
                  <a:lnTo>
                    <a:pt x="63" y="115"/>
                  </a:lnTo>
                  <a:lnTo>
                    <a:pt x="60" y="121"/>
                  </a:lnTo>
                  <a:lnTo>
                    <a:pt x="56" y="125"/>
                  </a:lnTo>
                  <a:lnTo>
                    <a:pt x="51" y="129"/>
                  </a:lnTo>
                  <a:lnTo>
                    <a:pt x="45" y="132"/>
                  </a:lnTo>
                  <a:lnTo>
                    <a:pt x="39" y="135"/>
                  </a:lnTo>
                  <a:lnTo>
                    <a:pt x="33" y="136"/>
                  </a:lnTo>
                  <a:lnTo>
                    <a:pt x="33" y="13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4289425" y="941388"/>
              <a:ext cx="14288" cy="31750"/>
            </a:xfrm>
            <a:custGeom>
              <a:rect b="b" l="l" r="r" t="t"/>
              <a:pathLst>
                <a:path extrusionOk="0" h="135" w="66">
                  <a:moveTo>
                    <a:pt x="33" y="135"/>
                  </a:moveTo>
                  <a:lnTo>
                    <a:pt x="33" y="135"/>
                  </a:lnTo>
                  <a:lnTo>
                    <a:pt x="26" y="133"/>
                  </a:lnTo>
                  <a:lnTo>
                    <a:pt x="20" y="132"/>
                  </a:lnTo>
                  <a:lnTo>
                    <a:pt x="14" y="129"/>
                  </a:lnTo>
                  <a:lnTo>
                    <a:pt x="9" y="125"/>
                  </a:lnTo>
                  <a:lnTo>
                    <a:pt x="5" y="120"/>
                  </a:lnTo>
                  <a:lnTo>
                    <a:pt x="3" y="115"/>
                  </a:lnTo>
                  <a:lnTo>
                    <a:pt x="1" y="109"/>
                  </a:lnTo>
                  <a:lnTo>
                    <a:pt x="0" y="10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1" y="5"/>
                  </a:lnTo>
                  <a:lnTo>
                    <a:pt x="56" y="9"/>
                  </a:lnTo>
                  <a:lnTo>
                    <a:pt x="60" y="14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2"/>
                  </a:lnTo>
                  <a:lnTo>
                    <a:pt x="66" y="101"/>
                  </a:lnTo>
                  <a:lnTo>
                    <a:pt x="66" y="101"/>
                  </a:lnTo>
                  <a:lnTo>
                    <a:pt x="65" y="109"/>
                  </a:lnTo>
                  <a:lnTo>
                    <a:pt x="63" y="115"/>
                  </a:lnTo>
                  <a:lnTo>
                    <a:pt x="60" y="120"/>
                  </a:lnTo>
                  <a:lnTo>
                    <a:pt x="56" y="125"/>
                  </a:lnTo>
                  <a:lnTo>
                    <a:pt x="51" y="129"/>
                  </a:lnTo>
                  <a:lnTo>
                    <a:pt x="45" y="132"/>
                  </a:lnTo>
                  <a:lnTo>
                    <a:pt x="39" y="133"/>
                  </a:lnTo>
                  <a:lnTo>
                    <a:pt x="33" y="135"/>
                  </a:lnTo>
                  <a:lnTo>
                    <a:pt x="33" y="1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4116388" y="803276"/>
              <a:ext cx="90488" cy="90488"/>
            </a:xfrm>
            <a:custGeom>
              <a:rect b="b" l="l" r="r" t="t"/>
              <a:pathLst>
                <a:path extrusionOk="0" h="398" w="396">
                  <a:moveTo>
                    <a:pt x="198" y="398"/>
                  </a:moveTo>
                  <a:lnTo>
                    <a:pt x="198" y="398"/>
                  </a:lnTo>
                  <a:lnTo>
                    <a:pt x="178" y="397"/>
                  </a:lnTo>
                  <a:lnTo>
                    <a:pt x="158" y="394"/>
                  </a:lnTo>
                  <a:lnTo>
                    <a:pt x="139" y="388"/>
                  </a:lnTo>
                  <a:lnTo>
                    <a:pt x="121" y="382"/>
                  </a:lnTo>
                  <a:lnTo>
                    <a:pt x="103" y="374"/>
                  </a:lnTo>
                  <a:lnTo>
                    <a:pt x="87" y="364"/>
                  </a:lnTo>
                  <a:lnTo>
                    <a:pt x="71" y="352"/>
                  </a:lnTo>
                  <a:lnTo>
                    <a:pt x="58" y="340"/>
                  </a:lnTo>
                  <a:lnTo>
                    <a:pt x="44" y="325"/>
                  </a:lnTo>
                  <a:lnTo>
                    <a:pt x="33" y="310"/>
                  </a:lnTo>
                  <a:lnTo>
                    <a:pt x="24" y="293"/>
                  </a:lnTo>
                  <a:lnTo>
                    <a:pt x="15" y="277"/>
                  </a:lnTo>
                  <a:lnTo>
                    <a:pt x="8" y="258"/>
                  </a:lnTo>
                  <a:lnTo>
                    <a:pt x="4" y="239"/>
                  </a:lnTo>
                  <a:lnTo>
                    <a:pt x="1" y="220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1" y="179"/>
                  </a:lnTo>
                  <a:lnTo>
                    <a:pt x="4" y="159"/>
                  </a:lnTo>
                  <a:lnTo>
                    <a:pt x="8" y="140"/>
                  </a:lnTo>
                  <a:lnTo>
                    <a:pt x="15" y="122"/>
                  </a:lnTo>
                  <a:lnTo>
                    <a:pt x="24" y="105"/>
                  </a:lnTo>
                  <a:lnTo>
                    <a:pt x="33" y="88"/>
                  </a:lnTo>
                  <a:lnTo>
                    <a:pt x="44" y="73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4"/>
                  </a:lnTo>
                  <a:lnTo>
                    <a:pt x="103" y="25"/>
                  </a:lnTo>
                  <a:lnTo>
                    <a:pt x="121" y="16"/>
                  </a:lnTo>
                  <a:lnTo>
                    <a:pt x="139" y="10"/>
                  </a:lnTo>
                  <a:lnTo>
                    <a:pt x="158" y="4"/>
                  </a:lnTo>
                  <a:lnTo>
                    <a:pt x="178" y="1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18" y="1"/>
                  </a:lnTo>
                  <a:lnTo>
                    <a:pt x="238" y="4"/>
                  </a:lnTo>
                  <a:lnTo>
                    <a:pt x="257" y="10"/>
                  </a:lnTo>
                  <a:lnTo>
                    <a:pt x="275" y="16"/>
                  </a:lnTo>
                  <a:lnTo>
                    <a:pt x="293" y="25"/>
                  </a:lnTo>
                  <a:lnTo>
                    <a:pt x="308" y="34"/>
                  </a:lnTo>
                  <a:lnTo>
                    <a:pt x="324" y="46"/>
                  </a:lnTo>
                  <a:lnTo>
                    <a:pt x="338" y="59"/>
                  </a:lnTo>
                  <a:lnTo>
                    <a:pt x="351" y="73"/>
                  </a:lnTo>
                  <a:lnTo>
                    <a:pt x="362" y="88"/>
                  </a:lnTo>
                  <a:lnTo>
                    <a:pt x="372" y="105"/>
                  </a:lnTo>
                  <a:lnTo>
                    <a:pt x="381" y="122"/>
                  </a:lnTo>
                  <a:lnTo>
                    <a:pt x="387" y="140"/>
                  </a:lnTo>
                  <a:lnTo>
                    <a:pt x="392" y="159"/>
                  </a:lnTo>
                  <a:lnTo>
                    <a:pt x="395" y="179"/>
                  </a:lnTo>
                  <a:lnTo>
                    <a:pt x="396" y="199"/>
                  </a:lnTo>
                  <a:lnTo>
                    <a:pt x="396" y="199"/>
                  </a:lnTo>
                  <a:lnTo>
                    <a:pt x="395" y="220"/>
                  </a:lnTo>
                  <a:lnTo>
                    <a:pt x="392" y="239"/>
                  </a:lnTo>
                  <a:lnTo>
                    <a:pt x="387" y="258"/>
                  </a:lnTo>
                  <a:lnTo>
                    <a:pt x="381" y="277"/>
                  </a:lnTo>
                  <a:lnTo>
                    <a:pt x="372" y="293"/>
                  </a:lnTo>
                  <a:lnTo>
                    <a:pt x="362" y="310"/>
                  </a:lnTo>
                  <a:lnTo>
                    <a:pt x="351" y="325"/>
                  </a:lnTo>
                  <a:lnTo>
                    <a:pt x="338" y="340"/>
                  </a:lnTo>
                  <a:lnTo>
                    <a:pt x="324" y="352"/>
                  </a:lnTo>
                  <a:lnTo>
                    <a:pt x="308" y="364"/>
                  </a:lnTo>
                  <a:lnTo>
                    <a:pt x="293" y="374"/>
                  </a:lnTo>
                  <a:lnTo>
                    <a:pt x="275" y="382"/>
                  </a:lnTo>
                  <a:lnTo>
                    <a:pt x="257" y="388"/>
                  </a:lnTo>
                  <a:lnTo>
                    <a:pt x="238" y="394"/>
                  </a:lnTo>
                  <a:lnTo>
                    <a:pt x="218" y="397"/>
                  </a:lnTo>
                  <a:lnTo>
                    <a:pt x="198" y="398"/>
                  </a:lnTo>
                  <a:lnTo>
                    <a:pt x="198" y="398"/>
                  </a:lnTo>
                  <a:close/>
                  <a:moveTo>
                    <a:pt x="198" y="66"/>
                  </a:moveTo>
                  <a:lnTo>
                    <a:pt x="198" y="66"/>
                  </a:lnTo>
                  <a:lnTo>
                    <a:pt x="184" y="68"/>
                  </a:lnTo>
                  <a:lnTo>
                    <a:pt x="172" y="70"/>
                  </a:lnTo>
                  <a:lnTo>
                    <a:pt x="158" y="73"/>
                  </a:lnTo>
                  <a:lnTo>
                    <a:pt x="147" y="77"/>
                  </a:lnTo>
                  <a:lnTo>
                    <a:pt x="134" y="83"/>
                  </a:lnTo>
                  <a:lnTo>
                    <a:pt x="124" y="89"/>
                  </a:lnTo>
                  <a:lnTo>
                    <a:pt x="114" y="96"/>
                  </a:lnTo>
                  <a:lnTo>
                    <a:pt x="104" y="106"/>
                  </a:lnTo>
                  <a:lnTo>
                    <a:pt x="96" y="115"/>
                  </a:lnTo>
                  <a:lnTo>
                    <a:pt x="88" y="125"/>
                  </a:lnTo>
                  <a:lnTo>
                    <a:pt x="82" y="136"/>
                  </a:lnTo>
                  <a:lnTo>
                    <a:pt x="76" y="147"/>
                  </a:lnTo>
                  <a:lnTo>
                    <a:pt x="71" y="160"/>
                  </a:lnTo>
                  <a:lnTo>
                    <a:pt x="68" y="172"/>
                  </a:lnTo>
                  <a:lnTo>
                    <a:pt x="66" y="186"/>
                  </a:lnTo>
                  <a:lnTo>
                    <a:pt x="66" y="199"/>
                  </a:lnTo>
                  <a:lnTo>
                    <a:pt x="66" y="199"/>
                  </a:lnTo>
                  <a:lnTo>
                    <a:pt x="66" y="212"/>
                  </a:lnTo>
                  <a:lnTo>
                    <a:pt x="68" y="226"/>
                  </a:lnTo>
                  <a:lnTo>
                    <a:pt x="71" y="238"/>
                  </a:lnTo>
                  <a:lnTo>
                    <a:pt x="76" y="251"/>
                  </a:lnTo>
                  <a:lnTo>
                    <a:pt x="82" y="262"/>
                  </a:lnTo>
                  <a:lnTo>
                    <a:pt x="88" y="272"/>
                  </a:lnTo>
                  <a:lnTo>
                    <a:pt x="96" y="283"/>
                  </a:lnTo>
                  <a:lnTo>
                    <a:pt x="104" y="292"/>
                  </a:lnTo>
                  <a:lnTo>
                    <a:pt x="114" y="301"/>
                  </a:lnTo>
                  <a:lnTo>
                    <a:pt x="124" y="309"/>
                  </a:lnTo>
                  <a:lnTo>
                    <a:pt x="134" y="315"/>
                  </a:lnTo>
                  <a:lnTo>
                    <a:pt x="147" y="321"/>
                  </a:lnTo>
                  <a:lnTo>
                    <a:pt x="158" y="325"/>
                  </a:lnTo>
                  <a:lnTo>
                    <a:pt x="172" y="328"/>
                  </a:lnTo>
                  <a:lnTo>
                    <a:pt x="184" y="330"/>
                  </a:lnTo>
                  <a:lnTo>
                    <a:pt x="198" y="331"/>
                  </a:lnTo>
                  <a:lnTo>
                    <a:pt x="198" y="331"/>
                  </a:lnTo>
                  <a:lnTo>
                    <a:pt x="211" y="330"/>
                  </a:lnTo>
                  <a:lnTo>
                    <a:pt x="224" y="328"/>
                  </a:lnTo>
                  <a:lnTo>
                    <a:pt x="237" y="325"/>
                  </a:lnTo>
                  <a:lnTo>
                    <a:pt x="249" y="321"/>
                  </a:lnTo>
                  <a:lnTo>
                    <a:pt x="261" y="315"/>
                  </a:lnTo>
                  <a:lnTo>
                    <a:pt x="272" y="309"/>
                  </a:lnTo>
                  <a:lnTo>
                    <a:pt x="282" y="301"/>
                  </a:lnTo>
                  <a:lnTo>
                    <a:pt x="292" y="292"/>
                  </a:lnTo>
                  <a:lnTo>
                    <a:pt x="300" y="283"/>
                  </a:lnTo>
                  <a:lnTo>
                    <a:pt x="307" y="272"/>
                  </a:lnTo>
                  <a:lnTo>
                    <a:pt x="315" y="262"/>
                  </a:lnTo>
                  <a:lnTo>
                    <a:pt x="320" y="251"/>
                  </a:lnTo>
                  <a:lnTo>
                    <a:pt x="324" y="238"/>
                  </a:lnTo>
                  <a:lnTo>
                    <a:pt x="328" y="226"/>
                  </a:lnTo>
                  <a:lnTo>
                    <a:pt x="329" y="212"/>
                  </a:lnTo>
                  <a:lnTo>
                    <a:pt x="330" y="199"/>
                  </a:lnTo>
                  <a:lnTo>
                    <a:pt x="330" y="199"/>
                  </a:lnTo>
                  <a:lnTo>
                    <a:pt x="329" y="186"/>
                  </a:lnTo>
                  <a:lnTo>
                    <a:pt x="328" y="172"/>
                  </a:lnTo>
                  <a:lnTo>
                    <a:pt x="324" y="160"/>
                  </a:lnTo>
                  <a:lnTo>
                    <a:pt x="320" y="147"/>
                  </a:lnTo>
                  <a:lnTo>
                    <a:pt x="315" y="136"/>
                  </a:lnTo>
                  <a:lnTo>
                    <a:pt x="307" y="125"/>
                  </a:lnTo>
                  <a:lnTo>
                    <a:pt x="300" y="115"/>
                  </a:lnTo>
                  <a:lnTo>
                    <a:pt x="292" y="106"/>
                  </a:lnTo>
                  <a:lnTo>
                    <a:pt x="282" y="96"/>
                  </a:lnTo>
                  <a:lnTo>
                    <a:pt x="272" y="89"/>
                  </a:lnTo>
                  <a:lnTo>
                    <a:pt x="261" y="83"/>
                  </a:lnTo>
                  <a:lnTo>
                    <a:pt x="249" y="77"/>
                  </a:lnTo>
                  <a:lnTo>
                    <a:pt x="237" y="73"/>
                  </a:lnTo>
                  <a:lnTo>
                    <a:pt x="224" y="70"/>
                  </a:lnTo>
                  <a:lnTo>
                    <a:pt x="211" y="68"/>
                  </a:lnTo>
                  <a:lnTo>
                    <a:pt x="198" y="66"/>
                  </a:lnTo>
                  <a:lnTo>
                    <a:pt x="198" y="6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4116388" y="908051"/>
              <a:ext cx="90488" cy="150813"/>
            </a:xfrm>
            <a:custGeom>
              <a:rect b="b" l="l" r="r" t="t"/>
              <a:pathLst>
                <a:path extrusionOk="0" h="661" w="396">
                  <a:moveTo>
                    <a:pt x="363" y="661"/>
                  </a:moveTo>
                  <a:lnTo>
                    <a:pt x="33" y="661"/>
                  </a:lnTo>
                  <a:lnTo>
                    <a:pt x="33" y="661"/>
                  </a:lnTo>
                  <a:lnTo>
                    <a:pt x="26" y="660"/>
                  </a:lnTo>
                  <a:lnTo>
                    <a:pt x="20" y="658"/>
                  </a:lnTo>
                  <a:lnTo>
                    <a:pt x="14" y="655"/>
                  </a:lnTo>
                  <a:lnTo>
                    <a:pt x="9" y="651"/>
                  </a:lnTo>
                  <a:lnTo>
                    <a:pt x="5" y="647"/>
                  </a:lnTo>
                  <a:lnTo>
                    <a:pt x="2" y="641"/>
                  </a:lnTo>
                  <a:lnTo>
                    <a:pt x="0" y="635"/>
                  </a:lnTo>
                  <a:lnTo>
                    <a:pt x="0" y="62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" y="178"/>
                  </a:lnTo>
                  <a:lnTo>
                    <a:pt x="4" y="158"/>
                  </a:lnTo>
                  <a:lnTo>
                    <a:pt x="8" y="139"/>
                  </a:lnTo>
                  <a:lnTo>
                    <a:pt x="15" y="121"/>
                  </a:lnTo>
                  <a:lnTo>
                    <a:pt x="24" y="103"/>
                  </a:lnTo>
                  <a:lnTo>
                    <a:pt x="33" y="87"/>
                  </a:lnTo>
                  <a:lnTo>
                    <a:pt x="44" y="72"/>
                  </a:lnTo>
                  <a:lnTo>
                    <a:pt x="58" y="58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3" y="24"/>
                  </a:lnTo>
                  <a:lnTo>
                    <a:pt x="121" y="16"/>
                  </a:lnTo>
                  <a:lnTo>
                    <a:pt x="139" y="8"/>
                  </a:lnTo>
                  <a:lnTo>
                    <a:pt x="158" y="4"/>
                  </a:lnTo>
                  <a:lnTo>
                    <a:pt x="178" y="1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18" y="1"/>
                  </a:lnTo>
                  <a:lnTo>
                    <a:pt x="238" y="4"/>
                  </a:lnTo>
                  <a:lnTo>
                    <a:pt x="257" y="8"/>
                  </a:lnTo>
                  <a:lnTo>
                    <a:pt x="275" y="16"/>
                  </a:lnTo>
                  <a:lnTo>
                    <a:pt x="293" y="24"/>
                  </a:lnTo>
                  <a:lnTo>
                    <a:pt x="308" y="33"/>
                  </a:lnTo>
                  <a:lnTo>
                    <a:pt x="324" y="46"/>
                  </a:lnTo>
                  <a:lnTo>
                    <a:pt x="338" y="58"/>
                  </a:lnTo>
                  <a:lnTo>
                    <a:pt x="351" y="72"/>
                  </a:lnTo>
                  <a:lnTo>
                    <a:pt x="362" y="87"/>
                  </a:lnTo>
                  <a:lnTo>
                    <a:pt x="372" y="103"/>
                  </a:lnTo>
                  <a:lnTo>
                    <a:pt x="381" y="121"/>
                  </a:lnTo>
                  <a:lnTo>
                    <a:pt x="387" y="139"/>
                  </a:lnTo>
                  <a:lnTo>
                    <a:pt x="392" y="158"/>
                  </a:lnTo>
                  <a:lnTo>
                    <a:pt x="395" y="178"/>
                  </a:lnTo>
                  <a:lnTo>
                    <a:pt x="396" y="198"/>
                  </a:lnTo>
                  <a:lnTo>
                    <a:pt x="396" y="628"/>
                  </a:lnTo>
                  <a:lnTo>
                    <a:pt x="396" y="628"/>
                  </a:lnTo>
                  <a:lnTo>
                    <a:pt x="395" y="635"/>
                  </a:lnTo>
                  <a:lnTo>
                    <a:pt x="394" y="641"/>
                  </a:lnTo>
                  <a:lnTo>
                    <a:pt x="391" y="647"/>
                  </a:lnTo>
                  <a:lnTo>
                    <a:pt x="387" y="651"/>
                  </a:lnTo>
                  <a:lnTo>
                    <a:pt x="382" y="655"/>
                  </a:lnTo>
                  <a:lnTo>
                    <a:pt x="377" y="658"/>
                  </a:lnTo>
                  <a:lnTo>
                    <a:pt x="370" y="660"/>
                  </a:lnTo>
                  <a:lnTo>
                    <a:pt x="363" y="661"/>
                  </a:lnTo>
                  <a:lnTo>
                    <a:pt x="363" y="661"/>
                  </a:lnTo>
                  <a:close/>
                  <a:moveTo>
                    <a:pt x="66" y="595"/>
                  </a:moveTo>
                  <a:lnTo>
                    <a:pt x="330" y="595"/>
                  </a:lnTo>
                  <a:lnTo>
                    <a:pt x="330" y="198"/>
                  </a:lnTo>
                  <a:lnTo>
                    <a:pt x="330" y="198"/>
                  </a:lnTo>
                  <a:lnTo>
                    <a:pt x="329" y="184"/>
                  </a:lnTo>
                  <a:lnTo>
                    <a:pt x="328" y="172"/>
                  </a:lnTo>
                  <a:lnTo>
                    <a:pt x="324" y="158"/>
                  </a:lnTo>
                  <a:lnTo>
                    <a:pt x="320" y="147"/>
                  </a:lnTo>
                  <a:lnTo>
                    <a:pt x="315" y="136"/>
                  </a:lnTo>
                  <a:lnTo>
                    <a:pt x="307" y="124"/>
                  </a:lnTo>
                  <a:lnTo>
                    <a:pt x="300" y="114"/>
                  </a:lnTo>
                  <a:lnTo>
                    <a:pt x="292" y="105"/>
                  </a:lnTo>
                  <a:lnTo>
                    <a:pt x="282" y="96"/>
                  </a:lnTo>
                  <a:lnTo>
                    <a:pt x="272" y="88"/>
                  </a:lnTo>
                  <a:lnTo>
                    <a:pt x="261" y="82"/>
                  </a:lnTo>
                  <a:lnTo>
                    <a:pt x="249" y="77"/>
                  </a:lnTo>
                  <a:lnTo>
                    <a:pt x="237" y="71"/>
                  </a:lnTo>
                  <a:lnTo>
                    <a:pt x="224" y="68"/>
                  </a:lnTo>
                  <a:lnTo>
                    <a:pt x="211" y="66"/>
                  </a:lnTo>
                  <a:lnTo>
                    <a:pt x="198" y="66"/>
                  </a:lnTo>
                  <a:lnTo>
                    <a:pt x="198" y="66"/>
                  </a:lnTo>
                  <a:lnTo>
                    <a:pt x="184" y="66"/>
                  </a:lnTo>
                  <a:lnTo>
                    <a:pt x="172" y="68"/>
                  </a:lnTo>
                  <a:lnTo>
                    <a:pt x="158" y="71"/>
                  </a:lnTo>
                  <a:lnTo>
                    <a:pt x="147" y="77"/>
                  </a:lnTo>
                  <a:lnTo>
                    <a:pt x="134" y="82"/>
                  </a:lnTo>
                  <a:lnTo>
                    <a:pt x="124" y="88"/>
                  </a:lnTo>
                  <a:lnTo>
                    <a:pt x="114" y="96"/>
                  </a:lnTo>
                  <a:lnTo>
                    <a:pt x="104" y="105"/>
                  </a:lnTo>
                  <a:lnTo>
                    <a:pt x="96" y="114"/>
                  </a:lnTo>
                  <a:lnTo>
                    <a:pt x="88" y="124"/>
                  </a:lnTo>
                  <a:lnTo>
                    <a:pt x="82" y="136"/>
                  </a:lnTo>
                  <a:lnTo>
                    <a:pt x="76" y="147"/>
                  </a:lnTo>
                  <a:lnTo>
                    <a:pt x="71" y="158"/>
                  </a:lnTo>
                  <a:lnTo>
                    <a:pt x="68" y="172"/>
                  </a:lnTo>
                  <a:lnTo>
                    <a:pt x="66" y="184"/>
                  </a:lnTo>
                  <a:lnTo>
                    <a:pt x="66" y="198"/>
                  </a:lnTo>
                  <a:lnTo>
                    <a:pt x="66" y="5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4386263" y="803276"/>
              <a:ext cx="90488" cy="90488"/>
            </a:xfrm>
            <a:custGeom>
              <a:rect b="b" l="l" r="r" t="t"/>
              <a:pathLst>
                <a:path extrusionOk="0" h="398" w="396">
                  <a:moveTo>
                    <a:pt x="199" y="398"/>
                  </a:moveTo>
                  <a:lnTo>
                    <a:pt x="199" y="398"/>
                  </a:lnTo>
                  <a:lnTo>
                    <a:pt x="178" y="397"/>
                  </a:lnTo>
                  <a:lnTo>
                    <a:pt x="158" y="394"/>
                  </a:lnTo>
                  <a:lnTo>
                    <a:pt x="140" y="388"/>
                  </a:lnTo>
                  <a:lnTo>
                    <a:pt x="121" y="382"/>
                  </a:lnTo>
                  <a:lnTo>
                    <a:pt x="103" y="374"/>
                  </a:lnTo>
                  <a:lnTo>
                    <a:pt x="87" y="364"/>
                  </a:lnTo>
                  <a:lnTo>
                    <a:pt x="72" y="352"/>
                  </a:lnTo>
                  <a:lnTo>
                    <a:pt x="58" y="340"/>
                  </a:lnTo>
                  <a:lnTo>
                    <a:pt x="46" y="325"/>
                  </a:lnTo>
                  <a:lnTo>
                    <a:pt x="34" y="310"/>
                  </a:lnTo>
                  <a:lnTo>
                    <a:pt x="24" y="293"/>
                  </a:lnTo>
                  <a:lnTo>
                    <a:pt x="16" y="277"/>
                  </a:lnTo>
                  <a:lnTo>
                    <a:pt x="9" y="258"/>
                  </a:lnTo>
                  <a:lnTo>
                    <a:pt x="4" y="239"/>
                  </a:lnTo>
                  <a:lnTo>
                    <a:pt x="1" y="220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1" y="179"/>
                  </a:lnTo>
                  <a:lnTo>
                    <a:pt x="4" y="159"/>
                  </a:lnTo>
                  <a:lnTo>
                    <a:pt x="9" y="140"/>
                  </a:lnTo>
                  <a:lnTo>
                    <a:pt x="16" y="122"/>
                  </a:lnTo>
                  <a:lnTo>
                    <a:pt x="24" y="105"/>
                  </a:lnTo>
                  <a:lnTo>
                    <a:pt x="34" y="88"/>
                  </a:lnTo>
                  <a:lnTo>
                    <a:pt x="46" y="73"/>
                  </a:lnTo>
                  <a:lnTo>
                    <a:pt x="58" y="59"/>
                  </a:lnTo>
                  <a:lnTo>
                    <a:pt x="72" y="46"/>
                  </a:lnTo>
                  <a:lnTo>
                    <a:pt x="87" y="34"/>
                  </a:lnTo>
                  <a:lnTo>
                    <a:pt x="103" y="25"/>
                  </a:lnTo>
                  <a:lnTo>
                    <a:pt x="121" y="16"/>
                  </a:lnTo>
                  <a:lnTo>
                    <a:pt x="140" y="10"/>
                  </a:lnTo>
                  <a:lnTo>
                    <a:pt x="158" y="4"/>
                  </a:lnTo>
                  <a:lnTo>
                    <a:pt x="178" y="1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218" y="1"/>
                  </a:lnTo>
                  <a:lnTo>
                    <a:pt x="238" y="4"/>
                  </a:lnTo>
                  <a:lnTo>
                    <a:pt x="258" y="10"/>
                  </a:lnTo>
                  <a:lnTo>
                    <a:pt x="275" y="16"/>
                  </a:lnTo>
                  <a:lnTo>
                    <a:pt x="293" y="25"/>
                  </a:lnTo>
                  <a:lnTo>
                    <a:pt x="309" y="34"/>
                  </a:lnTo>
                  <a:lnTo>
                    <a:pt x="324" y="46"/>
                  </a:lnTo>
                  <a:lnTo>
                    <a:pt x="338" y="59"/>
                  </a:lnTo>
                  <a:lnTo>
                    <a:pt x="351" y="73"/>
                  </a:lnTo>
                  <a:lnTo>
                    <a:pt x="363" y="88"/>
                  </a:lnTo>
                  <a:lnTo>
                    <a:pt x="373" y="105"/>
                  </a:lnTo>
                  <a:lnTo>
                    <a:pt x="381" y="122"/>
                  </a:lnTo>
                  <a:lnTo>
                    <a:pt x="388" y="140"/>
                  </a:lnTo>
                  <a:lnTo>
                    <a:pt x="392" y="159"/>
                  </a:lnTo>
                  <a:lnTo>
                    <a:pt x="395" y="179"/>
                  </a:lnTo>
                  <a:lnTo>
                    <a:pt x="396" y="199"/>
                  </a:lnTo>
                  <a:lnTo>
                    <a:pt x="396" y="199"/>
                  </a:lnTo>
                  <a:lnTo>
                    <a:pt x="395" y="220"/>
                  </a:lnTo>
                  <a:lnTo>
                    <a:pt x="392" y="239"/>
                  </a:lnTo>
                  <a:lnTo>
                    <a:pt x="388" y="258"/>
                  </a:lnTo>
                  <a:lnTo>
                    <a:pt x="381" y="277"/>
                  </a:lnTo>
                  <a:lnTo>
                    <a:pt x="373" y="293"/>
                  </a:lnTo>
                  <a:lnTo>
                    <a:pt x="363" y="310"/>
                  </a:lnTo>
                  <a:lnTo>
                    <a:pt x="351" y="325"/>
                  </a:lnTo>
                  <a:lnTo>
                    <a:pt x="338" y="340"/>
                  </a:lnTo>
                  <a:lnTo>
                    <a:pt x="324" y="352"/>
                  </a:lnTo>
                  <a:lnTo>
                    <a:pt x="309" y="364"/>
                  </a:lnTo>
                  <a:lnTo>
                    <a:pt x="293" y="374"/>
                  </a:lnTo>
                  <a:lnTo>
                    <a:pt x="275" y="382"/>
                  </a:lnTo>
                  <a:lnTo>
                    <a:pt x="258" y="388"/>
                  </a:lnTo>
                  <a:lnTo>
                    <a:pt x="238" y="394"/>
                  </a:lnTo>
                  <a:lnTo>
                    <a:pt x="218" y="397"/>
                  </a:lnTo>
                  <a:lnTo>
                    <a:pt x="199" y="398"/>
                  </a:lnTo>
                  <a:lnTo>
                    <a:pt x="199" y="398"/>
                  </a:lnTo>
                  <a:close/>
                  <a:moveTo>
                    <a:pt x="199" y="66"/>
                  </a:moveTo>
                  <a:lnTo>
                    <a:pt x="199" y="66"/>
                  </a:lnTo>
                  <a:lnTo>
                    <a:pt x="185" y="68"/>
                  </a:lnTo>
                  <a:lnTo>
                    <a:pt x="172" y="70"/>
                  </a:lnTo>
                  <a:lnTo>
                    <a:pt x="159" y="73"/>
                  </a:lnTo>
                  <a:lnTo>
                    <a:pt x="147" y="77"/>
                  </a:lnTo>
                  <a:lnTo>
                    <a:pt x="136" y="83"/>
                  </a:lnTo>
                  <a:lnTo>
                    <a:pt x="124" y="89"/>
                  </a:lnTo>
                  <a:lnTo>
                    <a:pt x="114" y="96"/>
                  </a:lnTo>
                  <a:lnTo>
                    <a:pt x="105" y="106"/>
                  </a:lnTo>
                  <a:lnTo>
                    <a:pt x="96" y="115"/>
                  </a:lnTo>
                  <a:lnTo>
                    <a:pt x="89" y="125"/>
                  </a:lnTo>
                  <a:lnTo>
                    <a:pt x="82" y="136"/>
                  </a:lnTo>
                  <a:lnTo>
                    <a:pt x="77" y="147"/>
                  </a:lnTo>
                  <a:lnTo>
                    <a:pt x="72" y="160"/>
                  </a:lnTo>
                  <a:lnTo>
                    <a:pt x="68" y="172"/>
                  </a:lnTo>
                  <a:lnTo>
                    <a:pt x="66" y="186"/>
                  </a:lnTo>
                  <a:lnTo>
                    <a:pt x="66" y="199"/>
                  </a:lnTo>
                  <a:lnTo>
                    <a:pt x="66" y="199"/>
                  </a:lnTo>
                  <a:lnTo>
                    <a:pt x="66" y="212"/>
                  </a:lnTo>
                  <a:lnTo>
                    <a:pt x="68" y="226"/>
                  </a:lnTo>
                  <a:lnTo>
                    <a:pt x="72" y="238"/>
                  </a:lnTo>
                  <a:lnTo>
                    <a:pt x="77" y="251"/>
                  </a:lnTo>
                  <a:lnTo>
                    <a:pt x="82" y="262"/>
                  </a:lnTo>
                  <a:lnTo>
                    <a:pt x="89" y="272"/>
                  </a:lnTo>
                  <a:lnTo>
                    <a:pt x="96" y="283"/>
                  </a:lnTo>
                  <a:lnTo>
                    <a:pt x="105" y="292"/>
                  </a:lnTo>
                  <a:lnTo>
                    <a:pt x="114" y="301"/>
                  </a:lnTo>
                  <a:lnTo>
                    <a:pt x="124" y="309"/>
                  </a:lnTo>
                  <a:lnTo>
                    <a:pt x="136" y="315"/>
                  </a:lnTo>
                  <a:lnTo>
                    <a:pt x="147" y="321"/>
                  </a:lnTo>
                  <a:lnTo>
                    <a:pt x="159" y="325"/>
                  </a:lnTo>
                  <a:lnTo>
                    <a:pt x="172" y="328"/>
                  </a:lnTo>
                  <a:lnTo>
                    <a:pt x="185" y="330"/>
                  </a:lnTo>
                  <a:lnTo>
                    <a:pt x="199" y="331"/>
                  </a:lnTo>
                  <a:lnTo>
                    <a:pt x="199" y="331"/>
                  </a:lnTo>
                  <a:lnTo>
                    <a:pt x="212" y="330"/>
                  </a:lnTo>
                  <a:lnTo>
                    <a:pt x="225" y="328"/>
                  </a:lnTo>
                  <a:lnTo>
                    <a:pt x="238" y="325"/>
                  </a:lnTo>
                  <a:lnTo>
                    <a:pt x="249" y="321"/>
                  </a:lnTo>
                  <a:lnTo>
                    <a:pt x="261" y="315"/>
                  </a:lnTo>
                  <a:lnTo>
                    <a:pt x="272" y="309"/>
                  </a:lnTo>
                  <a:lnTo>
                    <a:pt x="283" y="301"/>
                  </a:lnTo>
                  <a:lnTo>
                    <a:pt x="292" y="292"/>
                  </a:lnTo>
                  <a:lnTo>
                    <a:pt x="300" y="283"/>
                  </a:lnTo>
                  <a:lnTo>
                    <a:pt x="308" y="272"/>
                  </a:lnTo>
                  <a:lnTo>
                    <a:pt x="315" y="262"/>
                  </a:lnTo>
                  <a:lnTo>
                    <a:pt x="320" y="251"/>
                  </a:lnTo>
                  <a:lnTo>
                    <a:pt x="325" y="238"/>
                  </a:lnTo>
                  <a:lnTo>
                    <a:pt x="328" y="226"/>
                  </a:lnTo>
                  <a:lnTo>
                    <a:pt x="330" y="212"/>
                  </a:lnTo>
                  <a:lnTo>
                    <a:pt x="330" y="199"/>
                  </a:lnTo>
                  <a:lnTo>
                    <a:pt x="330" y="199"/>
                  </a:lnTo>
                  <a:lnTo>
                    <a:pt x="330" y="186"/>
                  </a:lnTo>
                  <a:lnTo>
                    <a:pt x="328" y="172"/>
                  </a:lnTo>
                  <a:lnTo>
                    <a:pt x="325" y="160"/>
                  </a:lnTo>
                  <a:lnTo>
                    <a:pt x="320" y="147"/>
                  </a:lnTo>
                  <a:lnTo>
                    <a:pt x="315" y="136"/>
                  </a:lnTo>
                  <a:lnTo>
                    <a:pt x="308" y="125"/>
                  </a:lnTo>
                  <a:lnTo>
                    <a:pt x="300" y="115"/>
                  </a:lnTo>
                  <a:lnTo>
                    <a:pt x="292" y="106"/>
                  </a:lnTo>
                  <a:lnTo>
                    <a:pt x="283" y="96"/>
                  </a:lnTo>
                  <a:lnTo>
                    <a:pt x="272" y="89"/>
                  </a:lnTo>
                  <a:lnTo>
                    <a:pt x="261" y="83"/>
                  </a:lnTo>
                  <a:lnTo>
                    <a:pt x="249" y="77"/>
                  </a:lnTo>
                  <a:lnTo>
                    <a:pt x="238" y="73"/>
                  </a:lnTo>
                  <a:lnTo>
                    <a:pt x="225" y="70"/>
                  </a:lnTo>
                  <a:lnTo>
                    <a:pt x="212" y="68"/>
                  </a:lnTo>
                  <a:lnTo>
                    <a:pt x="199" y="66"/>
                  </a:lnTo>
                  <a:lnTo>
                    <a:pt x="199" y="6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4386263" y="908051"/>
              <a:ext cx="90488" cy="150813"/>
            </a:xfrm>
            <a:custGeom>
              <a:rect b="b" l="l" r="r" t="t"/>
              <a:pathLst>
                <a:path extrusionOk="0" h="661" w="396">
                  <a:moveTo>
                    <a:pt x="363" y="661"/>
                  </a:moveTo>
                  <a:lnTo>
                    <a:pt x="33" y="661"/>
                  </a:lnTo>
                  <a:lnTo>
                    <a:pt x="33" y="661"/>
                  </a:lnTo>
                  <a:lnTo>
                    <a:pt x="26" y="660"/>
                  </a:lnTo>
                  <a:lnTo>
                    <a:pt x="20" y="658"/>
                  </a:lnTo>
                  <a:lnTo>
                    <a:pt x="14" y="655"/>
                  </a:lnTo>
                  <a:lnTo>
                    <a:pt x="9" y="651"/>
                  </a:lnTo>
                  <a:lnTo>
                    <a:pt x="5" y="647"/>
                  </a:lnTo>
                  <a:lnTo>
                    <a:pt x="2" y="641"/>
                  </a:lnTo>
                  <a:lnTo>
                    <a:pt x="1" y="635"/>
                  </a:lnTo>
                  <a:lnTo>
                    <a:pt x="0" y="62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" y="178"/>
                  </a:lnTo>
                  <a:lnTo>
                    <a:pt x="4" y="158"/>
                  </a:lnTo>
                  <a:lnTo>
                    <a:pt x="9" y="139"/>
                  </a:lnTo>
                  <a:lnTo>
                    <a:pt x="16" y="121"/>
                  </a:lnTo>
                  <a:lnTo>
                    <a:pt x="24" y="103"/>
                  </a:lnTo>
                  <a:lnTo>
                    <a:pt x="34" y="87"/>
                  </a:lnTo>
                  <a:lnTo>
                    <a:pt x="46" y="72"/>
                  </a:lnTo>
                  <a:lnTo>
                    <a:pt x="58" y="58"/>
                  </a:lnTo>
                  <a:lnTo>
                    <a:pt x="72" y="46"/>
                  </a:lnTo>
                  <a:lnTo>
                    <a:pt x="87" y="33"/>
                  </a:lnTo>
                  <a:lnTo>
                    <a:pt x="103" y="24"/>
                  </a:lnTo>
                  <a:lnTo>
                    <a:pt x="121" y="16"/>
                  </a:lnTo>
                  <a:lnTo>
                    <a:pt x="140" y="8"/>
                  </a:lnTo>
                  <a:lnTo>
                    <a:pt x="158" y="4"/>
                  </a:lnTo>
                  <a:lnTo>
                    <a:pt x="178" y="1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218" y="1"/>
                  </a:lnTo>
                  <a:lnTo>
                    <a:pt x="238" y="4"/>
                  </a:lnTo>
                  <a:lnTo>
                    <a:pt x="258" y="8"/>
                  </a:lnTo>
                  <a:lnTo>
                    <a:pt x="275" y="16"/>
                  </a:lnTo>
                  <a:lnTo>
                    <a:pt x="293" y="24"/>
                  </a:lnTo>
                  <a:lnTo>
                    <a:pt x="309" y="33"/>
                  </a:lnTo>
                  <a:lnTo>
                    <a:pt x="324" y="46"/>
                  </a:lnTo>
                  <a:lnTo>
                    <a:pt x="338" y="58"/>
                  </a:lnTo>
                  <a:lnTo>
                    <a:pt x="351" y="72"/>
                  </a:lnTo>
                  <a:lnTo>
                    <a:pt x="363" y="87"/>
                  </a:lnTo>
                  <a:lnTo>
                    <a:pt x="373" y="103"/>
                  </a:lnTo>
                  <a:lnTo>
                    <a:pt x="381" y="121"/>
                  </a:lnTo>
                  <a:lnTo>
                    <a:pt x="388" y="139"/>
                  </a:lnTo>
                  <a:lnTo>
                    <a:pt x="392" y="158"/>
                  </a:lnTo>
                  <a:lnTo>
                    <a:pt x="395" y="178"/>
                  </a:lnTo>
                  <a:lnTo>
                    <a:pt x="396" y="198"/>
                  </a:lnTo>
                  <a:lnTo>
                    <a:pt x="396" y="628"/>
                  </a:lnTo>
                  <a:lnTo>
                    <a:pt x="396" y="628"/>
                  </a:lnTo>
                  <a:lnTo>
                    <a:pt x="396" y="635"/>
                  </a:lnTo>
                  <a:lnTo>
                    <a:pt x="394" y="641"/>
                  </a:lnTo>
                  <a:lnTo>
                    <a:pt x="391" y="647"/>
                  </a:lnTo>
                  <a:lnTo>
                    <a:pt x="387" y="651"/>
                  </a:lnTo>
                  <a:lnTo>
                    <a:pt x="382" y="655"/>
                  </a:lnTo>
                  <a:lnTo>
                    <a:pt x="377" y="658"/>
                  </a:lnTo>
                  <a:lnTo>
                    <a:pt x="370" y="660"/>
                  </a:lnTo>
                  <a:lnTo>
                    <a:pt x="363" y="661"/>
                  </a:lnTo>
                  <a:lnTo>
                    <a:pt x="363" y="661"/>
                  </a:lnTo>
                  <a:close/>
                  <a:moveTo>
                    <a:pt x="66" y="595"/>
                  </a:moveTo>
                  <a:lnTo>
                    <a:pt x="330" y="595"/>
                  </a:lnTo>
                  <a:lnTo>
                    <a:pt x="330" y="198"/>
                  </a:lnTo>
                  <a:lnTo>
                    <a:pt x="330" y="198"/>
                  </a:lnTo>
                  <a:lnTo>
                    <a:pt x="330" y="184"/>
                  </a:lnTo>
                  <a:lnTo>
                    <a:pt x="328" y="172"/>
                  </a:lnTo>
                  <a:lnTo>
                    <a:pt x="325" y="158"/>
                  </a:lnTo>
                  <a:lnTo>
                    <a:pt x="320" y="147"/>
                  </a:lnTo>
                  <a:lnTo>
                    <a:pt x="315" y="136"/>
                  </a:lnTo>
                  <a:lnTo>
                    <a:pt x="308" y="124"/>
                  </a:lnTo>
                  <a:lnTo>
                    <a:pt x="300" y="114"/>
                  </a:lnTo>
                  <a:lnTo>
                    <a:pt x="292" y="105"/>
                  </a:lnTo>
                  <a:lnTo>
                    <a:pt x="283" y="96"/>
                  </a:lnTo>
                  <a:lnTo>
                    <a:pt x="272" y="88"/>
                  </a:lnTo>
                  <a:lnTo>
                    <a:pt x="261" y="82"/>
                  </a:lnTo>
                  <a:lnTo>
                    <a:pt x="249" y="77"/>
                  </a:lnTo>
                  <a:lnTo>
                    <a:pt x="238" y="71"/>
                  </a:lnTo>
                  <a:lnTo>
                    <a:pt x="225" y="68"/>
                  </a:lnTo>
                  <a:lnTo>
                    <a:pt x="212" y="66"/>
                  </a:lnTo>
                  <a:lnTo>
                    <a:pt x="199" y="66"/>
                  </a:lnTo>
                  <a:lnTo>
                    <a:pt x="199" y="66"/>
                  </a:lnTo>
                  <a:lnTo>
                    <a:pt x="185" y="66"/>
                  </a:lnTo>
                  <a:lnTo>
                    <a:pt x="172" y="68"/>
                  </a:lnTo>
                  <a:lnTo>
                    <a:pt x="159" y="71"/>
                  </a:lnTo>
                  <a:lnTo>
                    <a:pt x="147" y="77"/>
                  </a:lnTo>
                  <a:lnTo>
                    <a:pt x="136" y="82"/>
                  </a:lnTo>
                  <a:lnTo>
                    <a:pt x="124" y="88"/>
                  </a:lnTo>
                  <a:lnTo>
                    <a:pt x="114" y="96"/>
                  </a:lnTo>
                  <a:lnTo>
                    <a:pt x="105" y="105"/>
                  </a:lnTo>
                  <a:lnTo>
                    <a:pt x="96" y="114"/>
                  </a:lnTo>
                  <a:lnTo>
                    <a:pt x="89" y="124"/>
                  </a:lnTo>
                  <a:lnTo>
                    <a:pt x="82" y="136"/>
                  </a:lnTo>
                  <a:lnTo>
                    <a:pt x="77" y="147"/>
                  </a:lnTo>
                  <a:lnTo>
                    <a:pt x="72" y="158"/>
                  </a:lnTo>
                  <a:lnTo>
                    <a:pt x="68" y="172"/>
                  </a:lnTo>
                  <a:lnTo>
                    <a:pt x="66" y="184"/>
                  </a:lnTo>
                  <a:lnTo>
                    <a:pt x="66" y="198"/>
                  </a:lnTo>
                  <a:lnTo>
                    <a:pt x="66" y="5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85" name="Google Shape;385;p3"/>
          <p:cNvGrpSpPr/>
          <p:nvPr/>
        </p:nvGrpSpPr>
        <p:grpSpPr>
          <a:xfrm>
            <a:off x="7429992" y="3135773"/>
            <a:ext cx="389374" cy="398144"/>
            <a:chOff x="5564188" y="4329113"/>
            <a:chExt cx="352425" cy="360363"/>
          </a:xfrm>
        </p:grpSpPr>
        <p:sp>
          <p:nvSpPr>
            <p:cNvPr id="386" name="Google Shape;386;p3"/>
            <p:cNvSpPr/>
            <p:nvPr/>
          </p:nvSpPr>
          <p:spPr>
            <a:xfrm>
              <a:off x="5594350" y="4329113"/>
              <a:ext cx="119063" cy="119063"/>
            </a:xfrm>
            <a:custGeom>
              <a:rect b="b" l="l" r="r" t="t"/>
              <a:pathLst>
                <a:path extrusionOk="0" h="453" w="453">
                  <a:moveTo>
                    <a:pt x="226" y="453"/>
                  </a:moveTo>
                  <a:lnTo>
                    <a:pt x="226" y="453"/>
                  </a:lnTo>
                  <a:lnTo>
                    <a:pt x="203" y="452"/>
                  </a:lnTo>
                  <a:lnTo>
                    <a:pt x="181" y="448"/>
                  </a:lnTo>
                  <a:lnTo>
                    <a:pt x="159" y="443"/>
                  </a:lnTo>
                  <a:lnTo>
                    <a:pt x="138" y="435"/>
                  </a:lnTo>
                  <a:lnTo>
                    <a:pt x="118" y="426"/>
                  </a:lnTo>
                  <a:lnTo>
                    <a:pt x="100" y="415"/>
                  </a:lnTo>
                  <a:lnTo>
                    <a:pt x="83" y="402"/>
                  </a:lnTo>
                  <a:lnTo>
                    <a:pt x="66" y="387"/>
                  </a:lnTo>
                  <a:lnTo>
                    <a:pt x="51" y="371"/>
                  </a:lnTo>
                  <a:lnTo>
                    <a:pt x="38" y="353"/>
                  </a:lnTo>
                  <a:lnTo>
                    <a:pt x="27" y="334"/>
                  </a:lnTo>
                  <a:lnTo>
                    <a:pt x="18" y="315"/>
                  </a:lnTo>
                  <a:lnTo>
                    <a:pt x="10" y="294"/>
                  </a:lnTo>
                  <a:lnTo>
                    <a:pt x="4" y="273"/>
                  </a:lnTo>
                  <a:lnTo>
                    <a:pt x="1" y="249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1" y="204"/>
                  </a:lnTo>
                  <a:lnTo>
                    <a:pt x="4" y="181"/>
                  </a:lnTo>
                  <a:lnTo>
                    <a:pt x="10" y="159"/>
                  </a:lnTo>
                  <a:lnTo>
                    <a:pt x="18" y="138"/>
                  </a:lnTo>
                  <a:lnTo>
                    <a:pt x="27" y="119"/>
                  </a:lnTo>
                  <a:lnTo>
                    <a:pt x="38" y="100"/>
                  </a:lnTo>
                  <a:lnTo>
                    <a:pt x="51" y="83"/>
                  </a:lnTo>
                  <a:lnTo>
                    <a:pt x="66" y="67"/>
                  </a:lnTo>
                  <a:lnTo>
                    <a:pt x="83" y="51"/>
                  </a:lnTo>
                  <a:lnTo>
                    <a:pt x="100" y="38"/>
                  </a:lnTo>
                  <a:lnTo>
                    <a:pt x="118" y="27"/>
                  </a:lnTo>
                  <a:lnTo>
                    <a:pt x="138" y="18"/>
                  </a:lnTo>
                  <a:lnTo>
                    <a:pt x="159" y="10"/>
                  </a:lnTo>
                  <a:lnTo>
                    <a:pt x="181" y="5"/>
                  </a:lnTo>
                  <a:lnTo>
                    <a:pt x="203" y="1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49" y="1"/>
                  </a:lnTo>
                  <a:lnTo>
                    <a:pt x="272" y="5"/>
                  </a:lnTo>
                  <a:lnTo>
                    <a:pt x="294" y="10"/>
                  </a:lnTo>
                  <a:lnTo>
                    <a:pt x="315" y="18"/>
                  </a:lnTo>
                  <a:lnTo>
                    <a:pt x="334" y="27"/>
                  </a:lnTo>
                  <a:lnTo>
                    <a:pt x="353" y="38"/>
                  </a:lnTo>
                  <a:lnTo>
                    <a:pt x="370" y="51"/>
                  </a:lnTo>
                  <a:lnTo>
                    <a:pt x="387" y="67"/>
                  </a:lnTo>
                  <a:lnTo>
                    <a:pt x="402" y="83"/>
                  </a:lnTo>
                  <a:lnTo>
                    <a:pt x="415" y="100"/>
                  </a:lnTo>
                  <a:lnTo>
                    <a:pt x="426" y="119"/>
                  </a:lnTo>
                  <a:lnTo>
                    <a:pt x="435" y="138"/>
                  </a:lnTo>
                  <a:lnTo>
                    <a:pt x="443" y="159"/>
                  </a:lnTo>
                  <a:lnTo>
                    <a:pt x="448" y="181"/>
                  </a:lnTo>
                  <a:lnTo>
                    <a:pt x="452" y="204"/>
                  </a:lnTo>
                  <a:lnTo>
                    <a:pt x="453" y="227"/>
                  </a:lnTo>
                  <a:lnTo>
                    <a:pt x="453" y="227"/>
                  </a:lnTo>
                  <a:lnTo>
                    <a:pt x="452" y="249"/>
                  </a:lnTo>
                  <a:lnTo>
                    <a:pt x="448" y="273"/>
                  </a:lnTo>
                  <a:lnTo>
                    <a:pt x="443" y="294"/>
                  </a:lnTo>
                  <a:lnTo>
                    <a:pt x="435" y="315"/>
                  </a:lnTo>
                  <a:lnTo>
                    <a:pt x="426" y="334"/>
                  </a:lnTo>
                  <a:lnTo>
                    <a:pt x="415" y="353"/>
                  </a:lnTo>
                  <a:lnTo>
                    <a:pt x="402" y="371"/>
                  </a:lnTo>
                  <a:lnTo>
                    <a:pt x="387" y="387"/>
                  </a:lnTo>
                  <a:lnTo>
                    <a:pt x="370" y="402"/>
                  </a:lnTo>
                  <a:lnTo>
                    <a:pt x="353" y="415"/>
                  </a:lnTo>
                  <a:lnTo>
                    <a:pt x="334" y="426"/>
                  </a:lnTo>
                  <a:lnTo>
                    <a:pt x="315" y="435"/>
                  </a:lnTo>
                  <a:lnTo>
                    <a:pt x="294" y="443"/>
                  </a:lnTo>
                  <a:lnTo>
                    <a:pt x="272" y="448"/>
                  </a:lnTo>
                  <a:lnTo>
                    <a:pt x="249" y="452"/>
                  </a:lnTo>
                  <a:lnTo>
                    <a:pt x="226" y="453"/>
                  </a:lnTo>
                  <a:lnTo>
                    <a:pt x="226" y="453"/>
                  </a:lnTo>
                  <a:close/>
                  <a:moveTo>
                    <a:pt x="226" y="56"/>
                  </a:moveTo>
                  <a:lnTo>
                    <a:pt x="226" y="56"/>
                  </a:lnTo>
                  <a:lnTo>
                    <a:pt x="209" y="57"/>
                  </a:lnTo>
                  <a:lnTo>
                    <a:pt x="193" y="61"/>
                  </a:lnTo>
                  <a:lnTo>
                    <a:pt x="176" y="65"/>
                  </a:lnTo>
                  <a:lnTo>
                    <a:pt x="160" y="70"/>
                  </a:lnTo>
                  <a:lnTo>
                    <a:pt x="145" y="78"/>
                  </a:lnTo>
                  <a:lnTo>
                    <a:pt x="131" y="86"/>
                  </a:lnTo>
                  <a:lnTo>
                    <a:pt x="118" y="96"/>
                  </a:lnTo>
                  <a:lnTo>
                    <a:pt x="106" y="107"/>
                  </a:lnTo>
                  <a:lnTo>
                    <a:pt x="96" y="119"/>
                  </a:lnTo>
                  <a:lnTo>
                    <a:pt x="86" y="131"/>
                  </a:lnTo>
                  <a:lnTo>
                    <a:pt x="77" y="145"/>
                  </a:lnTo>
                  <a:lnTo>
                    <a:pt x="69" y="160"/>
                  </a:lnTo>
                  <a:lnTo>
                    <a:pt x="64" y="177"/>
                  </a:lnTo>
                  <a:lnTo>
                    <a:pt x="59" y="193"/>
                  </a:lnTo>
                  <a:lnTo>
                    <a:pt x="57" y="209"/>
                  </a:lnTo>
                  <a:lnTo>
                    <a:pt x="56" y="227"/>
                  </a:lnTo>
                  <a:lnTo>
                    <a:pt x="56" y="227"/>
                  </a:lnTo>
                  <a:lnTo>
                    <a:pt x="57" y="244"/>
                  </a:lnTo>
                  <a:lnTo>
                    <a:pt x="59" y="260"/>
                  </a:lnTo>
                  <a:lnTo>
                    <a:pt x="64" y="278"/>
                  </a:lnTo>
                  <a:lnTo>
                    <a:pt x="69" y="293"/>
                  </a:lnTo>
                  <a:lnTo>
                    <a:pt x="77" y="308"/>
                  </a:lnTo>
                  <a:lnTo>
                    <a:pt x="86" y="322"/>
                  </a:lnTo>
                  <a:lnTo>
                    <a:pt x="96" y="335"/>
                  </a:lnTo>
                  <a:lnTo>
                    <a:pt x="106" y="347"/>
                  </a:lnTo>
                  <a:lnTo>
                    <a:pt x="118" y="357"/>
                  </a:lnTo>
                  <a:lnTo>
                    <a:pt x="131" y="368"/>
                  </a:lnTo>
                  <a:lnTo>
                    <a:pt x="145" y="377"/>
                  </a:lnTo>
                  <a:lnTo>
                    <a:pt x="160" y="384"/>
                  </a:lnTo>
                  <a:lnTo>
                    <a:pt x="176" y="389"/>
                  </a:lnTo>
                  <a:lnTo>
                    <a:pt x="193" y="394"/>
                  </a:lnTo>
                  <a:lnTo>
                    <a:pt x="209" y="396"/>
                  </a:lnTo>
                  <a:lnTo>
                    <a:pt x="226" y="397"/>
                  </a:lnTo>
                  <a:lnTo>
                    <a:pt x="226" y="397"/>
                  </a:lnTo>
                  <a:lnTo>
                    <a:pt x="244" y="396"/>
                  </a:lnTo>
                  <a:lnTo>
                    <a:pt x="260" y="394"/>
                  </a:lnTo>
                  <a:lnTo>
                    <a:pt x="277" y="389"/>
                  </a:lnTo>
                  <a:lnTo>
                    <a:pt x="293" y="384"/>
                  </a:lnTo>
                  <a:lnTo>
                    <a:pt x="308" y="377"/>
                  </a:lnTo>
                  <a:lnTo>
                    <a:pt x="321" y="368"/>
                  </a:lnTo>
                  <a:lnTo>
                    <a:pt x="334" y="357"/>
                  </a:lnTo>
                  <a:lnTo>
                    <a:pt x="346" y="347"/>
                  </a:lnTo>
                  <a:lnTo>
                    <a:pt x="357" y="335"/>
                  </a:lnTo>
                  <a:lnTo>
                    <a:pt x="367" y="322"/>
                  </a:lnTo>
                  <a:lnTo>
                    <a:pt x="375" y="308"/>
                  </a:lnTo>
                  <a:lnTo>
                    <a:pt x="384" y="293"/>
                  </a:lnTo>
                  <a:lnTo>
                    <a:pt x="389" y="278"/>
                  </a:lnTo>
                  <a:lnTo>
                    <a:pt x="393" y="260"/>
                  </a:lnTo>
                  <a:lnTo>
                    <a:pt x="396" y="244"/>
                  </a:lnTo>
                  <a:lnTo>
                    <a:pt x="397" y="227"/>
                  </a:lnTo>
                  <a:lnTo>
                    <a:pt x="397" y="227"/>
                  </a:lnTo>
                  <a:lnTo>
                    <a:pt x="396" y="209"/>
                  </a:lnTo>
                  <a:lnTo>
                    <a:pt x="393" y="193"/>
                  </a:lnTo>
                  <a:lnTo>
                    <a:pt x="389" y="177"/>
                  </a:lnTo>
                  <a:lnTo>
                    <a:pt x="384" y="160"/>
                  </a:lnTo>
                  <a:lnTo>
                    <a:pt x="375" y="145"/>
                  </a:lnTo>
                  <a:lnTo>
                    <a:pt x="367" y="131"/>
                  </a:lnTo>
                  <a:lnTo>
                    <a:pt x="357" y="119"/>
                  </a:lnTo>
                  <a:lnTo>
                    <a:pt x="346" y="107"/>
                  </a:lnTo>
                  <a:lnTo>
                    <a:pt x="334" y="96"/>
                  </a:lnTo>
                  <a:lnTo>
                    <a:pt x="321" y="86"/>
                  </a:lnTo>
                  <a:lnTo>
                    <a:pt x="308" y="78"/>
                  </a:lnTo>
                  <a:lnTo>
                    <a:pt x="293" y="70"/>
                  </a:lnTo>
                  <a:lnTo>
                    <a:pt x="277" y="65"/>
                  </a:lnTo>
                  <a:lnTo>
                    <a:pt x="260" y="61"/>
                  </a:lnTo>
                  <a:lnTo>
                    <a:pt x="244" y="57"/>
                  </a:lnTo>
                  <a:lnTo>
                    <a:pt x="226" y="56"/>
                  </a:lnTo>
                  <a:lnTo>
                    <a:pt x="226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5564188" y="4464051"/>
              <a:ext cx="179388" cy="225425"/>
            </a:xfrm>
            <a:custGeom>
              <a:rect b="b" l="l" r="r" t="t"/>
              <a:pathLst>
                <a:path extrusionOk="0" h="850" w="679">
                  <a:moveTo>
                    <a:pt x="453" y="850"/>
                  </a:moveTo>
                  <a:lnTo>
                    <a:pt x="226" y="850"/>
                  </a:lnTo>
                  <a:lnTo>
                    <a:pt x="226" y="850"/>
                  </a:lnTo>
                  <a:lnTo>
                    <a:pt x="220" y="849"/>
                  </a:lnTo>
                  <a:lnTo>
                    <a:pt x="215" y="848"/>
                  </a:lnTo>
                  <a:lnTo>
                    <a:pt x="210" y="845"/>
                  </a:lnTo>
                  <a:lnTo>
                    <a:pt x="206" y="842"/>
                  </a:lnTo>
                  <a:lnTo>
                    <a:pt x="203" y="838"/>
                  </a:lnTo>
                  <a:lnTo>
                    <a:pt x="200" y="833"/>
                  </a:lnTo>
                  <a:lnTo>
                    <a:pt x="199" y="828"/>
                  </a:lnTo>
                  <a:lnTo>
                    <a:pt x="198" y="822"/>
                  </a:lnTo>
                  <a:lnTo>
                    <a:pt x="198" y="470"/>
                  </a:lnTo>
                  <a:lnTo>
                    <a:pt x="198" y="470"/>
                  </a:lnTo>
                  <a:lnTo>
                    <a:pt x="174" y="453"/>
                  </a:lnTo>
                  <a:lnTo>
                    <a:pt x="153" y="436"/>
                  </a:lnTo>
                  <a:lnTo>
                    <a:pt x="133" y="416"/>
                  </a:lnTo>
                  <a:lnTo>
                    <a:pt x="114" y="395"/>
                  </a:lnTo>
                  <a:lnTo>
                    <a:pt x="96" y="373"/>
                  </a:lnTo>
                  <a:lnTo>
                    <a:pt x="79" y="348"/>
                  </a:lnTo>
                  <a:lnTo>
                    <a:pt x="64" y="322"/>
                  </a:lnTo>
                  <a:lnTo>
                    <a:pt x="51" y="295"/>
                  </a:lnTo>
                  <a:lnTo>
                    <a:pt x="39" y="266"/>
                  </a:lnTo>
                  <a:lnTo>
                    <a:pt x="29" y="235"/>
                  </a:lnTo>
                  <a:lnTo>
                    <a:pt x="20" y="204"/>
                  </a:lnTo>
                  <a:lnTo>
                    <a:pt x="13" y="171"/>
                  </a:lnTo>
                  <a:lnTo>
                    <a:pt x="7" y="137"/>
                  </a:lnTo>
                  <a:lnTo>
                    <a:pt x="3" y="102"/>
                  </a:lnTo>
                  <a:lnTo>
                    <a:pt x="0" y="6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651" y="0"/>
                  </a:lnTo>
                  <a:lnTo>
                    <a:pt x="651" y="0"/>
                  </a:lnTo>
                  <a:lnTo>
                    <a:pt x="657" y="1"/>
                  </a:lnTo>
                  <a:lnTo>
                    <a:pt x="662" y="2"/>
                  </a:lnTo>
                  <a:lnTo>
                    <a:pt x="667" y="5"/>
                  </a:lnTo>
                  <a:lnTo>
                    <a:pt x="671" y="8"/>
                  </a:lnTo>
                  <a:lnTo>
                    <a:pt x="674" y="13"/>
                  </a:lnTo>
                  <a:lnTo>
                    <a:pt x="677" y="17"/>
                  </a:lnTo>
                  <a:lnTo>
                    <a:pt x="679" y="23"/>
                  </a:lnTo>
                  <a:lnTo>
                    <a:pt x="679" y="28"/>
                  </a:lnTo>
                  <a:lnTo>
                    <a:pt x="679" y="28"/>
                  </a:lnTo>
                  <a:lnTo>
                    <a:pt x="678" y="66"/>
                  </a:lnTo>
                  <a:lnTo>
                    <a:pt x="676" y="102"/>
                  </a:lnTo>
                  <a:lnTo>
                    <a:pt x="672" y="137"/>
                  </a:lnTo>
                  <a:lnTo>
                    <a:pt x="666" y="171"/>
                  </a:lnTo>
                  <a:lnTo>
                    <a:pt x="659" y="204"/>
                  </a:lnTo>
                  <a:lnTo>
                    <a:pt x="650" y="235"/>
                  </a:lnTo>
                  <a:lnTo>
                    <a:pt x="640" y="266"/>
                  </a:lnTo>
                  <a:lnTo>
                    <a:pt x="628" y="295"/>
                  </a:lnTo>
                  <a:lnTo>
                    <a:pt x="615" y="322"/>
                  </a:lnTo>
                  <a:lnTo>
                    <a:pt x="600" y="348"/>
                  </a:lnTo>
                  <a:lnTo>
                    <a:pt x="583" y="373"/>
                  </a:lnTo>
                  <a:lnTo>
                    <a:pt x="565" y="395"/>
                  </a:lnTo>
                  <a:lnTo>
                    <a:pt x="546" y="416"/>
                  </a:lnTo>
                  <a:lnTo>
                    <a:pt x="526" y="436"/>
                  </a:lnTo>
                  <a:lnTo>
                    <a:pt x="505" y="453"/>
                  </a:lnTo>
                  <a:lnTo>
                    <a:pt x="481" y="470"/>
                  </a:lnTo>
                  <a:lnTo>
                    <a:pt x="481" y="822"/>
                  </a:lnTo>
                  <a:lnTo>
                    <a:pt x="481" y="822"/>
                  </a:lnTo>
                  <a:lnTo>
                    <a:pt x="480" y="828"/>
                  </a:lnTo>
                  <a:lnTo>
                    <a:pt x="479" y="833"/>
                  </a:lnTo>
                  <a:lnTo>
                    <a:pt x="476" y="838"/>
                  </a:lnTo>
                  <a:lnTo>
                    <a:pt x="472" y="842"/>
                  </a:lnTo>
                  <a:lnTo>
                    <a:pt x="468" y="845"/>
                  </a:lnTo>
                  <a:lnTo>
                    <a:pt x="464" y="848"/>
                  </a:lnTo>
                  <a:lnTo>
                    <a:pt x="458" y="849"/>
                  </a:lnTo>
                  <a:lnTo>
                    <a:pt x="453" y="850"/>
                  </a:lnTo>
                  <a:lnTo>
                    <a:pt x="453" y="850"/>
                  </a:lnTo>
                  <a:close/>
                  <a:moveTo>
                    <a:pt x="254" y="794"/>
                  </a:moveTo>
                  <a:lnTo>
                    <a:pt x="425" y="794"/>
                  </a:lnTo>
                  <a:lnTo>
                    <a:pt x="425" y="453"/>
                  </a:lnTo>
                  <a:lnTo>
                    <a:pt x="425" y="453"/>
                  </a:lnTo>
                  <a:lnTo>
                    <a:pt x="426" y="446"/>
                  </a:lnTo>
                  <a:lnTo>
                    <a:pt x="428" y="439"/>
                  </a:lnTo>
                  <a:lnTo>
                    <a:pt x="433" y="433"/>
                  </a:lnTo>
                  <a:lnTo>
                    <a:pt x="439" y="429"/>
                  </a:lnTo>
                  <a:lnTo>
                    <a:pt x="439" y="429"/>
                  </a:lnTo>
                  <a:lnTo>
                    <a:pt x="459" y="416"/>
                  </a:lnTo>
                  <a:lnTo>
                    <a:pt x="478" y="402"/>
                  </a:lnTo>
                  <a:lnTo>
                    <a:pt x="497" y="386"/>
                  </a:lnTo>
                  <a:lnTo>
                    <a:pt x="514" y="369"/>
                  </a:lnTo>
                  <a:lnTo>
                    <a:pt x="529" y="349"/>
                  </a:lnTo>
                  <a:lnTo>
                    <a:pt x="544" y="329"/>
                  </a:lnTo>
                  <a:lnTo>
                    <a:pt x="557" y="308"/>
                  </a:lnTo>
                  <a:lnTo>
                    <a:pt x="569" y="285"/>
                  </a:lnTo>
                  <a:lnTo>
                    <a:pt x="580" y="260"/>
                  </a:lnTo>
                  <a:lnTo>
                    <a:pt x="590" y="234"/>
                  </a:lnTo>
                  <a:lnTo>
                    <a:pt x="600" y="208"/>
                  </a:lnTo>
                  <a:lnTo>
                    <a:pt x="607" y="180"/>
                  </a:lnTo>
                  <a:lnTo>
                    <a:pt x="613" y="150"/>
                  </a:lnTo>
                  <a:lnTo>
                    <a:pt x="617" y="120"/>
                  </a:lnTo>
                  <a:lnTo>
                    <a:pt x="621" y="89"/>
                  </a:lnTo>
                  <a:lnTo>
                    <a:pt x="623" y="56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8" y="89"/>
                  </a:lnTo>
                  <a:lnTo>
                    <a:pt x="61" y="120"/>
                  </a:lnTo>
                  <a:lnTo>
                    <a:pt x="66" y="150"/>
                  </a:lnTo>
                  <a:lnTo>
                    <a:pt x="72" y="180"/>
                  </a:lnTo>
                  <a:lnTo>
                    <a:pt x="79" y="208"/>
                  </a:lnTo>
                  <a:lnTo>
                    <a:pt x="89" y="234"/>
                  </a:lnTo>
                  <a:lnTo>
                    <a:pt x="98" y="260"/>
                  </a:lnTo>
                  <a:lnTo>
                    <a:pt x="109" y="285"/>
                  </a:lnTo>
                  <a:lnTo>
                    <a:pt x="122" y="308"/>
                  </a:lnTo>
                  <a:lnTo>
                    <a:pt x="135" y="329"/>
                  </a:lnTo>
                  <a:lnTo>
                    <a:pt x="149" y="349"/>
                  </a:lnTo>
                  <a:lnTo>
                    <a:pt x="165" y="369"/>
                  </a:lnTo>
                  <a:lnTo>
                    <a:pt x="182" y="386"/>
                  </a:lnTo>
                  <a:lnTo>
                    <a:pt x="201" y="402"/>
                  </a:lnTo>
                  <a:lnTo>
                    <a:pt x="220" y="416"/>
                  </a:lnTo>
                  <a:lnTo>
                    <a:pt x="240" y="429"/>
                  </a:lnTo>
                  <a:lnTo>
                    <a:pt x="240" y="429"/>
                  </a:lnTo>
                  <a:lnTo>
                    <a:pt x="246" y="433"/>
                  </a:lnTo>
                  <a:lnTo>
                    <a:pt x="250" y="439"/>
                  </a:lnTo>
                  <a:lnTo>
                    <a:pt x="253" y="446"/>
                  </a:lnTo>
                  <a:lnTo>
                    <a:pt x="254" y="453"/>
                  </a:lnTo>
                  <a:lnTo>
                    <a:pt x="254" y="7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5630863" y="4464051"/>
              <a:ext cx="46038" cy="119063"/>
            </a:xfrm>
            <a:custGeom>
              <a:rect b="b" l="l" r="r" t="t"/>
              <a:pathLst>
                <a:path extrusionOk="0" h="453" w="170">
                  <a:moveTo>
                    <a:pt x="85" y="453"/>
                  </a:moveTo>
                  <a:lnTo>
                    <a:pt x="85" y="453"/>
                  </a:lnTo>
                  <a:lnTo>
                    <a:pt x="80" y="453"/>
                  </a:lnTo>
                  <a:lnTo>
                    <a:pt x="75" y="451"/>
                  </a:lnTo>
                  <a:lnTo>
                    <a:pt x="70" y="449"/>
                  </a:lnTo>
                  <a:lnTo>
                    <a:pt x="66" y="445"/>
                  </a:lnTo>
                  <a:lnTo>
                    <a:pt x="8" y="389"/>
                  </a:lnTo>
                  <a:lnTo>
                    <a:pt x="8" y="389"/>
                  </a:lnTo>
                  <a:lnTo>
                    <a:pt x="5" y="384"/>
                  </a:lnTo>
                  <a:lnTo>
                    <a:pt x="2" y="379"/>
                  </a:lnTo>
                  <a:lnTo>
                    <a:pt x="0" y="373"/>
                  </a:lnTo>
                  <a:lnTo>
                    <a:pt x="0" y="367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9" y="21"/>
                  </a:lnTo>
                  <a:lnTo>
                    <a:pt x="31" y="16"/>
                  </a:lnTo>
                  <a:lnTo>
                    <a:pt x="35" y="11"/>
                  </a:lnTo>
                  <a:lnTo>
                    <a:pt x="38" y="8"/>
                  </a:lnTo>
                  <a:lnTo>
                    <a:pt x="42" y="4"/>
                  </a:lnTo>
                  <a:lnTo>
                    <a:pt x="47" y="2"/>
                  </a:lnTo>
                  <a:lnTo>
                    <a:pt x="52" y="1"/>
                  </a:lnTo>
                  <a:lnTo>
                    <a:pt x="57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9" y="1"/>
                  </a:lnTo>
                  <a:lnTo>
                    <a:pt x="124" y="2"/>
                  </a:lnTo>
                  <a:lnTo>
                    <a:pt x="128" y="4"/>
                  </a:lnTo>
                  <a:lnTo>
                    <a:pt x="132" y="8"/>
                  </a:lnTo>
                  <a:lnTo>
                    <a:pt x="137" y="11"/>
                  </a:lnTo>
                  <a:lnTo>
                    <a:pt x="140" y="16"/>
                  </a:lnTo>
                  <a:lnTo>
                    <a:pt x="141" y="21"/>
                  </a:lnTo>
                  <a:lnTo>
                    <a:pt x="142" y="26"/>
                  </a:lnTo>
                  <a:lnTo>
                    <a:pt x="170" y="367"/>
                  </a:lnTo>
                  <a:lnTo>
                    <a:pt x="170" y="367"/>
                  </a:lnTo>
                  <a:lnTo>
                    <a:pt x="170" y="373"/>
                  </a:lnTo>
                  <a:lnTo>
                    <a:pt x="169" y="379"/>
                  </a:lnTo>
                  <a:lnTo>
                    <a:pt x="166" y="384"/>
                  </a:lnTo>
                  <a:lnTo>
                    <a:pt x="162" y="389"/>
                  </a:lnTo>
                  <a:lnTo>
                    <a:pt x="105" y="445"/>
                  </a:lnTo>
                  <a:lnTo>
                    <a:pt x="105" y="445"/>
                  </a:lnTo>
                  <a:lnTo>
                    <a:pt x="101" y="449"/>
                  </a:lnTo>
                  <a:lnTo>
                    <a:pt x="96" y="451"/>
                  </a:lnTo>
                  <a:lnTo>
                    <a:pt x="91" y="453"/>
                  </a:lnTo>
                  <a:lnTo>
                    <a:pt x="85" y="453"/>
                  </a:lnTo>
                  <a:lnTo>
                    <a:pt x="85" y="453"/>
                  </a:lnTo>
                  <a:close/>
                  <a:moveTo>
                    <a:pt x="58" y="357"/>
                  </a:moveTo>
                  <a:lnTo>
                    <a:pt x="85" y="385"/>
                  </a:lnTo>
                  <a:lnTo>
                    <a:pt x="112" y="357"/>
                  </a:lnTo>
                  <a:lnTo>
                    <a:pt x="88" y="56"/>
                  </a:lnTo>
                  <a:lnTo>
                    <a:pt x="83" y="56"/>
                  </a:lnTo>
                  <a:lnTo>
                    <a:pt x="58" y="3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5743575" y="4343401"/>
              <a:ext cx="173038" cy="225425"/>
            </a:xfrm>
            <a:custGeom>
              <a:rect b="b" l="l" r="r" t="t"/>
              <a:pathLst>
                <a:path extrusionOk="0" h="851" w="653">
                  <a:moveTo>
                    <a:pt x="625" y="851"/>
                  </a:moveTo>
                  <a:lnTo>
                    <a:pt x="86" y="851"/>
                  </a:lnTo>
                  <a:lnTo>
                    <a:pt x="86" y="851"/>
                  </a:lnTo>
                  <a:lnTo>
                    <a:pt x="80" y="850"/>
                  </a:lnTo>
                  <a:lnTo>
                    <a:pt x="75" y="849"/>
                  </a:lnTo>
                  <a:lnTo>
                    <a:pt x="70" y="846"/>
                  </a:lnTo>
                  <a:lnTo>
                    <a:pt x="66" y="843"/>
                  </a:lnTo>
                  <a:lnTo>
                    <a:pt x="62" y="839"/>
                  </a:lnTo>
                  <a:lnTo>
                    <a:pt x="60" y="834"/>
                  </a:lnTo>
                  <a:lnTo>
                    <a:pt x="58" y="829"/>
                  </a:lnTo>
                  <a:lnTo>
                    <a:pt x="58" y="823"/>
                  </a:lnTo>
                  <a:lnTo>
                    <a:pt x="58" y="823"/>
                  </a:lnTo>
                  <a:lnTo>
                    <a:pt x="58" y="816"/>
                  </a:lnTo>
                  <a:lnTo>
                    <a:pt x="60" y="811"/>
                  </a:lnTo>
                  <a:lnTo>
                    <a:pt x="62" y="806"/>
                  </a:lnTo>
                  <a:lnTo>
                    <a:pt x="66" y="802"/>
                  </a:lnTo>
                  <a:lnTo>
                    <a:pt x="70" y="799"/>
                  </a:lnTo>
                  <a:lnTo>
                    <a:pt x="75" y="796"/>
                  </a:lnTo>
                  <a:lnTo>
                    <a:pt x="80" y="794"/>
                  </a:lnTo>
                  <a:lnTo>
                    <a:pt x="86" y="794"/>
                  </a:lnTo>
                  <a:lnTo>
                    <a:pt x="596" y="794"/>
                  </a:lnTo>
                  <a:lnTo>
                    <a:pt x="596" y="57"/>
                  </a:lnTo>
                  <a:lnTo>
                    <a:pt x="29" y="57"/>
                  </a:lnTo>
                  <a:lnTo>
                    <a:pt x="29" y="57"/>
                  </a:lnTo>
                  <a:lnTo>
                    <a:pt x="24" y="57"/>
                  </a:lnTo>
                  <a:lnTo>
                    <a:pt x="19" y="55"/>
                  </a:lnTo>
                  <a:lnTo>
                    <a:pt x="13" y="53"/>
                  </a:lnTo>
                  <a:lnTo>
                    <a:pt x="9" y="49"/>
                  </a:lnTo>
                  <a:lnTo>
                    <a:pt x="5" y="45"/>
                  </a:lnTo>
                  <a:lnTo>
                    <a:pt x="3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9" y="2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625" y="0"/>
                  </a:lnTo>
                  <a:lnTo>
                    <a:pt x="625" y="0"/>
                  </a:lnTo>
                  <a:lnTo>
                    <a:pt x="630" y="1"/>
                  </a:lnTo>
                  <a:lnTo>
                    <a:pt x="636" y="2"/>
                  </a:lnTo>
                  <a:lnTo>
                    <a:pt x="640" y="6"/>
                  </a:lnTo>
                  <a:lnTo>
                    <a:pt x="645" y="9"/>
                  </a:lnTo>
                  <a:lnTo>
                    <a:pt x="648" y="14"/>
                  </a:lnTo>
                  <a:lnTo>
                    <a:pt x="651" y="18"/>
                  </a:lnTo>
                  <a:lnTo>
                    <a:pt x="652" y="24"/>
                  </a:lnTo>
                  <a:lnTo>
                    <a:pt x="653" y="29"/>
                  </a:lnTo>
                  <a:lnTo>
                    <a:pt x="653" y="823"/>
                  </a:lnTo>
                  <a:lnTo>
                    <a:pt x="653" y="823"/>
                  </a:lnTo>
                  <a:lnTo>
                    <a:pt x="652" y="829"/>
                  </a:lnTo>
                  <a:lnTo>
                    <a:pt x="651" y="834"/>
                  </a:lnTo>
                  <a:lnTo>
                    <a:pt x="648" y="839"/>
                  </a:lnTo>
                  <a:lnTo>
                    <a:pt x="645" y="843"/>
                  </a:lnTo>
                  <a:lnTo>
                    <a:pt x="640" y="846"/>
                  </a:lnTo>
                  <a:lnTo>
                    <a:pt x="636" y="849"/>
                  </a:lnTo>
                  <a:lnTo>
                    <a:pt x="630" y="850"/>
                  </a:lnTo>
                  <a:lnTo>
                    <a:pt x="625" y="851"/>
                  </a:lnTo>
                  <a:lnTo>
                    <a:pt x="625" y="8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5780088" y="4389438"/>
              <a:ext cx="92075" cy="119063"/>
            </a:xfrm>
            <a:custGeom>
              <a:rect b="b" l="l" r="r" t="t"/>
              <a:pathLst>
                <a:path extrusionOk="0" h="450" w="352">
                  <a:moveTo>
                    <a:pt x="324" y="450"/>
                  </a:moveTo>
                  <a:lnTo>
                    <a:pt x="324" y="450"/>
                  </a:lnTo>
                  <a:lnTo>
                    <a:pt x="319" y="450"/>
                  </a:lnTo>
                  <a:lnTo>
                    <a:pt x="315" y="449"/>
                  </a:lnTo>
                  <a:lnTo>
                    <a:pt x="311" y="448"/>
                  </a:lnTo>
                  <a:lnTo>
                    <a:pt x="308" y="446"/>
                  </a:lnTo>
                  <a:lnTo>
                    <a:pt x="304" y="443"/>
                  </a:lnTo>
                  <a:lnTo>
                    <a:pt x="302" y="439"/>
                  </a:lnTo>
                  <a:lnTo>
                    <a:pt x="299" y="435"/>
                  </a:lnTo>
                  <a:lnTo>
                    <a:pt x="297" y="431"/>
                  </a:lnTo>
                  <a:lnTo>
                    <a:pt x="176" y="109"/>
                  </a:lnTo>
                  <a:lnTo>
                    <a:pt x="55" y="430"/>
                  </a:lnTo>
                  <a:lnTo>
                    <a:pt x="55" y="430"/>
                  </a:lnTo>
                  <a:lnTo>
                    <a:pt x="52" y="435"/>
                  </a:lnTo>
                  <a:lnTo>
                    <a:pt x="49" y="439"/>
                  </a:lnTo>
                  <a:lnTo>
                    <a:pt x="45" y="444"/>
                  </a:lnTo>
                  <a:lnTo>
                    <a:pt x="40" y="446"/>
                  </a:lnTo>
                  <a:lnTo>
                    <a:pt x="35" y="448"/>
                  </a:lnTo>
                  <a:lnTo>
                    <a:pt x="30" y="449"/>
                  </a:lnTo>
                  <a:lnTo>
                    <a:pt x="24" y="449"/>
                  </a:lnTo>
                  <a:lnTo>
                    <a:pt x="19" y="447"/>
                  </a:lnTo>
                  <a:lnTo>
                    <a:pt x="19" y="447"/>
                  </a:lnTo>
                  <a:lnTo>
                    <a:pt x="13" y="445"/>
                  </a:lnTo>
                  <a:lnTo>
                    <a:pt x="9" y="441"/>
                  </a:lnTo>
                  <a:lnTo>
                    <a:pt x="6" y="436"/>
                  </a:lnTo>
                  <a:lnTo>
                    <a:pt x="3" y="431"/>
                  </a:lnTo>
                  <a:lnTo>
                    <a:pt x="1" y="426"/>
                  </a:lnTo>
                  <a:lnTo>
                    <a:pt x="0" y="421"/>
                  </a:lnTo>
                  <a:lnTo>
                    <a:pt x="1" y="415"/>
                  </a:lnTo>
                  <a:lnTo>
                    <a:pt x="2" y="410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51" y="14"/>
                  </a:lnTo>
                  <a:lnTo>
                    <a:pt x="154" y="11"/>
                  </a:lnTo>
                  <a:lnTo>
                    <a:pt x="157" y="8"/>
                  </a:lnTo>
                  <a:lnTo>
                    <a:pt x="160" y="5"/>
                  </a:lnTo>
                  <a:lnTo>
                    <a:pt x="164" y="3"/>
                  </a:lnTo>
                  <a:lnTo>
                    <a:pt x="167" y="2"/>
                  </a:lnTo>
                  <a:lnTo>
                    <a:pt x="172" y="1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80" y="1"/>
                  </a:lnTo>
                  <a:lnTo>
                    <a:pt x="185" y="2"/>
                  </a:lnTo>
                  <a:lnTo>
                    <a:pt x="189" y="3"/>
                  </a:lnTo>
                  <a:lnTo>
                    <a:pt x="193" y="5"/>
                  </a:lnTo>
                  <a:lnTo>
                    <a:pt x="196" y="8"/>
                  </a:lnTo>
                  <a:lnTo>
                    <a:pt x="199" y="11"/>
                  </a:lnTo>
                  <a:lnTo>
                    <a:pt x="201" y="15"/>
                  </a:lnTo>
                  <a:lnTo>
                    <a:pt x="203" y="18"/>
                  </a:lnTo>
                  <a:lnTo>
                    <a:pt x="350" y="412"/>
                  </a:lnTo>
                  <a:lnTo>
                    <a:pt x="350" y="412"/>
                  </a:lnTo>
                  <a:lnTo>
                    <a:pt x="351" y="417"/>
                  </a:lnTo>
                  <a:lnTo>
                    <a:pt x="352" y="423"/>
                  </a:lnTo>
                  <a:lnTo>
                    <a:pt x="351" y="428"/>
                  </a:lnTo>
                  <a:lnTo>
                    <a:pt x="349" y="433"/>
                  </a:lnTo>
                  <a:lnTo>
                    <a:pt x="346" y="438"/>
                  </a:lnTo>
                  <a:lnTo>
                    <a:pt x="343" y="443"/>
                  </a:lnTo>
                  <a:lnTo>
                    <a:pt x="338" y="446"/>
                  </a:lnTo>
                  <a:lnTo>
                    <a:pt x="333" y="449"/>
                  </a:lnTo>
                  <a:lnTo>
                    <a:pt x="333" y="449"/>
                  </a:lnTo>
                  <a:lnTo>
                    <a:pt x="328" y="450"/>
                  </a:lnTo>
                  <a:lnTo>
                    <a:pt x="324" y="450"/>
                  </a:lnTo>
                  <a:lnTo>
                    <a:pt x="324" y="4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5799138" y="4464051"/>
              <a:ext cx="53975" cy="14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92" name="Google Shape;392;p3"/>
          <p:cNvGrpSpPr/>
          <p:nvPr/>
        </p:nvGrpSpPr>
        <p:grpSpPr>
          <a:xfrm>
            <a:off x="7247870" y="3850149"/>
            <a:ext cx="359558" cy="398142"/>
            <a:chOff x="6291263" y="5048251"/>
            <a:chExt cx="325438" cy="360363"/>
          </a:xfrm>
        </p:grpSpPr>
        <p:sp>
          <p:nvSpPr>
            <p:cNvPr id="393" name="Google Shape;393;p3"/>
            <p:cNvSpPr/>
            <p:nvPr/>
          </p:nvSpPr>
          <p:spPr>
            <a:xfrm>
              <a:off x="6291263" y="5048251"/>
              <a:ext cx="325438" cy="360363"/>
            </a:xfrm>
            <a:custGeom>
              <a:rect b="b" l="l" r="r" t="t"/>
              <a:pathLst>
                <a:path extrusionOk="0" h="1360" w="1231">
                  <a:moveTo>
                    <a:pt x="822" y="1360"/>
                  </a:moveTo>
                  <a:lnTo>
                    <a:pt x="254" y="1360"/>
                  </a:lnTo>
                  <a:lnTo>
                    <a:pt x="254" y="1360"/>
                  </a:lnTo>
                  <a:lnTo>
                    <a:pt x="249" y="1359"/>
                  </a:lnTo>
                  <a:lnTo>
                    <a:pt x="244" y="1358"/>
                  </a:lnTo>
                  <a:lnTo>
                    <a:pt x="239" y="1355"/>
                  </a:lnTo>
                  <a:lnTo>
                    <a:pt x="235" y="1352"/>
                  </a:lnTo>
                  <a:lnTo>
                    <a:pt x="231" y="1348"/>
                  </a:lnTo>
                  <a:lnTo>
                    <a:pt x="229" y="1343"/>
                  </a:lnTo>
                  <a:lnTo>
                    <a:pt x="227" y="1338"/>
                  </a:lnTo>
                  <a:lnTo>
                    <a:pt x="226" y="1332"/>
                  </a:lnTo>
                  <a:lnTo>
                    <a:pt x="226" y="1021"/>
                  </a:lnTo>
                  <a:lnTo>
                    <a:pt x="226" y="1021"/>
                  </a:lnTo>
                  <a:lnTo>
                    <a:pt x="199" y="1002"/>
                  </a:lnTo>
                  <a:lnTo>
                    <a:pt x="173" y="982"/>
                  </a:lnTo>
                  <a:lnTo>
                    <a:pt x="149" y="961"/>
                  </a:lnTo>
                  <a:lnTo>
                    <a:pt x="127" y="939"/>
                  </a:lnTo>
                  <a:lnTo>
                    <a:pt x="107" y="916"/>
                  </a:lnTo>
                  <a:lnTo>
                    <a:pt x="89" y="890"/>
                  </a:lnTo>
                  <a:lnTo>
                    <a:pt x="71" y="864"/>
                  </a:lnTo>
                  <a:lnTo>
                    <a:pt x="56" y="836"/>
                  </a:lnTo>
                  <a:lnTo>
                    <a:pt x="43" y="808"/>
                  </a:lnTo>
                  <a:lnTo>
                    <a:pt x="32" y="777"/>
                  </a:lnTo>
                  <a:lnTo>
                    <a:pt x="22" y="746"/>
                  </a:lnTo>
                  <a:lnTo>
                    <a:pt x="14" y="714"/>
                  </a:lnTo>
                  <a:lnTo>
                    <a:pt x="8" y="679"/>
                  </a:lnTo>
                  <a:lnTo>
                    <a:pt x="3" y="644"/>
                  </a:lnTo>
                  <a:lnTo>
                    <a:pt x="1" y="608"/>
                  </a:lnTo>
                  <a:lnTo>
                    <a:pt x="0" y="570"/>
                  </a:lnTo>
                  <a:lnTo>
                    <a:pt x="0" y="570"/>
                  </a:lnTo>
                  <a:lnTo>
                    <a:pt x="1" y="540"/>
                  </a:lnTo>
                  <a:lnTo>
                    <a:pt x="3" y="511"/>
                  </a:lnTo>
                  <a:lnTo>
                    <a:pt x="6" y="482"/>
                  </a:lnTo>
                  <a:lnTo>
                    <a:pt x="11" y="454"/>
                  </a:lnTo>
                  <a:lnTo>
                    <a:pt x="17" y="426"/>
                  </a:lnTo>
                  <a:lnTo>
                    <a:pt x="25" y="399"/>
                  </a:lnTo>
                  <a:lnTo>
                    <a:pt x="33" y="372"/>
                  </a:lnTo>
                  <a:lnTo>
                    <a:pt x="43" y="346"/>
                  </a:lnTo>
                  <a:lnTo>
                    <a:pt x="54" y="321"/>
                  </a:lnTo>
                  <a:lnTo>
                    <a:pt x="67" y="296"/>
                  </a:lnTo>
                  <a:lnTo>
                    <a:pt x="81" y="272"/>
                  </a:lnTo>
                  <a:lnTo>
                    <a:pt x="96" y="249"/>
                  </a:lnTo>
                  <a:lnTo>
                    <a:pt x="111" y="227"/>
                  </a:lnTo>
                  <a:lnTo>
                    <a:pt x="128" y="206"/>
                  </a:lnTo>
                  <a:lnTo>
                    <a:pt x="145" y="184"/>
                  </a:lnTo>
                  <a:lnTo>
                    <a:pt x="164" y="165"/>
                  </a:lnTo>
                  <a:lnTo>
                    <a:pt x="184" y="146"/>
                  </a:lnTo>
                  <a:lnTo>
                    <a:pt x="204" y="128"/>
                  </a:lnTo>
                  <a:lnTo>
                    <a:pt x="225" y="112"/>
                  </a:lnTo>
                  <a:lnTo>
                    <a:pt x="247" y="96"/>
                  </a:lnTo>
                  <a:lnTo>
                    <a:pt x="270" y="81"/>
                  </a:lnTo>
                  <a:lnTo>
                    <a:pt x="295" y="67"/>
                  </a:lnTo>
                  <a:lnTo>
                    <a:pt x="319" y="55"/>
                  </a:lnTo>
                  <a:lnTo>
                    <a:pt x="344" y="44"/>
                  </a:lnTo>
                  <a:lnTo>
                    <a:pt x="369" y="34"/>
                  </a:lnTo>
                  <a:lnTo>
                    <a:pt x="397" y="25"/>
                  </a:lnTo>
                  <a:lnTo>
                    <a:pt x="423" y="18"/>
                  </a:lnTo>
                  <a:lnTo>
                    <a:pt x="451" y="11"/>
                  </a:lnTo>
                  <a:lnTo>
                    <a:pt x="480" y="6"/>
                  </a:lnTo>
                  <a:lnTo>
                    <a:pt x="508" y="3"/>
                  </a:lnTo>
                  <a:lnTo>
                    <a:pt x="537" y="1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92" y="1"/>
                  </a:lnTo>
                  <a:lnTo>
                    <a:pt x="617" y="2"/>
                  </a:lnTo>
                  <a:lnTo>
                    <a:pt x="641" y="5"/>
                  </a:lnTo>
                  <a:lnTo>
                    <a:pt x="666" y="8"/>
                  </a:lnTo>
                  <a:lnTo>
                    <a:pt x="691" y="13"/>
                  </a:lnTo>
                  <a:lnTo>
                    <a:pt x="716" y="18"/>
                  </a:lnTo>
                  <a:lnTo>
                    <a:pt x="740" y="25"/>
                  </a:lnTo>
                  <a:lnTo>
                    <a:pt x="763" y="32"/>
                  </a:lnTo>
                  <a:lnTo>
                    <a:pt x="788" y="41"/>
                  </a:lnTo>
                  <a:lnTo>
                    <a:pt x="811" y="50"/>
                  </a:lnTo>
                  <a:lnTo>
                    <a:pt x="833" y="60"/>
                  </a:lnTo>
                  <a:lnTo>
                    <a:pt x="855" y="71"/>
                  </a:lnTo>
                  <a:lnTo>
                    <a:pt x="876" y="84"/>
                  </a:lnTo>
                  <a:lnTo>
                    <a:pt x="898" y="98"/>
                  </a:lnTo>
                  <a:lnTo>
                    <a:pt x="918" y="111"/>
                  </a:lnTo>
                  <a:lnTo>
                    <a:pt x="937" y="126"/>
                  </a:lnTo>
                  <a:lnTo>
                    <a:pt x="956" y="142"/>
                  </a:lnTo>
                  <a:lnTo>
                    <a:pt x="974" y="158"/>
                  </a:lnTo>
                  <a:lnTo>
                    <a:pt x="992" y="176"/>
                  </a:lnTo>
                  <a:lnTo>
                    <a:pt x="1008" y="195"/>
                  </a:lnTo>
                  <a:lnTo>
                    <a:pt x="1023" y="214"/>
                  </a:lnTo>
                  <a:lnTo>
                    <a:pt x="1037" y="233"/>
                  </a:lnTo>
                  <a:lnTo>
                    <a:pt x="1049" y="254"/>
                  </a:lnTo>
                  <a:lnTo>
                    <a:pt x="1061" y="275"/>
                  </a:lnTo>
                  <a:lnTo>
                    <a:pt x="1072" y="299"/>
                  </a:lnTo>
                  <a:lnTo>
                    <a:pt x="1081" y="322"/>
                  </a:lnTo>
                  <a:lnTo>
                    <a:pt x="1090" y="345"/>
                  </a:lnTo>
                  <a:lnTo>
                    <a:pt x="1097" y="370"/>
                  </a:lnTo>
                  <a:lnTo>
                    <a:pt x="1102" y="396"/>
                  </a:lnTo>
                  <a:lnTo>
                    <a:pt x="1106" y="422"/>
                  </a:lnTo>
                  <a:lnTo>
                    <a:pt x="1108" y="448"/>
                  </a:lnTo>
                  <a:lnTo>
                    <a:pt x="1109" y="476"/>
                  </a:lnTo>
                  <a:lnTo>
                    <a:pt x="1109" y="476"/>
                  </a:lnTo>
                  <a:lnTo>
                    <a:pt x="1110" y="481"/>
                  </a:lnTo>
                  <a:lnTo>
                    <a:pt x="1113" y="489"/>
                  </a:lnTo>
                  <a:lnTo>
                    <a:pt x="1123" y="511"/>
                  </a:lnTo>
                  <a:lnTo>
                    <a:pt x="1136" y="535"/>
                  </a:lnTo>
                  <a:lnTo>
                    <a:pt x="1149" y="558"/>
                  </a:lnTo>
                  <a:lnTo>
                    <a:pt x="1149" y="558"/>
                  </a:lnTo>
                  <a:lnTo>
                    <a:pt x="1179" y="612"/>
                  </a:lnTo>
                  <a:lnTo>
                    <a:pt x="1194" y="640"/>
                  </a:lnTo>
                  <a:lnTo>
                    <a:pt x="1207" y="667"/>
                  </a:lnTo>
                  <a:lnTo>
                    <a:pt x="1217" y="694"/>
                  </a:lnTo>
                  <a:lnTo>
                    <a:pt x="1222" y="708"/>
                  </a:lnTo>
                  <a:lnTo>
                    <a:pt x="1225" y="721"/>
                  </a:lnTo>
                  <a:lnTo>
                    <a:pt x="1228" y="734"/>
                  </a:lnTo>
                  <a:lnTo>
                    <a:pt x="1230" y="746"/>
                  </a:lnTo>
                  <a:lnTo>
                    <a:pt x="1231" y="759"/>
                  </a:lnTo>
                  <a:lnTo>
                    <a:pt x="1230" y="771"/>
                  </a:lnTo>
                  <a:lnTo>
                    <a:pt x="1230" y="778"/>
                  </a:lnTo>
                  <a:lnTo>
                    <a:pt x="1230" y="778"/>
                  </a:lnTo>
                  <a:lnTo>
                    <a:pt x="1230" y="788"/>
                  </a:lnTo>
                  <a:lnTo>
                    <a:pt x="1229" y="798"/>
                  </a:lnTo>
                  <a:lnTo>
                    <a:pt x="1225" y="810"/>
                  </a:lnTo>
                  <a:lnTo>
                    <a:pt x="1223" y="815"/>
                  </a:lnTo>
                  <a:lnTo>
                    <a:pt x="1219" y="821"/>
                  </a:lnTo>
                  <a:lnTo>
                    <a:pt x="1219" y="821"/>
                  </a:lnTo>
                  <a:lnTo>
                    <a:pt x="1214" y="827"/>
                  </a:lnTo>
                  <a:lnTo>
                    <a:pt x="1209" y="833"/>
                  </a:lnTo>
                  <a:lnTo>
                    <a:pt x="1203" y="838"/>
                  </a:lnTo>
                  <a:lnTo>
                    <a:pt x="1196" y="842"/>
                  </a:lnTo>
                  <a:lnTo>
                    <a:pt x="1188" y="845"/>
                  </a:lnTo>
                  <a:lnTo>
                    <a:pt x="1180" y="848"/>
                  </a:lnTo>
                  <a:lnTo>
                    <a:pt x="1172" y="849"/>
                  </a:lnTo>
                  <a:lnTo>
                    <a:pt x="1164" y="850"/>
                  </a:lnTo>
                  <a:lnTo>
                    <a:pt x="1164" y="850"/>
                  </a:lnTo>
                  <a:lnTo>
                    <a:pt x="1135" y="851"/>
                  </a:lnTo>
                  <a:lnTo>
                    <a:pt x="1107" y="851"/>
                  </a:lnTo>
                  <a:lnTo>
                    <a:pt x="1107" y="851"/>
                  </a:lnTo>
                  <a:lnTo>
                    <a:pt x="1107" y="879"/>
                  </a:lnTo>
                  <a:lnTo>
                    <a:pt x="1105" y="913"/>
                  </a:lnTo>
                  <a:lnTo>
                    <a:pt x="1102" y="949"/>
                  </a:lnTo>
                  <a:lnTo>
                    <a:pt x="1098" y="986"/>
                  </a:lnTo>
                  <a:lnTo>
                    <a:pt x="1095" y="1005"/>
                  </a:lnTo>
                  <a:lnTo>
                    <a:pt x="1091" y="1023"/>
                  </a:lnTo>
                  <a:lnTo>
                    <a:pt x="1085" y="1040"/>
                  </a:lnTo>
                  <a:lnTo>
                    <a:pt x="1080" y="1057"/>
                  </a:lnTo>
                  <a:lnTo>
                    <a:pt x="1075" y="1072"/>
                  </a:lnTo>
                  <a:lnTo>
                    <a:pt x="1068" y="1085"/>
                  </a:lnTo>
                  <a:lnTo>
                    <a:pt x="1061" y="1097"/>
                  </a:lnTo>
                  <a:lnTo>
                    <a:pt x="1052" y="1108"/>
                  </a:lnTo>
                  <a:lnTo>
                    <a:pt x="1052" y="1108"/>
                  </a:lnTo>
                  <a:lnTo>
                    <a:pt x="1044" y="1115"/>
                  </a:lnTo>
                  <a:lnTo>
                    <a:pt x="1035" y="1123"/>
                  </a:lnTo>
                  <a:lnTo>
                    <a:pt x="1026" y="1129"/>
                  </a:lnTo>
                  <a:lnTo>
                    <a:pt x="1016" y="1134"/>
                  </a:lnTo>
                  <a:lnTo>
                    <a:pt x="1006" y="1140"/>
                  </a:lnTo>
                  <a:lnTo>
                    <a:pt x="996" y="1144"/>
                  </a:lnTo>
                  <a:lnTo>
                    <a:pt x="983" y="1148"/>
                  </a:lnTo>
                  <a:lnTo>
                    <a:pt x="971" y="1151"/>
                  </a:lnTo>
                  <a:lnTo>
                    <a:pt x="946" y="1156"/>
                  </a:lnTo>
                  <a:lnTo>
                    <a:pt x="917" y="1160"/>
                  </a:lnTo>
                  <a:lnTo>
                    <a:pt x="886" y="1162"/>
                  </a:lnTo>
                  <a:lnTo>
                    <a:pt x="850" y="1163"/>
                  </a:lnTo>
                  <a:lnTo>
                    <a:pt x="850" y="1332"/>
                  </a:lnTo>
                  <a:lnTo>
                    <a:pt x="850" y="1332"/>
                  </a:lnTo>
                  <a:lnTo>
                    <a:pt x="849" y="1338"/>
                  </a:lnTo>
                  <a:lnTo>
                    <a:pt x="848" y="1343"/>
                  </a:lnTo>
                  <a:lnTo>
                    <a:pt x="845" y="1348"/>
                  </a:lnTo>
                  <a:lnTo>
                    <a:pt x="842" y="1352"/>
                  </a:lnTo>
                  <a:lnTo>
                    <a:pt x="837" y="1355"/>
                  </a:lnTo>
                  <a:lnTo>
                    <a:pt x="833" y="1358"/>
                  </a:lnTo>
                  <a:lnTo>
                    <a:pt x="827" y="1359"/>
                  </a:lnTo>
                  <a:lnTo>
                    <a:pt x="822" y="1360"/>
                  </a:lnTo>
                  <a:lnTo>
                    <a:pt x="822" y="1360"/>
                  </a:lnTo>
                  <a:close/>
                  <a:moveTo>
                    <a:pt x="284" y="1303"/>
                  </a:moveTo>
                  <a:lnTo>
                    <a:pt x="794" y="1303"/>
                  </a:lnTo>
                  <a:lnTo>
                    <a:pt x="794" y="1135"/>
                  </a:lnTo>
                  <a:lnTo>
                    <a:pt x="794" y="1135"/>
                  </a:lnTo>
                  <a:lnTo>
                    <a:pt x="794" y="1129"/>
                  </a:lnTo>
                  <a:lnTo>
                    <a:pt x="796" y="1124"/>
                  </a:lnTo>
                  <a:lnTo>
                    <a:pt x="798" y="1119"/>
                  </a:lnTo>
                  <a:lnTo>
                    <a:pt x="802" y="1115"/>
                  </a:lnTo>
                  <a:lnTo>
                    <a:pt x="802" y="1115"/>
                  </a:lnTo>
                  <a:lnTo>
                    <a:pt x="806" y="1111"/>
                  </a:lnTo>
                  <a:lnTo>
                    <a:pt x="810" y="1109"/>
                  </a:lnTo>
                  <a:lnTo>
                    <a:pt x="815" y="1107"/>
                  </a:lnTo>
                  <a:lnTo>
                    <a:pt x="822" y="1107"/>
                  </a:lnTo>
                  <a:lnTo>
                    <a:pt x="822" y="1107"/>
                  </a:lnTo>
                  <a:lnTo>
                    <a:pt x="861" y="1105"/>
                  </a:lnTo>
                  <a:lnTo>
                    <a:pt x="895" y="1104"/>
                  </a:lnTo>
                  <a:lnTo>
                    <a:pt x="924" y="1102"/>
                  </a:lnTo>
                  <a:lnTo>
                    <a:pt x="948" y="1098"/>
                  </a:lnTo>
                  <a:lnTo>
                    <a:pt x="968" y="1093"/>
                  </a:lnTo>
                  <a:lnTo>
                    <a:pt x="977" y="1089"/>
                  </a:lnTo>
                  <a:lnTo>
                    <a:pt x="985" y="1086"/>
                  </a:lnTo>
                  <a:lnTo>
                    <a:pt x="994" y="1082"/>
                  </a:lnTo>
                  <a:lnTo>
                    <a:pt x="1000" y="1077"/>
                  </a:lnTo>
                  <a:lnTo>
                    <a:pt x="1007" y="1072"/>
                  </a:lnTo>
                  <a:lnTo>
                    <a:pt x="1013" y="1067"/>
                  </a:lnTo>
                  <a:lnTo>
                    <a:pt x="1013" y="1067"/>
                  </a:lnTo>
                  <a:lnTo>
                    <a:pt x="1018" y="1060"/>
                  </a:lnTo>
                  <a:lnTo>
                    <a:pt x="1023" y="1052"/>
                  </a:lnTo>
                  <a:lnTo>
                    <a:pt x="1027" y="1041"/>
                  </a:lnTo>
                  <a:lnTo>
                    <a:pt x="1031" y="1029"/>
                  </a:lnTo>
                  <a:lnTo>
                    <a:pt x="1034" y="1015"/>
                  </a:lnTo>
                  <a:lnTo>
                    <a:pt x="1038" y="999"/>
                  </a:lnTo>
                  <a:lnTo>
                    <a:pt x="1043" y="965"/>
                  </a:lnTo>
                  <a:lnTo>
                    <a:pt x="1047" y="929"/>
                  </a:lnTo>
                  <a:lnTo>
                    <a:pt x="1049" y="891"/>
                  </a:lnTo>
                  <a:lnTo>
                    <a:pt x="1050" y="856"/>
                  </a:lnTo>
                  <a:lnTo>
                    <a:pt x="1050" y="822"/>
                  </a:lnTo>
                  <a:lnTo>
                    <a:pt x="1050" y="822"/>
                  </a:lnTo>
                  <a:lnTo>
                    <a:pt x="1050" y="817"/>
                  </a:lnTo>
                  <a:lnTo>
                    <a:pt x="1052" y="811"/>
                  </a:lnTo>
                  <a:lnTo>
                    <a:pt x="1055" y="806"/>
                  </a:lnTo>
                  <a:lnTo>
                    <a:pt x="1058" y="802"/>
                  </a:lnTo>
                  <a:lnTo>
                    <a:pt x="1058" y="802"/>
                  </a:lnTo>
                  <a:lnTo>
                    <a:pt x="1063" y="797"/>
                  </a:lnTo>
                  <a:lnTo>
                    <a:pt x="1068" y="794"/>
                  </a:lnTo>
                  <a:lnTo>
                    <a:pt x="1073" y="793"/>
                  </a:lnTo>
                  <a:lnTo>
                    <a:pt x="1079" y="793"/>
                  </a:lnTo>
                  <a:lnTo>
                    <a:pt x="1079" y="793"/>
                  </a:lnTo>
                  <a:lnTo>
                    <a:pt x="1108" y="793"/>
                  </a:lnTo>
                  <a:lnTo>
                    <a:pt x="1134" y="794"/>
                  </a:lnTo>
                  <a:lnTo>
                    <a:pt x="1162" y="793"/>
                  </a:lnTo>
                  <a:lnTo>
                    <a:pt x="1162" y="793"/>
                  </a:lnTo>
                  <a:lnTo>
                    <a:pt x="1165" y="793"/>
                  </a:lnTo>
                  <a:lnTo>
                    <a:pt x="1168" y="792"/>
                  </a:lnTo>
                  <a:lnTo>
                    <a:pt x="1170" y="790"/>
                  </a:lnTo>
                  <a:lnTo>
                    <a:pt x="1172" y="788"/>
                  </a:lnTo>
                  <a:lnTo>
                    <a:pt x="1172" y="788"/>
                  </a:lnTo>
                  <a:lnTo>
                    <a:pt x="1173" y="778"/>
                  </a:lnTo>
                  <a:lnTo>
                    <a:pt x="1173" y="778"/>
                  </a:lnTo>
                  <a:lnTo>
                    <a:pt x="1173" y="767"/>
                  </a:lnTo>
                  <a:lnTo>
                    <a:pt x="1173" y="767"/>
                  </a:lnTo>
                  <a:lnTo>
                    <a:pt x="1173" y="758"/>
                  </a:lnTo>
                  <a:lnTo>
                    <a:pt x="1172" y="748"/>
                  </a:lnTo>
                  <a:lnTo>
                    <a:pt x="1171" y="738"/>
                  </a:lnTo>
                  <a:lnTo>
                    <a:pt x="1168" y="727"/>
                  </a:lnTo>
                  <a:lnTo>
                    <a:pt x="1160" y="705"/>
                  </a:lnTo>
                  <a:lnTo>
                    <a:pt x="1150" y="680"/>
                  </a:lnTo>
                  <a:lnTo>
                    <a:pt x="1139" y="656"/>
                  </a:lnTo>
                  <a:lnTo>
                    <a:pt x="1126" y="632"/>
                  </a:lnTo>
                  <a:lnTo>
                    <a:pt x="1101" y="586"/>
                  </a:lnTo>
                  <a:lnTo>
                    <a:pt x="1101" y="586"/>
                  </a:lnTo>
                  <a:lnTo>
                    <a:pt x="1079" y="550"/>
                  </a:lnTo>
                  <a:lnTo>
                    <a:pt x="1064" y="520"/>
                  </a:lnTo>
                  <a:lnTo>
                    <a:pt x="1059" y="508"/>
                  </a:lnTo>
                  <a:lnTo>
                    <a:pt x="1055" y="497"/>
                  </a:lnTo>
                  <a:lnTo>
                    <a:pt x="1053" y="485"/>
                  </a:lnTo>
                  <a:lnTo>
                    <a:pt x="1052" y="476"/>
                  </a:lnTo>
                  <a:lnTo>
                    <a:pt x="1052" y="476"/>
                  </a:lnTo>
                  <a:lnTo>
                    <a:pt x="1051" y="452"/>
                  </a:lnTo>
                  <a:lnTo>
                    <a:pt x="1049" y="428"/>
                  </a:lnTo>
                  <a:lnTo>
                    <a:pt x="1046" y="405"/>
                  </a:lnTo>
                  <a:lnTo>
                    <a:pt x="1041" y="382"/>
                  </a:lnTo>
                  <a:lnTo>
                    <a:pt x="1035" y="361"/>
                  </a:lnTo>
                  <a:lnTo>
                    <a:pt x="1028" y="340"/>
                  </a:lnTo>
                  <a:lnTo>
                    <a:pt x="1019" y="320"/>
                  </a:lnTo>
                  <a:lnTo>
                    <a:pt x="1010" y="300"/>
                  </a:lnTo>
                  <a:lnTo>
                    <a:pt x="999" y="280"/>
                  </a:lnTo>
                  <a:lnTo>
                    <a:pt x="988" y="262"/>
                  </a:lnTo>
                  <a:lnTo>
                    <a:pt x="974" y="245"/>
                  </a:lnTo>
                  <a:lnTo>
                    <a:pt x="961" y="228"/>
                  </a:lnTo>
                  <a:lnTo>
                    <a:pt x="947" y="212"/>
                  </a:lnTo>
                  <a:lnTo>
                    <a:pt x="932" y="197"/>
                  </a:lnTo>
                  <a:lnTo>
                    <a:pt x="916" y="181"/>
                  </a:lnTo>
                  <a:lnTo>
                    <a:pt x="899" y="167"/>
                  </a:lnTo>
                  <a:lnTo>
                    <a:pt x="881" y="154"/>
                  </a:lnTo>
                  <a:lnTo>
                    <a:pt x="863" y="142"/>
                  </a:lnTo>
                  <a:lnTo>
                    <a:pt x="844" y="131"/>
                  </a:lnTo>
                  <a:lnTo>
                    <a:pt x="825" y="120"/>
                  </a:lnTo>
                  <a:lnTo>
                    <a:pt x="805" y="110"/>
                  </a:lnTo>
                  <a:lnTo>
                    <a:pt x="785" y="101"/>
                  </a:lnTo>
                  <a:lnTo>
                    <a:pt x="764" y="93"/>
                  </a:lnTo>
                  <a:lnTo>
                    <a:pt x="743" y="85"/>
                  </a:lnTo>
                  <a:lnTo>
                    <a:pt x="722" y="78"/>
                  </a:lnTo>
                  <a:lnTo>
                    <a:pt x="700" y="72"/>
                  </a:lnTo>
                  <a:lnTo>
                    <a:pt x="678" y="67"/>
                  </a:lnTo>
                  <a:lnTo>
                    <a:pt x="656" y="63"/>
                  </a:lnTo>
                  <a:lnTo>
                    <a:pt x="634" y="60"/>
                  </a:lnTo>
                  <a:lnTo>
                    <a:pt x="611" y="58"/>
                  </a:lnTo>
                  <a:lnTo>
                    <a:pt x="589" y="57"/>
                  </a:lnTo>
                  <a:lnTo>
                    <a:pt x="566" y="56"/>
                  </a:lnTo>
                  <a:lnTo>
                    <a:pt x="566" y="56"/>
                  </a:lnTo>
                  <a:lnTo>
                    <a:pt x="540" y="57"/>
                  </a:lnTo>
                  <a:lnTo>
                    <a:pt x="514" y="59"/>
                  </a:lnTo>
                  <a:lnTo>
                    <a:pt x="488" y="62"/>
                  </a:lnTo>
                  <a:lnTo>
                    <a:pt x="462" y="66"/>
                  </a:lnTo>
                  <a:lnTo>
                    <a:pt x="437" y="72"/>
                  </a:lnTo>
                  <a:lnTo>
                    <a:pt x="413" y="79"/>
                  </a:lnTo>
                  <a:lnTo>
                    <a:pt x="390" y="87"/>
                  </a:lnTo>
                  <a:lnTo>
                    <a:pt x="366" y="97"/>
                  </a:lnTo>
                  <a:lnTo>
                    <a:pt x="343" y="107"/>
                  </a:lnTo>
                  <a:lnTo>
                    <a:pt x="321" y="118"/>
                  </a:lnTo>
                  <a:lnTo>
                    <a:pt x="300" y="130"/>
                  </a:lnTo>
                  <a:lnTo>
                    <a:pt x="280" y="143"/>
                  </a:lnTo>
                  <a:lnTo>
                    <a:pt x="259" y="157"/>
                  </a:lnTo>
                  <a:lnTo>
                    <a:pt x="240" y="172"/>
                  </a:lnTo>
                  <a:lnTo>
                    <a:pt x="222" y="188"/>
                  </a:lnTo>
                  <a:lnTo>
                    <a:pt x="204" y="206"/>
                  </a:lnTo>
                  <a:lnTo>
                    <a:pt x="188" y="223"/>
                  </a:lnTo>
                  <a:lnTo>
                    <a:pt x="171" y="241"/>
                  </a:lnTo>
                  <a:lnTo>
                    <a:pt x="156" y="261"/>
                  </a:lnTo>
                  <a:lnTo>
                    <a:pt x="142" y="281"/>
                  </a:lnTo>
                  <a:lnTo>
                    <a:pt x="129" y="302"/>
                  </a:lnTo>
                  <a:lnTo>
                    <a:pt x="117" y="323"/>
                  </a:lnTo>
                  <a:lnTo>
                    <a:pt x="106" y="345"/>
                  </a:lnTo>
                  <a:lnTo>
                    <a:pt x="96" y="368"/>
                  </a:lnTo>
                  <a:lnTo>
                    <a:pt x="87" y="391"/>
                  </a:lnTo>
                  <a:lnTo>
                    <a:pt x="79" y="416"/>
                  </a:lnTo>
                  <a:lnTo>
                    <a:pt x="72" y="440"/>
                  </a:lnTo>
                  <a:lnTo>
                    <a:pt x="66" y="465"/>
                  </a:lnTo>
                  <a:lnTo>
                    <a:pt x="62" y="490"/>
                  </a:lnTo>
                  <a:lnTo>
                    <a:pt x="59" y="517"/>
                  </a:lnTo>
                  <a:lnTo>
                    <a:pt x="57" y="543"/>
                  </a:lnTo>
                  <a:lnTo>
                    <a:pt x="56" y="570"/>
                  </a:lnTo>
                  <a:lnTo>
                    <a:pt x="56" y="570"/>
                  </a:lnTo>
                  <a:lnTo>
                    <a:pt x="57" y="605"/>
                  </a:lnTo>
                  <a:lnTo>
                    <a:pt x="59" y="639"/>
                  </a:lnTo>
                  <a:lnTo>
                    <a:pt x="64" y="671"/>
                  </a:lnTo>
                  <a:lnTo>
                    <a:pt x="69" y="703"/>
                  </a:lnTo>
                  <a:lnTo>
                    <a:pt x="78" y="732"/>
                  </a:lnTo>
                  <a:lnTo>
                    <a:pt x="87" y="761"/>
                  </a:lnTo>
                  <a:lnTo>
                    <a:pt x="98" y="788"/>
                  </a:lnTo>
                  <a:lnTo>
                    <a:pt x="110" y="815"/>
                  </a:lnTo>
                  <a:lnTo>
                    <a:pt x="124" y="840"/>
                  </a:lnTo>
                  <a:lnTo>
                    <a:pt x="140" y="864"/>
                  </a:lnTo>
                  <a:lnTo>
                    <a:pt x="157" y="886"/>
                  </a:lnTo>
                  <a:lnTo>
                    <a:pt x="177" y="908"/>
                  </a:lnTo>
                  <a:lnTo>
                    <a:pt x="197" y="928"/>
                  </a:lnTo>
                  <a:lnTo>
                    <a:pt x="220" y="947"/>
                  </a:lnTo>
                  <a:lnTo>
                    <a:pt x="243" y="964"/>
                  </a:lnTo>
                  <a:lnTo>
                    <a:pt x="269" y="981"/>
                  </a:lnTo>
                  <a:lnTo>
                    <a:pt x="269" y="981"/>
                  </a:lnTo>
                  <a:lnTo>
                    <a:pt x="275" y="985"/>
                  </a:lnTo>
                  <a:lnTo>
                    <a:pt x="280" y="991"/>
                  </a:lnTo>
                  <a:lnTo>
                    <a:pt x="283" y="997"/>
                  </a:lnTo>
                  <a:lnTo>
                    <a:pt x="284" y="1006"/>
                  </a:lnTo>
                  <a:lnTo>
                    <a:pt x="284" y="13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6426200" y="5153026"/>
              <a:ext cx="74613" cy="15875"/>
            </a:xfrm>
            <a:custGeom>
              <a:rect b="b" l="l" r="r" t="t"/>
              <a:pathLst>
                <a:path extrusionOk="0" h="56" w="284">
                  <a:moveTo>
                    <a:pt x="255" y="56"/>
                  </a:moveTo>
                  <a:lnTo>
                    <a:pt x="28" y="56"/>
                  </a:lnTo>
                  <a:lnTo>
                    <a:pt x="28" y="56"/>
                  </a:lnTo>
                  <a:lnTo>
                    <a:pt x="22" y="55"/>
                  </a:lnTo>
                  <a:lnTo>
                    <a:pt x="17" y="54"/>
                  </a:lnTo>
                  <a:lnTo>
                    <a:pt x="12" y="51"/>
                  </a:lnTo>
                  <a:lnTo>
                    <a:pt x="8" y="48"/>
                  </a:lnTo>
                  <a:lnTo>
                    <a:pt x="5" y="44"/>
                  </a:lnTo>
                  <a:lnTo>
                    <a:pt x="2" y="39"/>
                  </a:lnTo>
                  <a:lnTo>
                    <a:pt x="1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22"/>
                  </a:lnTo>
                  <a:lnTo>
                    <a:pt x="2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60" y="0"/>
                  </a:lnTo>
                  <a:lnTo>
                    <a:pt x="266" y="2"/>
                  </a:lnTo>
                  <a:lnTo>
                    <a:pt x="270" y="5"/>
                  </a:lnTo>
                  <a:lnTo>
                    <a:pt x="275" y="8"/>
                  </a:lnTo>
                  <a:lnTo>
                    <a:pt x="279" y="12"/>
                  </a:lnTo>
                  <a:lnTo>
                    <a:pt x="281" y="17"/>
                  </a:lnTo>
                  <a:lnTo>
                    <a:pt x="283" y="22"/>
                  </a:lnTo>
                  <a:lnTo>
                    <a:pt x="284" y="28"/>
                  </a:lnTo>
                  <a:lnTo>
                    <a:pt x="284" y="28"/>
                  </a:lnTo>
                  <a:lnTo>
                    <a:pt x="283" y="34"/>
                  </a:lnTo>
                  <a:lnTo>
                    <a:pt x="281" y="39"/>
                  </a:lnTo>
                  <a:lnTo>
                    <a:pt x="279" y="44"/>
                  </a:lnTo>
                  <a:lnTo>
                    <a:pt x="275" y="48"/>
                  </a:lnTo>
                  <a:lnTo>
                    <a:pt x="270" y="51"/>
                  </a:lnTo>
                  <a:lnTo>
                    <a:pt x="266" y="54"/>
                  </a:lnTo>
                  <a:lnTo>
                    <a:pt x="260" y="55"/>
                  </a:lnTo>
                  <a:lnTo>
                    <a:pt x="255" y="56"/>
                  </a:lnTo>
                  <a:lnTo>
                    <a:pt x="2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6396038" y="5183188"/>
              <a:ext cx="104775" cy="15875"/>
            </a:xfrm>
            <a:custGeom>
              <a:rect b="b" l="l" r="r" t="t"/>
              <a:pathLst>
                <a:path extrusionOk="0" h="56" w="397">
                  <a:moveTo>
                    <a:pt x="368" y="56"/>
                  </a:moveTo>
                  <a:lnTo>
                    <a:pt x="28" y="56"/>
                  </a:lnTo>
                  <a:lnTo>
                    <a:pt x="28" y="56"/>
                  </a:lnTo>
                  <a:lnTo>
                    <a:pt x="22" y="56"/>
                  </a:lnTo>
                  <a:lnTo>
                    <a:pt x="17" y="54"/>
                  </a:lnTo>
                  <a:lnTo>
                    <a:pt x="12" y="51"/>
                  </a:lnTo>
                  <a:lnTo>
                    <a:pt x="8" y="48"/>
                  </a:lnTo>
                  <a:lnTo>
                    <a:pt x="5" y="44"/>
                  </a:lnTo>
                  <a:lnTo>
                    <a:pt x="2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373" y="1"/>
                  </a:lnTo>
                  <a:lnTo>
                    <a:pt x="379" y="2"/>
                  </a:lnTo>
                  <a:lnTo>
                    <a:pt x="383" y="5"/>
                  </a:lnTo>
                  <a:lnTo>
                    <a:pt x="388" y="8"/>
                  </a:lnTo>
                  <a:lnTo>
                    <a:pt x="392" y="13"/>
                  </a:lnTo>
                  <a:lnTo>
                    <a:pt x="394" y="17"/>
                  </a:lnTo>
                  <a:lnTo>
                    <a:pt x="396" y="23"/>
                  </a:lnTo>
                  <a:lnTo>
                    <a:pt x="397" y="28"/>
                  </a:lnTo>
                  <a:lnTo>
                    <a:pt x="397" y="28"/>
                  </a:lnTo>
                  <a:lnTo>
                    <a:pt x="396" y="34"/>
                  </a:lnTo>
                  <a:lnTo>
                    <a:pt x="394" y="39"/>
                  </a:lnTo>
                  <a:lnTo>
                    <a:pt x="392" y="44"/>
                  </a:lnTo>
                  <a:lnTo>
                    <a:pt x="388" y="48"/>
                  </a:lnTo>
                  <a:lnTo>
                    <a:pt x="383" y="51"/>
                  </a:lnTo>
                  <a:lnTo>
                    <a:pt x="379" y="54"/>
                  </a:lnTo>
                  <a:lnTo>
                    <a:pt x="373" y="56"/>
                  </a:lnTo>
                  <a:lnTo>
                    <a:pt x="368" y="56"/>
                  </a:lnTo>
                  <a:lnTo>
                    <a:pt x="368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6396038" y="5213351"/>
              <a:ext cx="104775" cy="15875"/>
            </a:xfrm>
            <a:custGeom>
              <a:rect b="b" l="l" r="r" t="t"/>
              <a:pathLst>
                <a:path extrusionOk="0" h="57" w="397">
                  <a:moveTo>
                    <a:pt x="368" y="57"/>
                  </a:moveTo>
                  <a:lnTo>
                    <a:pt x="28" y="57"/>
                  </a:lnTo>
                  <a:lnTo>
                    <a:pt x="28" y="57"/>
                  </a:lnTo>
                  <a:lnTo>
                    <a:pt x="22" y="56"/>
                  </a:lnTo>
                  <a:lnTo>
                    <a:pt x="17" y="54"/>
                  </a:lnTo>
                  <a:lnTo>
                    <a:pt x="12" y="52"/>
                  </a:lnTo>
                  <a:lnTo>
                    <a:pt x="8" y="48"/>
                  </a:lnTo>
                  <a:lnTo>
                    <a:pt x="5" y="44"/>
                  </a:lnTo>
                  <a:lnTo>
                    <a:pt x="2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9"/>
                  </a:lnTo>
                  <a:lnTo>
                    <a:pt x="12" y="5"/>
                  </a:lnTo>
                  <a:lnTo>
                    <a:pt x="17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373" y="1"/>
                  </a:lnTo>
                  <a:lnTo>
                    <a:pt x="379" y="3"/>
                  </a:lnTo>
                  <a:lnTo>
                    <a:pt x="383" y="5"/>
                  </a:lnTo>
                  <a:lnTo>
                    <a:pt x="388" y="9"/>
                  </a:lnTo>
                  <a:lnTo>
                    <a:pt x="392" y="13"/>
                  </a:lnTo>
                  <a:lnTo>
                    <a:pt x="394" y="18"/>
                  </a:lnTo>
                  <a:lnTo>
                    <a:pt x="396" y="23"/>
                  </a:lnTo>
                  <a:lnTo>
                    <a:pt x="397" y="28"/>
                  </a:lnTo>
                  <a:lnTo>
                    <a:pt x="397" y="28"/>
                  </a:lnTo>
                  <a:lnTo>
                    <a:pt x="396" y="34"/>
                  </a:lnTo>
                  <a:lnTo>
                    <a:pt x="394" y="39"/>
                  </a:lnTo>
                  <a:lnTo>
                    <a:pt x="392" y="44"/>
                  </a:lnTo>
                  <a:lnTo>
                    <a:pt x="388" y="48"/>
                  </a:lnTo>
                  <a:lnTo>
                    <a:pt x="383" y="52"/>
                  </a:lnTo>
                  <a:lnTo>
                    <a:pt x="379" y="54"/>
                  </a:lnTo>
                  <a:lnTo>
                    <a:pt x="373" y="56"/>
                  </a:lnTo>
                  <a:lnTo>
                    <a:pt x="368" y="57"/>
                  </a:lnTo>
                  <a:lnTo>
                    <a:pt x="368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6396038" y="5243513"/>
              <a:ext cx="104775" cy="15875"/>
            </a:xfrm>
            <a:custGeom>
              <a:rect b="b" l="l" r="r" t="t"/>
              <a:pathLst>
                <a:path extrusionOk="0" h="56" w="397">
                  <a:moveTo>
                    <a:pt x="368" y="56"/>
                  </a:moveTo>
                  <a:lnTo>
                    <a:pt x="28" y="56"/>
                  </a:lnTo>
                  <a:lnTo>
                    <a:pt x="28" y="56"/>
                  </a:lnTo>
                  <a:lnTo>
                    <a:pt x="22" y="55"/>
                  </a:lnTo>
                  <a:lnTo>
                    <a:pt x="17" y="54"/>
                  </a:lnTo>
                  <a:lnTo>
                    <a:pt x="12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9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2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373" y="0"/>
                  </a:lnTo>
                  <a:lnTo>
                    <a:pt x="379" y="2"/>
                  </a:lnTo>
                  <a:lnTo>
                    <a:pt x="383" y="4"/>
                  </a:lnTo>
                  <a:lnTo>
                    <a:pt x="388" y="8"/>
                  </a:lnTo>
                  <a:lnTo>
                    <a:pt x="392" y="12"/>
                  </a:lnTo>
                  <a:lnTo>
                    <a:pt x="394" y="17"/>
                  </a:lnTo>
                  <a:lnTo>
                    <a:pt x="396" y="22"/>
                  </a:lnTo>
                  <a:lnTo>
                    <a:pt x="397" y="28"/>
                  </a:lnTo>
                  <a:lnTo>
                    <a:pt x="397" y="28"/>
                  </a:lnTo>
                  <a:lnTo>
                    <a:pt x="396" y="33"/>
                  </a:lnTo>
                  <a:lnTo>
                    <a:pt x="394" y="39"/>
                  </a:lnTo>
                  <a:lnTo>
                    <a:pt x="392" y="43"/>
                  </a:lnTo>
                  <a:lnTo>
                    <a:pt x="388" y="48"/>
                  </a:lnTo>
                  <a:lnTo>
                    <a:pt x="383" y="51"/>
                  </a:lnTo>
                  <a:lnTo>
                    <a:pt x="379" y="54"/>
                  </a:lnTo>
                  <a:lnTo>
                    <a:pt x="373" y="55"/>
                  </a:lnTo>
                  <a:lnTo>
                    <a:pt x="368" y="56"/>
                  </a:lnTo>
                  <a:lnTo>
                    <a:pt x="368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6365875" y="5124451"/>
              <a:ext cx="165100" cy="163513"/>
            </a:xfrm>
            <a:custGeom>
              <a:rect b="b" l="l" r="r" t="t"/>
              <a:pathLst>
                <a:path extrusionOk="0" h="624" w="623">
                  <a:moveTo>
                    <a:pt x="594" y="624"/>
                  </a:moveTo>
                  <a:lnTo>
                    <a:pt x="28" y="624"/>
                  </a:lnTo>
                  <a:lnTo>
                    <a:pt x="28" y="624"/>
                  </a:lnTo>
                  <a:lnTo>
                    <a:pt x="22" y="623"/>
                  </a:lnTo>
                  <a:lnTo>
                    <a:pt x="17" y="622"/>
                  </a:lnTo>
                  <a:lnTo>
                    <a:pt x="12" y="618"/>
                  </a:lnTo>
                  <a:lnTo>
                    <a:pt x="8" y="615"/>
                  </a:lnTo>
                  <a:lnTo>
                    <a:pt x="4" y="611"/>
                  </a:lnTo>
                  <a:lnTo>
                    <a:pt x="2" y="606"/>
                  </a:lnTo>
                  <a:lnTo>
                    <a:pt x="0" y="601"/>
                  </a:lnTo>
                  <a:lnTo>
                    <a:pt x="0" y="59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594" y="0"/>
                  </a:lnTo>
                  <a:lnTo>
                    <a:pt x="594" y="0"/>
                  </a:lnTo>
                  <a:lnTo>
                    <a:pt x="599" y="0"/>
                  </a:lnTo>
                  <a:lnTo>
                    <a:pt x="606" y="2"/>
                  </a:lnTo>
                  <a:lnTo>
                    <a:pt x="611" y="4"/>
                  </a:lnTo>
                  <a:lnTo>
                    <a:pt x="615" y="9"/>
                  </a:lnTo>
                  <a:lnTo>
                    <a:pt x="618" y="13"/>
                  </a:lnTo>
                  <a:lnTo>
                    <a:pt x="621" y="18"/>
                  </a:lnTo>
                  <a:lnTo>
                    <a:pt x="622" y="23"/>
                  </a:lnTo>
                  <a:lnTo>
                    <a:pt x="623" y="29"/>
                  </a:lnTo>
                  <a:lnTo>
                    <a:pt x="623" y="595"/>
                  </a:lnTo>
                  <a:lnTo>
                    <a:pt x="623" y="595"/>
                  </a:lnTo>
                  <a:lnTo>
                    <a:pt x="622" y="601"/>
                  </a:lnTo>
                  <a:lnTo>
                    <a:pt x="621" y="606"/>
                  </a:lnTo>
                  <a:lnTo>
                    <a:pt x="618" y="611"/>
                  </a:lnTo>
                  <a:lnTo>
                    <a:pt x="615" y="615"/>
                  </a:lnTo>
                  <a:lnTo>
                    <a:pt x="611" y="618"/>
                  </a:lnTo>
                  <a:lnTo>
                    <a:pt x="606" y="622"/>
                  </a:lnTo>
                  <a:lnTo>
                    <a:pt x="599" y="623"/>
                  </a:lnTo>
                  <a:lnTo>
                    <a:pt x="594" y="624"/>
                  </a:lnTo>
                  <a:lnTo>
                    <a:pt x="594" y="624"/>
                  </a:lnTo>
                  <a:close/>
                  <a:moveTo>
                    <a:pt x="56" y="567"/>
                  </a:moveTo>
                  <a:lnTo>
                    <a:pt x="566" y="567"/>
                  </a:lnTo>
                  <a:lnTo>
                    <a:pt x="566" y="57"/>
                  </a:lnTo>
                  <a:lnTo>
                    <a:pt x="56" y="57"/>
                  </a:lnTo>
                  <a:lnTo>
                    <a:pt x="56" y="5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99" name="Google Shape;399;p3"/>
          <p:cNvGrpSpPr/>
          <p:nvPr/>
        </p:nvGrpSpPr>
        <p:grpSpPr>
          <a:xfrm>
            <a:off x="6672316" y="4377487"/>
            <a:ext cx="398144" cy="398144"/>
            <a:chOff x="9155113" y="3608388"/>
            <a:chExt cx="360363" cy="360363"/>
          </a:xfrm>
        </p:grpSpPr>
        <p:sp>
          <p:nvSpPr>
            <p:cNvPr id="400" name="Google Shape;400;p3"/>
            <p:cNvSpPr/>
            <p:nvPr/>
          </p:nvSpPr>
          <p:spPr>
            <a:xfrm>
              <a:off x="9155113" y="3954463"/>
              <a:ext cx="360363" cy="14288"/>
            </a:xfrm>
            <a:custGeom>
              <a:rect b="b" l="l" r="r" t="t"/>
              <a:pathLst>
                <a:path extrusionOk="0" h="66" w="1587">
                  <a:moveTo>
                    <a:pt x="1554" y="66"/>
                  </a:moveTo>
                  <a:lnTo>
                    <a:pt x="33" y="66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4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6" y="52"/>
                  </a:lnTo>
                  <a:lnTo>
                    <a:pt x="3" y="47"/>
                  </a:lnTo>
                  <a:lnTo>
                    <a:pt x="1" y="4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3" y="21"/>
                  </a:lnTo>
                  <a:lnTo>
                    <a:pt x="6" y="15"/>
                  </a:lnTo>
                  <a:lnTo>
                    <a:pt x="10" y="11"/>
                  </a:lnTo>
                  <a:lnTo>
                    <a:pt x="14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1554" y="0"/>
                  </a:lnTo>
                  <a:lnTo>
                    <a:pt x="1554" y="0"/>
                  </a:lnTo>
                  <a:lnTo>
                    <a:pt x="1560" y="1"/>
                  </a:lnTo>
                  <a:lnTo>
                    <a:pt x="1566" y="3"/>
                  </a:lnTo>
                  <a:lnTo>
                    <a:pt x="1573" y="6"/>
                  </a:lnTo>
                  <a:lnTo>
                    <a:pt x="1578" y="11"/>
                  </a:lnTo>
                  <a:lnTo>
                    <a:pt x="1582" y="15"/>
                  </a:lnTo>
                  <a:lnTo>
                    <a:pt x="1584" y="21"/>
                  </a:lnTo>
                  <a:lnTo>
                    <a:pt x="1586" y="27"/>
                  </a:lnTo>
                  <a:lnTo>
                    <a:pt x="1587" y="33"/>
                  </a:lnTo>
                  <a:lnTo>
                    <a:pt x="1587" y="33"/>
                  </a:lnTo>
                  <a:lnTo>
                    <a:pt x="1586" y="41"/>
                  </a:lnTo>
                  <a:lnTo>
                    <a:pt x="1584" y="47"/>
                  </a:lnTo>
                  <a:lnTo>
                    <a:pt x="1582" y="52"/>
                  </a:lnTo>
                  <a:lnTo>
                    <a:pt x="1578" y="57"/>
                  </a:lnTo>
                  <a:lnTo>
                    <a:pt x="1573" y="61"/>
                  </a:lnTo>
                  <a:lnTo>
                    <a:pt x="1566" y="64"/>
                  </a:lnTo>
                  <a:lnTo>
                    <a:pt x="1560" y="65"/>
                  </a:lnTo>
                  <a:lnTo>
                    <a:pt x="1554" y="66"/>
                  </a:lnTo>
                  <a:lnTo>
                    <a:pt x="1554" y="6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9170988" y="3879851"/>
              <a:ext cx="60325" cy="88900"/>
            </a:xfrm>
            <a:custGeom>
              <a:rect b="b" l="l" r="r" t="t"/>
              <a:pathLst>
                <a:path extrusionOk="0" h="396" w="265">
                  <a:moveTo>
                    <a:pt x="232" y="396"/>
                  </a:moveTo>
                  <a:lnTo>
                    <a:pt x="33" y="396"/>
                  </a:lnTo>
                  <a:lnTo>
                    <a:pt x="33" y="396"/>
                  </a:lnTo>
                  <a:lnTo>
                    <a:pt x="27" y="395"/>
                  </a:lnTo>
                  <a:lnTo>
                    <a:pt x="20" y="394"/>
                  </a:lnTo>
                  <a:lnTo>
                    <a:pt x="14" y="391"/>
                  </a:lnTo>
                  <a:lnTo>
                    <a:pt x="10" y="387"/>
                  </a:lnTo>
                  <a:lnTo>
                    <a:pt x="6" y="382"/>
                  </a:lnTo>
                  <a:lnTo>
                    <a:pt x="3" y="377"/>
                  </a:lnTo>
                  <a:lnTo>
                    <a:pt x="1" y="371"/>
                  </a:lnTo>
                  <a:lnTo>
                    <a:pt x="0" y="36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8" y="0"/>
                  </a:lnTo>
                  <a:lnTo>
                    <a:pt x="244" y="2"/>
                  </a:lnTo>
                  <a:lnTo>
                    <a:pt x="250" y="5"/>
                  </a:lnTo>
                  <a:lnTo>
                    <a:pt x="254" y="9"/>
                  </a:lnTo>
                  <a:lnTo>
                    <a:pt x="258" y="14"/>
                  </a:lnTo>
                  <a:lnTo>
                    <a:pt x="262" y="20"/>
                  </a:lnTo>
                  <a:lnTo>
                    <a:pt x="264" y="26"/>
                  </a:lnTo>
                  <a:lnTo>
                    <a:pt x="265" y="33"/>
                  </a:lnTo>
                  <a:lnTo>
                    <a:pt x="265" y="363"/>
                  </a:lnTo>
                  <a:lnTo>
                    <a:pt x="265" y="363"/>
                  </a:lnTo>
                  <a:lnTo>
                    <a:pt x="264" y="371"/>
                  </a:lnTo>
                  <a:lnTo>
                    <a:pt x="262" y="377"/>
                  </a:lnTo>
                  <a:lnTo>
                    <a:pt x="258" y="382"/>
                  </a:lnTo>
                  <a:lnTo>
                    <a:pt x="254" y="387"/>
                  </a:lnTo>
                  <a:lnTo>
                    <a:pt x="250" y="391"/>
                  </a:lnTo>
                  <a:lnTo>
                    <a:pt x="244" y="394"/>
                  </a:lnTo>
                  <a:lnTo>
                    <a:pt x="238" y="395"/>
                  </a:lnTo>
                  <a:lnTo>
                    <a:pt x="232" y="396"/>
                  </a:lnTo>
                  <a:lnTo>
                    <a:pt x="232" y="396"/>
                  </a:lnTo>
                  <a:close/>
                  <a:moveTo>
                    <a:pt x="66" y="330"/>
                  </a:moveTo>
                  <a:lnTo>
                    <a:pt x="198" y="330"/>
                  </a:lnTo>
                  <a:lnTo>
                    <a:pt x="198" y="66"/>
                  </a:lnTo>
                  <a:lnTo>
                    <a:pt x="66" y="66"/>
                  </a:lnTo>
                  <a:lnTo>
                    <a:pt x="66" y="3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9259888" y="3803651"/>
              <a:ext cx="60325" cy="165100"/>
            </a:xfrm>
            <a:custGeom>
              <a:rect b="b" l="l" r="r" t="t"/>
              <a:pathLst>
                <a:path extrusionOk="0" h="727" w="264">
                  <a:moveTo>
                    <a:pt x="231" y="727"/>
                  </a:moveTo>
                  <a:lnTo>
                    <a:pt x="33" y="727"/>
                  </a:lnTo>
                  <a:lnTo>
                    <a:pt x="33" y="727"/>
                  </a:lnTo>
                  <a:lnTo>
                    <a:pt x="26" y="726"/>
                  </a:lnTo>
                  <a:lnTo>
                    <a:pt x="20" y="725"/>
                  </a:lnTo>
                  <a:lnTo>
                    <a:pt x="15" y="722"/>
                  </a:lnTo>
                  <a:lnTo>
                    <a:pt x="9" y="718"/>
                  </a:lnTo>
                  <a:lnTo>
                    <a:pt x="5" y="713"/>
                  </a:lnTo>
                  <a:lnTo>
                    <a:pt x="2" y="708"/>
                  </a:lnTo>
                  <a:lnTo>
                    <a:pt x="0" y="702"/>
                  </a:lnTo>
                  <a:lnTo>
                    <a:pt x="0" y="69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5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231" y="0"/>
                  </a:lnTo>
                  <a:lnTo>
                    <a:pt x="231" y="0"/>
                  </a:lnTo>
                  <a:lnTo>
                    <a:pt x="238" y="1"/>
                  </a:lnTo>
                  <a:lnTo>
                    <a:pt x="244" y="3"/>
                  </a:lnTo>
                  <a:lnTo>
                    <a:pt x="250" y="6"/>
                  </a:lnTo>
                  <a:lnTo>
                    <a:pt x="255" y="9"/>
                  </a:lnTo>
                  <a:lnTo>
                    <a:pt x="259" y="14"/>
                  </a:lnTo>
                  <a:lnTo>
                    <a:pt x="262" y="20"/>
                  </a:lnTo>
                  <a:lnTo>
                    <a:pt x="264" y="27"/>
                  </a:lnTo>
                  <a:lnTo>
                    <a:pt x="264" y="33"/>
                  </a:lnTo>
                  <a:lnTo>
                    <a:pt x="264" y="694"/>
                  </a:lnTo>
                  <a:lnTo>
                    <a:pt x="264" y="694"/>
                  </a:lnTo>
                  <a:lnTo>
                    <a:pt x="264" y="702"/>
                  </a:lnTo>
                  <a:lnTo>
                    <a:pt x="262" y="708"/>
                  </a:lnTo>
                  <a:lnTo>
                    <a:pt x="259" y="713"/>
                  </a:lnTo>
                  <a:lnTo>
                    <a:pt x="255" y="718"/>
                  </a:lnTo>
                  <a:lnTo>
                    <a:pt x="250" y="722"/>
                  </a:lnTo>
                  <a:lnTo>
                    <a:pt x="244" y="725"/>
                  </a:lnTo>
                  <a:lnTo>
                    <a:pt x="238" y="726"/>
                  </a:lnTo>
                  <a:lnTo>
                    <a:pt x="231" y="727"/>
                  </a:lnTo>
                  <a:lnTo>
                    <a:pt x="231" y="727"/>
                  </a:lnTo>
                  <a:close/>
                  <a:moveTo>
                    <a:pt x="66" y="661"/>
                  </a:moveTo>
                  <a:lnTo>
                    <a:pt x="198" y="661"/>
                  </a:lnTo>
                  <a:lnTo>
                    <a:pt x="198" y="66"/>
                  </a:lnTo>
                  <a:lnTo>
                    <a:pt x="66" y="66"/>
                  </a:lnTo>
                  <a:lnTo>
                    <a:pt x="66" y="6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9350375" y="3833813"/>
              <a:ext cx="60325" cy="134938"/>
            </a:xfrm>
            <a:custGeom>
              <a:rect b="b" l="l" r="r" t="t"/>
              <a:pathLst>
                <a:path extrusionOk="0" h="595" w="265">
                  <a:moveTo>
                    <a:pt x="232" y="595"/>
                  </a:moveTo>
                  <a:lnTo>
                    <a:pt x="34" y="595"/>
                  </a:lnTo>
                  <a:lnTo>
                    <a:pt x="34" y="595"/>
                  </a:lnTo>
                  <a:lnTo>
                    <a:pt x="27" y="594"/>
                  </a:lnTo>
                  <a:lnTo>
                    <a:pt x="21" y="593"/>
                  </a:lnTo>
                  <a:lnTo>
                    <a:pt x="15" y="590"/>
                  </a:lnTo>
                  <a:lnTo>
                    <a:pt x="10" y="586"/>
                  </a:lnTo>
                  <a:lnTo>
                    <a:pt x="7" y="581"/>
                  </a:lnTo>
                  <a:lnTo>
                    <a:pt x="4" y="576"/>
                  </a:lnTo>
                  <a:lnTo>
                    <a:pt x="2" y="570"/>
                  </a:lnTo>
                  <a:lnTo>
                    <a:pt x="0" y="562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7" y="15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21" y="2"/>
                  </a:lnTo>
                  <a:lnTo>
                    <a:pt x="27" y="1"/>
                  </a:lnTo>
                  <a:lnTo>
                    <a:pt x="34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9" y="1"/>
                  </a:lnTo>
                  <a:lnTo>
                    <a:pt x="245" y="2"/>
                  </a:lnTo>
                  <a:lnTo>
                    <a:pt x="251" y="5"/>
                  </a:lnTo>
                  <a:lnTo>
                    <a:pt x="255" y="9"/>
                  </a:lnTo>
                  <a:lnTo>
                    <a:pt x="259" y="15"/>
                  </a:lnTo>
                  <a:lnTo>
                    <a:pt x="262" y="20"/>
                  </a:lnTo>
                  <a:lnTo>
                    <a:pt x="264" y="26"/>
                  </a:lnTo>
                  <a:lnTo>
                    <a:pt x="265" y="33"/>
                  </a:lnTo>
                  <a:lnTo>
                    <a:pt x="265" y="562"/>
                  </a:lnTo>
                  <a:lnTo>
                    <a:pt x="265" y="562"/>
                  </a:lnTo>
                  <a:lnTo>
                    <a:pt x="264" y="570"/>
                  </a:lnTo>
                  <a:lnTo>
                    <a:pt x="262" y="576"/>
                  </a:lnTo>
                  <a:lnTo>
                    <a:pt x="259" y="581"/>
                  </a:lnTo>
                  <a:lnTo>
                    <a:pt x="255" y="586"/>
                  </a:lnTo>
                  <a:lnTo>
                    <a:pt x="251" y="590"/>
                  </a:lnTo>
                  <a:lnTo>
                    <a:pt x="245" y="593"/>
                  </a:lnTo>
                  <a:lnTo>
                    <a:pt x="239" y="594"/>
                  </a:lnTo>
                  <a:lnTo>
                    <a:pt x="232" y="595"/>
                  </a:lnTo>
                  <a:lnTo>
                    <a:pt x="232" y="595"/>
                  </a:lnTo>
                  <a:close/>
                  <a:moveTo>
                    <a:pt x="67" y="529"/>
                  </a:moveTo>
                  <a:lnTo>
                    <a:pt x="199" y="529"/>
                  </a:lnTo>
                  <a:lnTo>
                    <a:pt x="199" y="66"/>
                  </a:lnTo>
                  <a:lnTo>
                    <a:pt x="67" y="66"/>
                  </a:lnTo>
                  <a:lnTo>
                    <a:pt x="67" y="5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9440863" y="3729038"/>
              <a:ext cx="60325" cy="239713"/>
            </a:xfrm>
            <a:custGeom>
              <a:rect b="b" l="l" r="r" t="t"/>
              <a:pathLst>
                <a:path extrusionOk="0" h="1058" w="265">
                  <a:moveTo>
                    <a:pt x="232" y="1058"/>
                  </a:moveTo>
                  <a:lnTo>
                    <a:pt x="33" y="1058"/>
                  </a:lnTo>
                  <a:lnTo>
                    <a:pt x="33" y="1058"/>
                  </a:lnTo>
                  <a:lnTo>
                    <a:pt x="27" y="1057"/>
                  </a:lnTo>
                  <a:lnTo>
                    <a:pt x="21" y="1056"/>
                  </a:lnTo>
                  <a:lnTo>
                    <a:pt x="15" y="1053"/>
                  </a:lnTo>
                  <a:lnTo>
                    <a:pt x="10" y="1049"/>
                  </a:lnTo>
                  <a:lnTo>
                    <a:pt x="6" y="1044"/>
                  </a:lnTo>
                  <a:lnTo>
                    <a:pt x="3" y="1039"/>
                  </a:lnTo>
                  <a:lnTo>
                    <a:pt x="1" y="1033"/>
                  </a:lnTo>
                  <a:lnTo>
                    <a:pt x="0" y="102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5" y="6"/>
                  </a:lnTo>
                  <a:lnTo>
                    <a:pt x="21" y="3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9" y="0"/>
                  </a:lnTo>
                  <a:lnTo>
                    <a:pt x="245" y="3"/>
                  </a:lnTo>
                  <a:lnTo>
                    <a:pt x="250" y="6"/>
                  </a:lnTo>
                  <a:lnTo>
                    <a:pt x="255" y="10"/>
                  </a:lnTo>
                  <a:lnTo>
                    <a:pt x="260" y="15"/>
                  </a:lnTo>
                  <a:lnTo>
                    <a:pt x="263" y="20"/>
                  </a:lnTo>
                  <a:lnTo>
                    <a:pt x="264" y="26"/>
                  </a:lnTo>
                  <a:lnTo>
                    <a:pt x="265" y="34"/>
                  </a:lnTo>
                  <a:lnTo>
                    <a:pt x="265" y="1025"/>
                  </a:lnTo>
                  <a:lnTo>
                    <a:pt x="265" y="1025"/>
                  </a:lnTo>
                  <a:lnTo>
                    <a:pt x="264" y="1033"/>
                  </a:lnTo>
                  <a:lnTo>
                    <a:pt x="263" y="1039"/>
                  </a:lnTo>
                  <a:lnTo>
                    <a:pt x="260" y="1044"/>
                  </a:lnTo>
                  <a:lnTo>
                    <a:pt x="255" y="1049"/>
                  </a:lnTo>
                  <a:lnTo>
                    <a:pt x="250" y="1053"/>
                  </a:lnTo>
                  <a:lnTo>
                    <a:pt x="245" y="1056"/>
                  </a:lnTo>
                  <a:lnTo>
                    <a:pt x="239" y="1057"/>
                  </a:lnTo>
                  <a:lnTo>
                    <a:pt x="232" y="1058"/>
                  </a:lnTo>
                  <a:lnTo>
                    <a:pt x="232" y="1058"/>
                  </a:lnTo>
                  <a:close/>
                  <a:moveTo>
                    <a:pt x="66" y="992"/>
                  </a:moveTo>
                  <a:lnTo>
                    <a:pt x="199" y="992"/>
                  </a:lnTo>
                  <a:lnTo>
                    <a:pt x="199" y="67"/>
                  </a:lnTo>
                  <a:lnTo>
                    <a:pt x="66" y="67"/>
                  </a:lnTo>
                  <a:lnTo>
                    <a:pt x="66" y="9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9177338" y="3759201"/>
              <a:ext cx="46038" cy="44450"/>
            </a:xfrm>
            <a:custGeom>
              <a:rect b="b" l="l" r="r" t="t"/>
              <a:pathLst>
                <a:path extrusionOk="0" h="199" w="199">
                  <a:moveTo>
                    <a:pt x="99" y="199"/>
                  </a:moveTo>
                  <a:lnTo>
                    <a:pt x="99" y="199"/>
                  </a:lnTo>
                  <a:lnTo>
                    <a:pt x="89" y="199"/>
                  </a:lnTo>
                  <a:lnTo>
                    <a:pt x="80" y="197"/>
                  </a:lnTo>
                  <a:lnTo>
                    <a:pt x="70" y="195"/>
                  </a:lnTo>
                  <a:lnTo>
                    <a:pt x="61" y="191"/>
                  </a:lnTo>
                  <a:lnTo>
                    <a:pt x="52" y="187"/>
                  </a:lnTo>
                  <a:lnTo>
                    <a:pt x="43" y="182"/>
                  </a:lnTo>
                  <a:lnTo>
                    <a:pt x="36" y="176"/>
                  </a:lnTo>
                  <a:lnTo>
                    <a:pt x="29" y="170"/>
                  </a:lnTo>
                  <a:lnTo>
                    <a:pt x="23" y="162"/>
                  </a:lnTo>
                  <a:lnTo>
                    <a:pt x="17" y="155"/>
                  </a:lnTo>
                  <a:lnTo>
                    <a:pt x="12" y="147"/>
                  </a:lnTo>
                  <a:lnTo>
                    <a:pt x="8" y="139"/>
                  </a:lnTo>
                  <a:lnTo>
                    <a:pt x="4" y="129"/>
                  </a:lnTo>
                  <a:lnTo>
                    <a:pt x="2" y="120"/>
                  </a:lnTo>
                  <a:lnTo>
                    <a:pt x="1" y="110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1" y="89"/>
                  </a:lnTo>
                  <a:lnTo>
                    <a:pt x="2" y="80"/>
                  </a:lnTo>
                  <a:lnTo>
                    <a:pt x="4" y="70"/>
                  </a:lnTo>
                  <a:lnTo>
                    <a:pt x="8" y="61"/>
                  </a:lnTo>
                  <a:lnTo>
                    <a:pt x="12" y="53"/>
                  </a:lnTo>
                  <a:lnTo>
                    <a:pt x="17" y="44"/>
                  </a:lnTo>
                  <a:lnTo>
                    <a:pt x="23" y="36"/>
                  </a:lnTo>
                  <a:lnTo>
                    <a:pt x="29" y="30"/>
                  </a:lnTo>
                  <a:lnTo>
                    <a:pt x="36" y="23"/>
                  </a:lnTo>
                  <a:lnTo>
                    <a:pt x="43" y="18"/>
                  </a:lnTo>
                  <a:lnTo>
                    <a:pt x="52" y="12"/>
                  </a:lnTo>
                  <a:lnTo>
                    <a:pt x="61" y="8"/>
                  </a:lnTo>
                  <a:lnTo>
                    <a:pt x="70" y="5"/>
                  </a:lnTo>
                  <a:lnTo>
                    <a:pt x="80" y="2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110" y="1"/>
                  </a:lnTo>
                  <a:lnTo>
                    <a:pt x="119" y="2"/>
                  </a:lnTo>
                  <a:lnTo>
                    <a:pt x="128" y="5"/>
                  </a:lnTo>
                  <a:lnTo>
                    <a:pt x="137" y="8"/>
                  </a:lnTo>
                  <a:lnTo>
                    <a:pt x="147" y="12"/>
                  </a:lnTo>
                  <a:lnTo>
                    <a:pt x="155" y="18"/>
                  </a:lnTo>
                  <a:lnTo>
                    <a:pt x="162" y="23"/>
                  </a:lnTo>
                  <a:lnTo>
                    <a:pt x="170" y="30"/>
                  </a:lnTo>
                  <a:lnTo>
                    <a:pt x="176" y="36"/>
                  </a:lnTo>
                  <a:lnTo>
                    <a:pt x="181" y="44"/>
                  </a:lnTo>
                  <a:lnTo>
                    <a:pt x="186" y="53"/>
                  </a:lnTo>
                  <a:lnTo>
                    <a:pt x="190" y="61"/>
                  </a:lnTo>
                  <a:lnTo>
                    <a:pt x="194" y="70"/>
                  </a:lnTo>
                  <a:lnTo>
                    <a:pt x="196" y="80"/>
                  </a:lnTo>
                  <a:lnTo>
                    <a:pt x="198" y="89"/>
                  </a:lnTo>
                  <a:lnTo>
                    <a:pt x="199" y="99"/>
                  </a:lnTo>
                  <a:lnTo>
                    <a:pt x="199" y="99"/>
                  </a:lnTo>
                  <a:lnTo>
                    <a:pt x="198" y="110"/>
                  </a:lnTo>
                  <a:lnTo>
                    <a:pt x="196" y="120"/>
                  </a:lnTo>
                  <a:lnTo>
                    <a:pt x="194" y="129"/>
                  </a:lnTo>
                  <a:lnTo>
                    <a:pt x="190" y="139"/>
                  </a:lnTo>
                  <a:lnTo>
                    <a:pt x="186" y="147"/>
                  </a:lnTo>
                  <a:lnTo>
                    <a:pt x="181" y="155"/>
                  </a:lnTo>
                  <a:lnTo>
                    <a:pt x="176" y="162"/>
                  </a:lnTo>
                  <a:lnTo>
                    <a:pt x="170" y="170"/>
                  </a:lnTo>
                  <a:lnTo>
                    <a:pt x="162" y="176"/>
                  </a:lnTo>
                  <a:lnTo>
                    <a:pt x="155" y="182"/>
                  </a:lnTo>
                  <a:lnTo>
                    <a:pt x="147" y="187"/>
                  </a:lnTo>
                  <a:lnTo>
                    <a:pt x="137" y="191"/>
                  </a:lnTo>
                  <a:lnTo>
                    <a:pt x="128" y="195"/>
                  </a:lnTo>
                  <a:lnTo>
                    <a:pt x="119" y="197"/>
                  </a:lnTo>
                  <a:lnTo>
                    <a:pt x="110" y="199"/>
                  </a:lnTo>
                  <a:lnTo>
                    <a:pt x="99" y="199"/>
                  </a:lnTo>
                  <a:lnTo>
                    <a:pt x="99" y="199"/>
                  </a:lnTo>
                  <a:close/>
                  <a:moveTo>
                    <a:pt x="99" y="66"/>
                  </a:moveTo>
                  <a:lnTo>
                    <a:pt x="99" y="66"/>
                  </a:lnTo>
                  <a:lnTo>
                    <a:pt x="93" y="67"/>
                  </a:lnTo>
                  <a:lnTo>
                    <a:pt x="87" y="69"/>
                  </a:lnTo>
                  <a:lnTo>
                    <a:pt x="81" y="72"/>
                  </a:lnTo>
                  <a:lnTo>
                    <a:pt x="75" y="77"/>
                  </a:lnTo>
                  <a:lnTo>
                    <a:pt x="72" y="81"/>
                  </a:lnTo>
                  <a:lnTo>
                    <a:pt x="69" y="87"/>
                  </a:lnTo>
                  <a:lnTo>
                    <a:pt x="67" y="93"/>
                  </a:lnTo>
                  <a:lnTo>
                    <a:pt x="66" y="99"/>
                  </a:lnTo>
                  <a:lnTo>
                    <a:pt x="66" y="99"/>
                  </a:lnTo>
                  <a:lnTo>
                    <a:pt x="67" y="107"/>
                  </a:lnTo>
                  <a:lnTo>
                    <a:pt x="69" y="113"/>
                  </a:lnTo>
                  <a:lnTo>
                    <a:pt x="72" y="118"/>
                  </a:lnTo>
                  <a:lnTo>
                    <a:pt x="75" y="123"/>
                  </a:lnTo>
                  <a:lnTo>
                    <a:pt x="81" y="127"/>
                  </a:lnTo>
                  <a:lnTo>
                    <a:pt x="87" y="130"/>
                  </a:lnTo>
                  <a:lnTo>
                    <a:pt x="93" y="132"/>
                  </a:lnTo>
                  <a:lnTo>
                    <a:pt x="99" y="132"/>
                  </a:lnTo>
                  <a:lnTo>
                    <a:pt x="99" y="132"/>
                  </a:lnTo>
                  <a:lnTo>
                    <a:pt x="105" y="132"/>
                  </a:lnTo>
                  <a:lnTo>
                    <a:pt x="112" y="130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6" y="118"/>
                  </a:lnTo>
                  <a:lnTo>
                    <a:pt x="129" y="113"/>
                  </a:lnTo>
                  <a:lnTo>
                    <a:pt x="131" y="107"/>
                  </a:lnTo>
                  <a:lnTo>
                    <a:pt x="132" y="99"/>
                  </a:lnTo>
                  <a:lnTo>
                    <a:pt x="132" y="99"/>
                  </a:lnTo>
                  <a:lnTo>
                    <a:pt x="131" y="93"/>
                  </a:lnTo>
                  <a:lnTo>
                    <a:pt x="129" y="87"/>
                  </a:lnTo>
                  <a:lnTo>
                    <a:pt x="126" y="81"/>
                  </a:lnTo>
                  <a:lnTo>
                    <a:pt x="123" y="77"/>
                  </a:lnTo>
                  <a:lnTo>
                    <a:pt x="118" y="72"/>
                  </a:lnTo>
                  <a:lnTo>
                    <a:pt x="112" y="69"/>
                  </a:lnTo>
                  <a:lnTo>
                    <a:pt x="105" y="67"/>
                  </a:lnTo>
                  <a:lnTo>
                    <a:pt x="99" y="66"/>
                  </a:lnTo>
                  <a:lnTo>
                    <a:pt x="99" y="6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9267825" y="3684588"/>
              <a:ext cx="44450" cy="44450"/>
            </a:xfrm>
            <a:custGeom>
              <a:rect b="b" l="l" r="r" t="t"/>
              <a:pathLst>
                <a:path extrusionOk="0" h="198" w="198">
                  <a:moveTo>
                    <a:pt x="99" y="198"/>
                  </a:moveTo>
                  <a:lnTo>
                    <a:pt x="99" y="198"/>
                  </a:lnTo>
                  <a:lnTo>
                    <a:pt x="89" y="197"/>
                  </a:lnTo>
                  <a:lnTo>
                    <a:pt x="79" y="196"/>
                  </a:lnTo>
                  <a:lnTo>
                    <a:pt x="70" y="193"/>
                  </a:lnTo>
                  <a:lnTo>
                    <a:pt x="60" y="190"/>
                  </a:lnTo>
                  <a:lnTo>
                    <a:pt x="52" y="186"/>
                  </a:lnTo>
                  <a:lnTo>
                    <a:pt x="44" y="181"/>
                  </a:lnTo>
                  <a:lnTo>
                    <a:pt x="36" y="176"/>
                  </a:lnTo>
                  <a:lnTo>
                    <a:pt x="29" y="169"/>
                  </a:lnTo>
                  <a:lnTo>
                    <a:pt x="23" y="162"/>
                  </a:lnTo>
                  <a:lnTo>
                    <a:pt x="17" y="154"/>
                  </a:lnTo>
                  <a:lnTo>
                    <a:pt x="12" y="146"/>
                  </a:lnTo>
                  <a:lnTo>
                    <a:pt x="7" y="137"/>
                  </a:lnTo>
                  <a:lnTo>
                    <a:pt x="4" y="128"/>
                  </a:lnTo>
                  <a:lnTo>
                    <a:pt x="2" y="119"/>
                  </a:lnTo>
                  <a:lnTo>
                    <a:pt x="0" y="109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89"/>
                  </a:lnTo>
                  <a:lnTo>
                    <a:pt x="2" y="78"/>
                  </a:lnTo>
                  <a:lnTo>
                    <a:pt x="4" y="69"/>
                  </a:lnTo>
                  <a:lnTo>
                    <a:pt x="7" y="60"/>
                  </a:lnTo>
                  <a:lnTo>
                    <a:pt x="12" y="51"/>
                  </a:lnTo>
                  <a:lnTo>
                    <a:pt x="17" y="43"/>
                  </a:lnTo>
                  <a:lnTo>
                    <a:pt x="23" y="36"/>
                  </a:lnTo>
                  <a:lnTo>
                    <a:pt x="29" y="29"/>
                  </a:lnTo>
                  <a:lnTo>
                    <a:pt x="36" y="22"/>
                  </a:lnTo>
                  <a:lnTo>
                    <a:pt x="44" y="16"/>
                  </a:lnTo>
                  <a:lnTo>
                    <a:pt x="52" y="11"/>
                  </a:lnTo>
                  <a:lnTo>
                    <a:pt x="60" y="7"/>
                  </a:lnTo>
                  <a:lnTo>
                    <a:pt x="70" y="4"/>
                  </a:lnTo>
                  <a:lnTo>
                    <a:pt x="79" y="2"/>
                  </a:lnTo>
                  <a:lnTo>
                    <a:pt x="89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19" y="2"/>
                  </a:lnTo>
                  <a:lnTo>
                    <a:pt x="129" y="4"/>
                  </a:lnTo>
                  <a:lnTo>
                    <a:pt x="138" y="7"/>
                  </a:lnTo>
                  <a:lnTo>
                    <a:pt x="146" y="11"/>
                  </a:lnTo>
                  <a:lnTo>
                    <a:pt x="154" y="16"/>
                  </a:lnTo>
                  <a:lnTo>
                    <a:pt x="162" y="22"/>
                  </a:lnTo>
                  <a:lnTo>
                    <a:pt x="169" y="29"/>
                  </a:lnTo>
                  <a:lnTo>
                    <a:pt x="175" y="36"/>
                  </a:lnTo>
                  <a:lnTo>
                    <a:pt x="181" y="43"/>
                  </a:lnTo>
                  <a:lnTo>
                    <a:pt x="187" y="51"/>
                  </a:lnTo>
                  <a:lnTo>
                    <a:pt x="191" y="60"/>
                  </a:lnTo>
                  <a:lnTo>
                    <a:pt x="194" y="69"/>
                  </a:lnTo>
                  <a:lnTo>
                    <a:pt x="196" y="78"/>
                  </a:lnTo>
                  <a:lnTo>
                    <a:pt x="198" y="89"/>
                  </a:lnTo>
                  <a:lnTo>
                    <a:pt x="198" y="99"/>
                  </a:lnTo>
                  <a:lnTo>
                    <a:pt x="198" y="99"/>
                  </a:lnTo>
                  <a:lnTo>
                    <a:pt x="198" y="109"/>
                  </a:lnTo>
                  <a:lnTo>
                    <a:pt x="196" y="119"/>
                  </a:lnTo>
                  <a:lnTo>
                    <a:pt x="194" y="128"/>
                  </a:lnTo>
                  <a:lnTo>
                    <a:pt x="191" y="137"/>
                  </a:lnTo>
                  <a:lnTo>
                    <a:pt x="187" y="146"/>
                  </a:lnTo>
                  <a:lnTo>
                    <a:pt x="181" y="154"/>
                  </a:lnTo>
                  <a:lnTo>
                    <a:pt x="175" y="162"/>
                  </a:lnTo>
                  <a:lnTo>
                    <a:pt x="169" y="169"/>
                  </a:lnTo>
                  <a:lnTo>
                    <a:pt x="162" y="176"/>
                  </a:lnTo>
                  <a:lnTo>
                    <a:pt x="154" y="181"/>
                  </a:lnTo>
                  <a:lnTo>
                    <a:pt x="146" y="186"/>
                  </a:lnTo>
                  <a:lnTo>
                    <a:pt x="138" y="190"/>
                  </a:lnTo>
                  <a:lnTo>
                    <a:pt x="129" y="193"/>
                  </a:lnTo>
                  <a:lnTo>
                    <a:pt x="119" y="196"/>
                  </a:lnTo>
                  <a:lnTo>
                    <a:pt x="109" y="197"/>
                  </a:lnTo>
                  <a:lnTo>
                    <a:pt x="99" y="198"/>
                  </a:lnTo>
                  <a:lnTo>
                    <a:pt x="99" y="198"/>
                  </a:lnTo>
                  <a:close/>
                  <a:moveTo>
                    <a:pt x="99" y="66"/>
                  </a:moveTo>
                  <a:lnTo>
                    <a:pt x="99" y="66"/>
                  </a:lnTo>
                  <a:lnTo>
                    <a:pt x="92" y="66"/>
                  </a:lnTo>
                  <a:lnTo>
                    <a:pt x="86" y="68"/>
                  </a:lnTo>
                  <a:lnTo>
                    <a:pt x="81" y="71"/>
                  </a:lnTo>
                  <a:lnTo>
                    <a:pt x="76" y="75"/>
                  </a:lnTo>
                  <a:lnTo>
                    <a:pt x="72" y="80"/>
                  </a:lnTo>
                  <a:lnTo>
                    <a:pt x="69" y="86"/>
                  </a:lnTo>
                  <a:lnTo>
                    <a:pt x="66" y="92"/>
                  </a:lnTo>
                  <a:lnTo>
                    <a:pt x="65" y="99"/>
                  </a:lnTo>
                  <a:lnTo>
                    <a:pt x="65" y="99"/>
                  </a:lnTo>
                  <a:lnTo>
                    <a:pt x="66" y="105"/>
                  </a:lnTo>
                  <a:lnTo>
                    <a:pt x="69" y="112"/>
                  </a:lnTo>
                  <a:lnTo>
                    <a:pt x="72" y="118"/>
                  </a:lnTo>
                  <a:lnTo>
                    <a:pt x="76" y="122"/>
                  </a:lnTo>
                  <a:lnTo>
                    <a:pt x="81" y="126"/>
                  </a:lnTo>
                  <a:lnTo>
                    <a:pt x="86" y="129"/>
                  </a:lnTo>
                  <a:lnTo>
                    <a:pt x="92" y="131"/>
                  </a:lnTo>
                  <a:lnTo>
                    <a:pt x="99" y="132"/>
                  </a:lnTo>
                  <a:lnTo>
                    <a:pt x="99" y="132"/>
                  </a:lnTo>
                  <a:lnTo>
                    <a:pt x="106" y="131"/>
                  </a:lnTo>
                  <a:lnTo>
                    <a:pt x="112" y="129"/>
                  </a:lnTo>
                  <a:lnTo>
                    <a:pt x="117" y="126"/>
                  </a:lnTo>
                  <a:lnTo>
                    <a:pt x="122" y="122"/>
                  </a:lnTo>
                  <a:lnTo>
                    <a:pt x="127" y="118"/>
                  </a:lnTo>
                  <a:lnTo>
                    <a:pt x="130" y="112"/>
                  </a:lnTo>
                  <a:lnTo>
                    <a:pt x="132" y="105"/>
                  </a:lnTo>
                  <a:lnTo>
                    <a:pt x="132" y="99"/>
                  </a:lnTo>
                  <a:lnTo>
                    <a:pt x="132" y="99"/>
                  </a:lnTo>
                  <a:lnTo>
                    <a:pt x="132" y="92"/>
                  </a:lnTo>
                  <a:lnTo>
                    <a:pt x="130" y="86"/>
                  </a:lnTo>
                  <a:lnTo>
                    <a:pt x="127" y="80"/>
                  </a:lnTo>
                  <a:lnTo>
                    <a:pt x="122" y="75"/>
                  </a:lnTo>
                  <a:lnTo>
                    <a:pt x="117" y="71"/>
                  </a:lnTo>
                  <a:lnTo>
                    <a:pt x="112" y="68"/>
                  </a:lnTo>
                  <a:lnTo>
                    <a:pt x="106" y="66"/>
                  </a:lnTo>
                  <a:lnTo>
                    <a:pt x="99" y="66"/>
                  </a:lnTo>
                  <a:lnTo>
                    <a:pt x="99" y="6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9358313" y="3714751"/>
              <a:ext cx="44450" cy="44450"/>
            </a:xfrm>
            <a:custGeom>
              <a:rect b="b" l="l" r="r" t="t"/>
              <a:pathLst>
                <a:path extrusionOk="0" h="198" w="198">
                  <a:moveTo>
                    <a:pt x="99" y="198"/>
                  </a:moveTo>
                  <a:lnTo>
                    <a:pt x="99" y="198"/>
                  </a:lnTo>
                  <a:lnTo>
                    <a:pt x="89" y="198"/>
                  </a:lnTo>
                  <a:lnTo>
                    <a:pt x="79" y="196"/>
                  </a:lnTo>
                  <a:lnTo>
                    <a:pt x="69" y="194"/>
                  </a:lnTo>
                  <a:lnTo>
                    <a:pt x="61" y="191"/>
                  </a:lnTo>
                  <a:lnTo>
                    <a:pt x="51" y="187"/>
                  </a:lnTo>
                  <a:lnTo>
                    <a:pt x="43" y="181"/>
                  </a:lnTo>
                  <a:lnTo>
                    <a:pt x="36" y="176"/>
                  </a:lnTo>
                  <a:lnTo>
                    <a:pt x="29" y="169"/>
                  </a:lnTo>
                  <a:lnTo>
                    <a:pt x="22" y="163"/>
                  </a:lnTo>
                  <a:lnTo>
                    <a:pt x="16" y="154"/>
                  </a:lnTo>
                  <a:lnTo>
                    <a:pt x="12" y="146"/>
                  </a:lnTo>
                  <a:lnTo>
                    <a:pt x="8" y="138"/>
                  </a:lnTo>
                  <a:lnTo>
                    <a:pt x="4" y="129"/>
                  </a:lnTo>
                  <a:lnTo>
                    <a:pt x="2" y="119"/>
                  </a:lnTo>
                  <a:lnTo>
                    <a:pt x="1" y="109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89"/>
                  </a:lnTo>
                  <a:lnTo>
                    <a:pt x="2" y="79"/>
                  </a:lnTo>
                  <a:lnTo>
                    <a:pt x="4" y="70"/>
                  </a:lnTo>
                  <a:lnTo>
                    <a:pt x="8" y="60"/>
                  </a:lnTo>
                  <a:lnTo>
                    <a:pt x="12" y="52"/>
                  </a:lnTo>
                  <a:lnTo>
                    <a:pt x="16" y="44"/>
                  </a:lnTo>
                  <a:lnTo>
                    <a:pt x="22" y="36"/>
                  </a:lnTo>
                  <a:lnTo>
                    <a:pt x="29" y="29"/>
                  </a:lnTo>
                  <a:lnTo>
                    <a:pt x="36" y="23"/>
                  </a:lnTo>
                  <a:lnTo>
                    <a:pt x="43" y="17"/>
                  </a:lnTo>
                  <a:lnTo>
                    <a:pt x="51" y="12"/>
                  </a:lnTo>
                  <a:lnTo>
                    <a:pt x="61" y="7"/>
                  </a:lnTo>
                  <a:lnTo>
                    <a:pt x="69" y="4"/>
                  </a:lnTo>
                  <a:lnTo>
                    <a:pt x="79" y="2"/>
                  </a:lnTo>
                  <a:lnTo>
                    <a:pt x="89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19" y="2"/>
                  </a:lnTo>
                  <a:lnTo>
                    <a:pt x="128" y="4"/>
                  </a:lnTo>
                  <a:lnTo>
                    <a:pt x="137" y="7"/>
                  </a:lnTo>
                  <a:lnTo>
                    <a:pt x="147" y="12"/>
                  </a:lnTo>
                  <a:lnTo>
                    <a:pt x="154" y="17"/>
                  </a:lnTo>
                  <a:lnTo>
                    <a:pt x="162" y="23"/>
                  </a:lnTo>
                  <a:lnTo>
                    <a:pt x="169" y="29"/>
                  </a:lnTo>
                  <a:lnTo>
                    <a:pt x="176" y="36"/>
                  </a:lnTo>
                  <a:lnTo>
                    <a:pt x="181" y="44"/>
                  </a:lnTo>
                  <a:lnTo>
                    <a:pt x="186" y="52"/>
                  </a:lnTo>
                  <a:lnTo>
                    <a:pt x="190" y="60"/>
                  </a:lnTo>
                  <a:lnTo>
                    <a:pt x="193" y="70"/>
                  </a:lnTo>
                  <a:lnTo>
                    <a:pt x="196" y="79"/>
                  </a:lnTo>
                  <a:lnTo>
                    <a:pt x="197" y="89"/>
                  </a:lnTo>
                  <a:lnTo>
                    <a:pt x="198" y="100"/>
                  </a:lnTo>
                  <a:lnTo>
                    <a:pt x="198" y="100"/>
                  </a:lnTo>
                  <a:lnTo>
                    <a:pt x="197" y="109"/>
                  </a:lnTo>
                  <a:lnTo>
                    <a:pt x="196" y="119"/>
                  </a:lnTo>
                  <a:lnTo>
                    <a:pt x="193" y="129"/>
                  </a:lnTo>
                  <a:lnTo>
                    <a:pt x="190" y="138"/>
                  </a:lnTo>
                  <a:lnTo>
                    <a:pt x="186" y="146"/>
                  </a:lnTo>
                  <a:lnTo>
                    <a:pt x="181" y="154"/>
                  </a:lnTo>
                  <a:lnTo>
                    <a:pt x="176" y="163"/>
                  </a:lnTo>
                  <a:lnTo>
                    <a:pt x="169" y="169"/>
                  </a:lnTo>
                  <a:lnTo>
                    <a:pt x="162" y="176"/>
                  </a:lnTo>
                  <a:lnTo>
                    <a:pt x="154" y="181"/>
                  </a:lnTo>
                  <a:lnTo>
                    <a:pt x="147" y="187"/>
                  </a:lnTo>
                  <a:lnTo>
                    <a:pt x="137" y="191"/>
                  </a:lnTo>
                  <a:lnTo>
                    <a:pt x="128" y="194"/>
                  </a:lnTo>
                  <a:lnTo>
                    <a:pt x="119" y="196"/>
                  </a:lnTo>
                  <a:lnTo>
                    <a:pt x="109" y="198"/>
                  </a:lnTo>
                  <a:lnTo>
                    <a:pt x="99" y="198"/>
                  </a:lnTo>
                  <a:lnTo>
                    <a:pt x="99" y="198"/>
                  </a:lnTo>
                  <a:close/>
                  <a:moveTo>
                    <a:pt x="99" y="66"/>
                  </a:moveTo>
                  <a:lnTo>
                    <a:pt x="99" y="66"/>
                  </a:lnTo>
                  <a:lnTo>
                    <a:pt x="92" y="66"/>
                  </a:lnTo>
                  <a:lnTo>
                    <a:pt x="85" y="69"/>
                  </a:lnTo>
                  <a:lnTo>
                    <a:pt x="80" y="72"/>
                  </a:lnTo>
                  <a:lnTo>
                    <a:pt x="75" y="76"/>
                  </a:lnTo>
                  <a:lnTo>
                    <a:pt x="71" y="81"/>
                  </a:lnTo>
                  <a:lnTo>
                    <a:pt x="68" y="86"/>
                  </a:lnTo>
                  <a:lnTo>
                    <a:pt x="67" y="92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67" y="106"/>
                  </a:lnTo>
                  <a:lnTo>
                    <a:pt x="68" y="112"/>
                  </a:lnTo>
                  <a:lnTo>
                    <a:pt x="71" y="117"/>
                  </a:lnTo>
                  <a:lnTo>
                    <a:pt x="75" y="122"/>
                  </a:lnTo>
                  <a:lnTo>
                    <a:pt x="80" y="126"/>
                  </a:lnTo>
                  <a:lnTo>
                    <a:pt x="85" y="130"/>
                  </a:lnTo>
                  <a:lnTo>
                    <a:pt x="92" y="132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105" y="132"/>
                  </a:lnTo>
                  <a:lnTo>
                    <a:pt x="111" y="130"/>
                  </a:lnTo>
                  <a:lnTo>
                    <a:pt x="118" y="126"/>
                  </a:lnTo>
                  <a:lnTo>
                    <a:pt x="122" y="122"/>
                  </a:lnTo>
                  <a:lnTo>
                    <a:pt x="126" y="117"/>
                  </a:lnTo>
                  <a:lnTo>
                    <a:pt x="129" y="112"/>
                  </a:lnTo>
                  <a:lnTo>
                    <a:pt x="131" y="106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31" y="92"/>
                  </a:lnTo>
                  <a:lnTo>
                    <a:pt x="129" y="86"/>
                  </a:lnTo>
                  <a:lnTo>
                    <a:pt x="126" y="81"/>
                  </a:lnTo>
                  <a:lnTo>
                    <a:pt x="122" y="76"/>
                  </a:lnTo>
                  <a:lnTo>
                    <a:pt x="118" y="72"/>
                  </a:lnTo>
                  <a:lnTo>
                    <a:pt x="111" y="69"/>
                  </a:lnTo>
                  <a:lnTo>
                    <a:pt x="105" y="66"/>
                  </a:lnTo>
                  <a:lnTo>
                    <a:pt x="99" y="66"/>
                  </a:lnTo>
                  <a:lnTo>
                    <a:pt x="99" y="6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9447213" y="3608388"/>
              <a:ext cx="46038" cy="46038"/>
            </a:xfrm>
            <a:custGeom>
              <a:rect b="b" l="l" r="r" t="t"/>
              <a:pathLst>
                <a:path extrusionOk="0" h="199" w="199">
                  <a:moveTo>
                    <a:pt x="99" y="199"/>
                  </a:moveTo>
                  <a:lnTo>
                    <a:pt x="99" y="199"/>
                  </a:lnTo>
                  <a:lnTo>
                    <a:pt x="90" y="199"/>
                  </a:lnTo>
                  <a:lnTo>
                    <a:pt x="80" y="197"/>
                  </a:lnTo>
                  <a:lnTo>
                    <a:pt x="70" y="195"/>
                  </a:lnTo>
                  <a:lnTo>
                    <a:pt x="61" y="192"/>
                  </a:lnTo>
                  <a:lnTo>
                    <a:pt x="53" y="188"/>
                  </a:lnTo>
                  <a:lnTo>
                    <a:pt x="44" y="183"/>
                  </a:lnTo>
                  <a:lnTo>
                    <a:pt x="36" y="176"/>
                  </a:lnTo>
                  <a:lnTo>
                    <a:pt x="30" y="170"/>
                  </a:lnTo>
                  <a:lnTo>
                    <a:pt x="23" y="163"/>
                  </a:lnTo>
                  <a:lnTo>
                    <a:pt x="18" y="156"/>
                  </a:lnTo>
                  <a:lnTo>
                    <a:pt x="12" y="147"/>
                  </a:lnTo>
                  <a:lnTo>
                    <a:pt x="8" y="139"/>
                  </a:lnTo>
                  <a:lnTo>
                    <a:pt x="5" y="130"/>
                  </a:lnTo>
                  <a:lnTo>
                    <a:pt x="2" y="121"/>
                  </a:lnTo>
                  <a:lnTo>
                    <a:pt x="1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89"/>
                  </a:lnTo>
                  <a:lnTo>
                    <a:pt x="2" y="80"/>
                  </a:lnTo>
                  <a:lnTo>
                    <a:pt x="5" y="71"/>
                  </a:lnTo>
                  <a:lnTo>
                    <a:pt x="8" y="62"/>
                  </a:lnTo>
                  <a:lnTo>
                    <a:pt x="12" y="53"/>
                  </a:lnTo>
                  <a:lnTo>
                    <a:pt x="18" y="45"/>
                  </a:lnTo>
                  <a:lnTo>
                    <a:pt x="23" y="37"/>
                  </a:lnTo>
                  <a:lnTo>
                    <a:pt x="30" y="29"/>
                  </a:lnTo>
                  <a:lnTo>
                    <a:pt x="36" y="23"/>
                  </a:lnTo>
                  <a:lnTo>
                    <a:pt x="44" y="18"/>
                  </a:lnTo>
                  <a:lnTo>
                    <a:pt x="53" y="13"/>
                  </a:lnTo>
                  <a:lnTo>
                    <a:pt x="61" y="9"/>
                  </a:lnTo>
                  <a:lnTo>
                    <a:pt x="70" y="6"/>
                  </a:lnTo>
                  <a:lnTo>
                    <a:pt x="80" y="3"/>
                  </a:lnTo>
                  <a:lnTo>
                    <a:pt x="90" y="1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110" y="1"/>
                  </a:lnTo>
                  <a:lnTo>
                    <a:pt x="120" y="3"/>
                  </a:lnTo>
                  <a:lnTo>
                    <a:pt x="129" y="6"/>
                  </a:lnTo>
                  <a:lnTo>
                    <a:pt x="139" y="9"/>
                  </a:lnTo>
                  <a:lnTo>
                    <a:pt x="147" y="13"/>
                  </a:lnTo>
                  <a:lnTo>
                    <a:pt x="155" y="18"/>
                  </a:lnTo>
                  <a:lnTo>
                    <a:pt x="162" y="23"/>
                  </a:lnTo>
                  <a:lnTo>
                    <a:pt x="170" y="29"/>
                  </a:lnTo>
                  <a:lnTo>
                    <a:pt x="176" y="37"/>
                  </a:lnTo>
                  <a:lnTo>
                    <a:pt x="182" y="45"/>
                  </a:lnTo>
                  <a:lnTo>
                    <a:pt x="187" y="53"/>
                  </a:lnTo>
                  <a:lnTo>
                    <a:pt x="191" y="62"/>
                  </a:lnTo>
                  <a:lnTo>
                    <a:pt x="195" y="71"/>
                  </a:lnTo>
                  <a:lnTo>
                    <a:pt x="197" y="80"/>
                  </a:lnTo>
                  <a:lnTo>
                    <a:pt x="199" y="89"/>
                  </a:lnTo>
                  <a:lnTo>
                    <a:pt x="199" y="100"/>
                  </a:lnTo>
                  <a:lnTo>
                    <a:pt x="199" y="100"/>
                  </a:lnTo>
                  <a:lnTo>
                    <a:pt x="199" y="110"/>
                  </a:lnTo>
                  <a:lnTo>
                    <a:pt x="197" y="121"/>
                  </a:lnTo>
                  <a:lnTo>
                    <a:pt x="195" y="130"/>
                  </a:lnTo>
                  <a:lnTo>
                    <a:pt x="191" y="139"/>
                  </a:lnTo>
                  <a:lnTo>
                    <a:pt x="187" y="147"/>
                  </a:lnTo>
                  <a:lnTo>
                    <a:pt x="182" y="156"/>
                  </a:lnTo>
                  <a:lnTo>
                    <a:pt x="176" y="163"/>
                  </a:lnTo>
                  <a:lnTo>
                    <a:pt x="170" y="170"/>
                  </a:lnTo>
                  <a:lnTo>
                    <a:pt x="162" y="176"/>
                  </a:lnTo>
                  <a:lnTo>
                    <a:pt x="155" y="183"/>
                  </a:lnTo>
                  <a:lnTo>
                    <a:pt x="147" y="188"/>
                  </a:lnTo>
                  <a:lnTo>
                    <a:pt x="139" y="192"/>
                  </a:lnTo>
                  <a:lnTo>
                    <a:pt x="129" y="195"/>
                  </a:lnTo>
                  <a:lnTo>
                    <a:pt x="120" y="197"/>
                  </a:lnTo>
                  <a:lnTo>
                    <a:pt x="110" y="199"/>
                  </a:lnTo>
                  <a:lnTo>
                    <a:pt x="99" y="199"/>
                  </a:lnTo>
                  <a:lnTo>
                    <a:pt x="99" y="199"/>
                  </a:lnTo>
                  <a:close/>
                  <a:moveTo>
                    <a:pt x="99" y="67"/>
                  </a:moveTo>
                  <a:lnTo>
                    <a:pt x="99" y="67"/>
                  </a:lnTo>
                  <a:lnTo>
                    <a:pt x="93" y="68"/>
                  </a:lnTo>
                  <a:lnTo>
                    <a:pt x="87" y="70"/>
                  </a:lnTo>
                  <a:lnTo>
                    <a:pt x="81" y="73"/>
                  </a:lnTo>
                  <a:lnTo>
                    <a:pt x="77" y="77"/>
                  </a:lnTo>
                  <a:lnTo>
                    <a:pt x="72" y="81"/>
                  </a:lnTo>
                  <a:lnTo>
                    <a:pt x="69" y="87"/>
                  </a:lnTo>
                  <a:lnTo>
                    <a:pt x="67" y="94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67" y="107"/>
                  </a:lnTo>
                  <a:lnTo>
                    <a:pt x="69" y="113"/>
                  </a:lnTo>
                  <a:lnTo>
                    <a:pt x="72" y="118"/>
                  </a:lnTo>
                  <a:lnTo>
                    <a:pt x="77" y="124"/>
                  </a:lnTo>
                  <a:lnTo>
                    <a:pt x="81" y="128"/>
                  </a:lnTo>
                  <a:lnTo>
                    <a:pt x="87" y="131"/>
                  </a:lnTo>
                  <a:lnTo>
                    <a:pt x="93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107" y="133"/>
                  </a:lnTo>
                  <a:lnTo>
                    <a:pt x="113" y="131"/>
                  </a:lnTo>
                  <a:lnTo>
                    <a:pt x="118" y="128"/>
                  </a:lnTo>
                  <a:lnTo>
                    <a:pt x="123" y="124"/>
                  </a:lnTo>
                  <a:lnTo>
                    <a:pt x="127" y="118"/>
                  </a:lnTo>
                  <a:lnTo>
                    <a:pt x="130" y="113"/>
                  </a:lnTo>
                  <a:lnTo>
                    <a:pt x="132" y="107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32" y="94"/>
                  </a:lnTo>
                  <a:lnTo>
                    <a:pt x="130" y="87"/>
                  </a:lnTo>
                  <a:lnTo>
                    <a:pt x="127" y="81"/>
                  </a:lnTo>
                  <a:lnTo>
                    <a:pt x="123" y="77"/>
                  </a:lnTo>
                  <a:lnTo>
                    <a:pt x="118" y="73"/>
                  </a:lnTo>
                  <a:lnTo>
                    <a:pt x="113" y="70"/>
                  </a:lnTo>
                  <a:lnTo>
                    <a:pt x="107" y="68"/>
                  </a:lnTo>
                  <a:lnTo>
                    <a:pt x="99" y="67"/>
                  </a:lnTo>
                  <a:lnTo>
                    <a:pt x="99" y="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9204325" y="3708401"/>
              <a:ext cx="82550" cy="71438"/>
            </a:xfrm>
            <a:custGeom>
              <a:rect b="b" l="l" r="r" t="t"/>
              <a:pathLst>
                <a:path extrusionOk="0" h="312" w="361">
                  <a:moveTo>
                    <a:pt x="33" y="312"/>
                  </a:moveTo>
                  <a:lnTo>
                    <a:pt x="33" y="312"/>
                  </a:lnTo>
                  <a:lnTo>
                    <a:pt x="26" y="312"/>
                  </a:lnTo>
                  <a:lnTo>
                    <a:pt x="19" y="309"/>
                  </a:lnTo>
                  <a:lnTo>
                    <a:pt x="13" y="306"/>
                  </a:lnTo>
                  <a:lnTo>
                    <a:pt x="8" y="301"/>
                  </a:lnTo>
                  <a:lnTo>
                    <a:pt x="8" y="301"/>
                  </a:lnTo>
                  <a:lnTo>
                    <a:pt x="4" y="295"/>
                  </a:lnTo>
                  <a:lnTo>
                    <a:pt x="2" y="289"/>
                  </a:lnTo>
                  <a:lnTo>
                    <a:pt x="0" y="283"/>
                  </a:lnTo>
                  <a:lnTo>
                    <a:pt x="0" y="277"/>
                  </a:lnTo>
                  <a:lnTo>
                    <a:pt x="1" y="270"/>
                  </a:lnTo>
                  <a:lnTo>
                    <a:pt x="4" y="264"/>
                  </a:lnTo>
                  <a:lnTo>
                    <a:pt x="7" y="258"/>
                  </a:lnTo>
                  <a:lnTo>
                    <a:pt x="12" y="254"/>
                  </a:lnTo>
                  <a:lnTo>
                    <a:pt x="307" y="8"/>
                  </a:lnTo>
                  <a:lnTo>
                    <a:pt x="307" y="8"/>
                  </a:lnTo>
                  <a:lnTo>
                    <a:pt x="312" y="4"/>
                  </a:lnTo>
                  <a:lnTo>
                    <a:pt x="319" y="1"/>
                  </a:lnTo>
                  <a:lnTo>
                    <a:pt x="325" y="0"/>
                  </a:lnTo>
                  <a:lnTo>
                    <a:pt x="331" y="0"/>
                  </a:lnTo>
                  <a:lnTo>
                    <a:pt x="337" y="1"/>
                  </a:lnTo>
                  <a:lnTo>
                    <a:pt x="343" y="4"/>
                  </a:lnTo>
                  <a:lnTo>
                    <a:pt x="349" y="8"/>
                  </a:lnTo>
                  <a:lnTo>
                    <a:pt x="354" y="12"/>
                  </a:lnTo>
                  <a:lnTo>
                    <a:pt x="354" y="12"/>
                  </a:lnTo>
                  <a:lnTo>
                    <a:pt x="358" y="17"/>
                  </a:lnTo>
                  <a:lnTo>
                    <a:pt x="360" y="23"/>
                  </a:lnTo>
                  <a:lnTo>
                    <a:pt x="361" y="29"/>
                  </a:lnTo>
                  <a:lnTo>
                    <a:pt x="361" y="36"/>
                  </a:lnTo>
                  <a:lnTo>
                    <a:pt x="360" y="43"/>
                  </a:lnTo>
                  <a:lnTo>
                    <a:pt x="358" y="48"/>
                  </a:lnTo>
                  <a:lnTo>
                    <a:pt x="354" y="54"/>
                  </a:lnTo>
                  <a:lnTo>
                    <a:pt x="350" y="58"/>
                  </a:lnTo>
                  <a:lnTo>
                    <a:pt x="55" y="305"/>
                  </a:lnTo>
                  <a:lnTo>
                    <a:pt x="55" y="305"/>
                  </a:lnTo>
                  <a:lnTo>
                    <a:pt x="49" y="308"/>
                  </a:lnTo>
                  <a:lnTo>
                    <a:pt x="44" y="311"/>
                  </a:lnTo>
                  <a:lnTo>
                    <a:pt x="39" y="312"/>
                  </a:lnTo>
                  <a:lnTo>
                    <a:pt x="33" y="312"/>
                  </a:lnTo>
                  <a:lnTo>
                    <a:pt x="33" y="3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9297988" y="3703638"/>
              <a:ext cx="76200" cy="36513"/>
            </a:xfrm>
            <a:custGeom>
              <a:rect b="b" l="l" r="r" t="t"/>
              <a:pathLst>
                <a:path extrusionOk="0" h="157" w="339">
                  <a:moveTo>
                    <a:pt x="306" y="157"/>
                  </a:moveTo>
                  <a:lnTo>
                    <a:pt x="306" y="157"/>
                  </a:lnTo>
                  <a:lnTo>
                    <a:pt x="301" y="156"/>
                  </a:lnTo>
                  <a:lnTo>
                    <a:pt x="296" y="155"/>
                  </a:lnTo>
                  <a:lnTo>
                    <a:pt x="22" y="64"/>
                  </a:lnTo>
                  <a:lnTo>
                    <a:pt x="22" y="64"/>
                  </a:lnTo>
                  <a:lnTo>
                    <a:pt x="16" y="62"/>
                  </a:lnTo>
                  <a:lnTo>
                    <a:pt x="11" y="58"/>
                  </a:lnTo>
                  <a:lnTo>
                    <a:pt x="7" y="52"/>
                  </a:lnTo>
                  <a:lnTo>
                    <a:pt x="3" y="47"/>
                  </a:lnTo>
                  <a:lnTo>
                    <a:pt x="1" y="41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16"/>
                  </a:lnTo>
                  <a:lnTo>
                    <a:pt x="8" y="11"/>
                  </a:lnTo>
                  <a:lnTo>
                    <a:pt x="12" y="7"/>
                  </a:lnTo>
                  <a:lnTo>
                    <a:pt x="18" y="3"/>
                  </a:lnTo>
                  <a:lnTo>
                    <a:pt x="23" y="1"/>
                  </a:lnTo>
                  <a:lnTo>
                    <a:pt x="30" y="0"/>
                  </a:lnTo>
                  <a:lnTo>
                    <a:pt x="37" y="0"/>
                  </a:lnTo>
                  <a:lnTo>
                    <a:pt x="43" y="2"/>
                  </a:lnTo>
                  <a:lnTo>
                    <a:pt x="316" y="93"/>
                  </a:lnTo>
                  <a:lnTo>
                    <a:pt x="316" y="93"/>
                  </a:lnTo>
                  <a:lnTo>
                    <a:pt x="322" y="95"/>
                  </a:lnTo>
                  <a:lnTo>
                    <a:pt x="328" y="99"/>
                  </a:lnTo>
                  <a:lnTo>
                    <a:pt x="332" y="103"/>
                  </a:lnTo>
                  <a:lnTo>
                    <a:pt x="336" y="109"/>
                  </a:lnTo>
                  <a:lnTo>
                    <a:pt x="338" y="115"/>
                  </a:lnTo>
                  <a:lnTo>
                    <a:pt x="339" y="121"/>
                  </a:lnTo>
                  <a:lnTo>
                    <a:pt x="339" y="128"/>
                  </a:lnTo>
                  <a:lnTo>
                    <a:pt x="337" y="134"/>
                  </a:lnTo>
                  <a:lnTo>
                    <a:pt x="337" y="134"/>
                  </a:lnTo>
                  <a:lnTo>
                    <a:pt x="335" y="139"/>
                  </a:lnTo>
                  <a:lnTo>
                    <a:pt x="333" y="144"/>
                  </a:lnTo>
                  <a:lnTo>
                    <a:pt x="329" y="148"/>
                  </a:lnTo>
                  <a:lnTo>
                    <a:pt x="326" y="151"/>
                  </a:lnTo>
                  <a:lnTo>
                    <a:pt x="320" y="154"/>
                  </a:lnTo>
                  <a:lnTo>
                    <a:pt x="316" y="155"/>
                  </a:lnTo>
                  <a:lnTo>
                    <a:pt x="311" y="156"/>
                  </a:lnTo>
                  <a:lnTo>
                    <a:pt x="306" y="157"/>
                  </a:lnTo>
                  <a:lnTo>
                    <a:pt x="306" y="1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9382125" y="3635376"/>
              <a:ext cx="85725" cy="96838"/>
            </a:xfrm>
            <a:custGeom>
              <a:rect b="b" l="l" r="r" t="t"/>
              <a:pathLst>
                <a:path extrusionOk="0" h="429" w="377">
                  <a:moveTo>
                    <a:pt x="32" y="429"/>
                  </a:moveTo>
                  <a:lnTo>
                    <a:pt x="32" y="429"/>
                  </a:lnTo>
                  <a:lnTo>
                    <a:pt x="27" y="428"/>
                  </a:lnTo>
                  <a:lnTo>
                    <a:pt x="22" y="427"/>
                  </a:lnTo>
                  <a:lnTo>
                    <a:pt x="16" y="425"/>
                  </a:lnTo>
                  <a:lnTo>
                    <a:pt x="12" y="421"/>
                  </a:lnTo>
                  <a:lnTo>
                    <a:pt x="12" y="421"/>
                  </a:lnTo>
                  <a:lnTo>
                    <a:pt x="7" y="417"/>
                  </a:lnTo>
                  <a:lnTo>
                    <a:pt x="3" y="410"/>
                  </a:lnTo>
                  <a:lnTo>
                    <a:pt x="1" y="404"/>
                  </a:lnTo>
                  <a:lnTo>
                    <a:pt x="0" y="398"/>
                  </a:lnTo>
                  <a:lnTo>
                    <a:pt x="0" y="392"/>
                  </a:lnTo>
                  <a:lnTo>
                    <a:pt x="1" y="386"/>
                  </a:lnTo>
                  <a:lnTo>
                    <a:pt x="3" y="380"/>
                  </a:lnTo>
                  <a:lnTo>
                    <a:pt x="8" y="374"/>
                  </a:lnTo>
                  <a:lnTo>
                    <a:pt x="318" y="12"/>
                  </a:lnTo>
                  <a:lnTo>
                    <a:pt x="318" y="12"/>
                  </a:lnTo>
                  <a:lnTo>
                    <a:pt x="323" y="7"/>
                  </a:lnTo>
                  <a:lnTo>
                    <a:pt x="329" y="4"/>
                  </a:lnTo>
                  <a:lnTo>
                    <a:pt x="335" y="1"/>
                  </a:lnTo>
                  <a:lnTo>
                    <a:pt x="341" y="0"/>
                  </a:lnTo>
                  <a:lnTo>
                    <a:pt x="347" y="0"/>
                  </a:lnTo>
                  <a:lnTo>
                    <a:pt x="354" y="1"/>
                  </a:lnTo>
                  <a:lnTo>
                    <a:pt x="359" y="5"/>
                  </a:lnTo>
                  <a:lnTo>
                    <a:pt x="366" y="8"/>
                  </a:lnTo>
                  <a:lnTo>
                    <a:pt x="366" y="8"/>
                  </a:lnTo>
                  <a:lnTo>
                    <a:pt x="370" y="13"/>
                  </a:lnTo>
                  <a:lnTo>
                    <a:pt x="373" y="18"/>
                  </a:lnTo>
                  <a:lnTo>
                    <a:pt x="376" y="24"/>
                  </a:lnTo>
                  <a:lnTo>
                    <a:pt x="377" y="30"/>
                  </a:lnTo>
                  <a:lnTo>
                    <a:pt x="376" y="37"/>
                  </a:lnTo>
                  <a:lnTo>
                    <a:pt x="375" y="43"/>
                  </a:lnTo>
                  <a:lnTo>
                    <a:pt x="373" y="49"/>
                  </a:lnTo>
                  <a:lnTo>
                    <a:pt x="369" y="54"/>
                  </a:lnTo>
                  <a:lnTo>
                    <a:pt x="58" y="418"/>
                  </a:lnTo>
                  <a:lnTo>
                    <a:pt x="58" y="418"/>
                  </a:lnTo>
                  <a:lnTo>
                    <a:pt x="52" y="423"/>
                  </a:lnTo>
                  <a:lnTo>
                    <a:pt x="47" y="426"/>
                  </a:lnTo>
                  <a:lnTo>
                    <a:pt x="40" y="428"/>
                  </a:lnTo>
                  <a:lnTo>
                    <a:pt x="32" y="429"/>
                  </a:lnTo>
                  <a:lnTo>
                    <a:pt x="32" y="4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412" name="Google Shape;412;p3"/>
          <p:cNvCxnSpPr>
            <a:stCxn id="335" idx="0"/>
            <a:endCxn id="330" idx="3"/>
          </p:cNvCxnSpPr>
          <p:nvPr/>
        </p:nvCxnSpPr>
        <p:spPr>
          <a:xfrm flipH="1" rot="5400000">
            <a:off x="4057088" y="654616"/>
            <a:ext cx="144900" cy="1789800"/>
          </a:xfrm>
          <a:prstGeom prst="bentConnector2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3" name="Google Shape;413;p3"/>
          <p:cNvCxnSpPr>
            <a:stCxn id="339" idx="0"/>
            <a:endCxn id="326" idx="1"/>
          </p:cNvCxnSpPr>
          <p:nvPr/>
        </p:nvCxnSpPr>
        <p:spPr>
          <a:xfrm rot="-5400000">
            <a:off x="7989377" y="660016"/>
            <a:ext cx="144900" cy="1779000"/>
          </a:xfrm>
          <a:prstGeom prst="bentConnector2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4" name="Google Shape;414;p3"/>
          <p:cNvCxnSpPr>
            <a:stCxn id="336" idx="4"/>
            <a:endCxn id="333" idx="3"/>
          </p:cNvCxnSpPr>
          <p:nvPr/>
        </p:nvCxnSpPr>
        <p:spPr>
          <a:xfrm rot="5400000">
            <a:off x="4057088" y="4146882"/>
            <a:ext cx="144900" cy="1789800"/>
          </a:xfrm>
          <a:prstGeom prst="bentConnector2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5" name="Google Shape;415;p3"/>
          <p:cNvCxnSpPr>
            <a:stCxn id="343" idx="4"/>
            <a:endCxn id="334" idx="1"/>
          </p:cNvCxnSpPr>
          <p:nvPr/>
        </p:nvCxnSpPr>
        <p:spPr>
          <a:xfrm flipH="1" rot="-5400000">
            <a:off x="7989377" y="4152282"/>
            <a:ext cx="144900" cy="1779000"/>
          </a:xfrm>
          <a:prstGeom prst="bentConnector2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6" name="Google Shape;416;p3"/>
          <p:cNvCxnSpPr>
            <a:stCxn id="337" idx="2"/>
            <a:endCxn id="331" idx="3"/>
          </p:cNvCxnSpPr>
          <p:nvPr/>
        </p:nvCxnSpPr>
        <p:spPr>
          <a:xfrm rot="10800000">
            <a:off x="3234829" y="2689499"/>
            <a:ext cx="9801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7" name="Google Shape;417;p3"/>
          <p:cNvCxnSpPr>
            <a:stCxn id="338" idx="2"/>
            <a:endCxn id="332" idx="3"/>
          </p:cNvCxnSpPr>
          <p:nvPr/>
        </p:nvCxnSpPr>
        <p:spPr>
          <a:xfrm rot="10800000">
            <a:off x="3234829" y="3901800"/>
            <a:ext cx="9801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8" name="Google Shape;418;p3"/>
          <p:cNvCxnSpPr>
            <a:stCxn id="327" idx="1"/>
            <a:endCxn id="340" idx="6"/>
          </p:cNvCxnSpPr>
          <p:nvPr/>
        </p:nvCxnSpPr>
        <p:spPr>
          <a:xfrm flipH="1">
            <a:off x="7861875" y="2386424"/>
            <a:ext cx="1089600" cy="57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9" name="Google Shape;419;p3"/>
          <p:cNvCxnSpPr>
            <a:stCxn id="328" idx="1"/>
            <a:endCxn id="341" idx="6"/>
          </p:cNvCxnSpPr>
          <p:nvPr/>
        </p:nvCxnSpPr>
        <p:spPr>
          <a:xfrm rot="10800000">
            <a:off x="8080875" y="3295650"/>
            <a:ext cx="8706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0" name="Google Shape;420;p3"/>
          <p:cNvCxnSpPr>
            <a:stCxn id="329" idx="1"/>
            <a:endCxn id="342" idx="6"/>
          </p:cNvCxnSpPr>
          <p:nvPr/>
        </p:nvCxnSpPr>
        <p:spPr>
          <a:xfrm rot="10800000">
            <a:off x="7861875" y="4204876"/>
            <a:ext cx="10896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1" name="Google Shape;421;p3"/>
          <p:cNvSpPr txBox="1"/>
          <p:nvPr/>
        </p:nvSpPr>
        <p:spPr>
          <a:xfrm>
            <a:off x="5172077" y="2630853"/>
            <a:ext cx="1847848" cy="1329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B57E"/>
              </a:buClr>
              <a:buSzPts val="3200"/>
              <a:buFont typeface="Corbel"/>
              <a:buNone/>
            </a:pPr>
            <a:r>
              <a:rPr b="1" lang="en-US" sz="3200">
                <a:solidFill>
                  <a:srgbClr val="1BB57E"/>
                </a:solidFill>
                <a:latin typeface="Corbel"/>
                <a:ea typeface="Corbel"/>
                <a:cs typeface="Corbel"/>
                <a:sym typeface="Corbel"/>
              </a:rPr>
              <a:t>Business</a:t>
            </a:r>
            <a:br>
              <a:rPr b="1" lang="en-US" sz="3200">
                <a:solidFill>
                  <a:srgbClr val="1BB57E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lang="en-US" sz="3200">
                <a:solidFill>
                  <a:srgbClr val="1BB57E"/>
                </a:solidFill>
                <a:latin typeface="Corbel"/>
                <a:ea typeface="Corbel"/>
                <a:cs typeface="Corbel"/>
                <a:sym typeface="Corbel"/>
              </a:rPr>
              <a:t>Model</a:t>
            </a:r>
            <a:br>
              <a:rPr b="1" lang="en-US" sz="3200">
                <a:solidFill>
                  <a:srgbClr val="110E26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lang="en-US" sz="3200">
                <a:solidFill>
                  <a:srgbClr val="110E26"/>
                </a:solidFill>
                <a:latin typeface="Corbel"/>
                <a:ea typeface="Corbel"/>
                <a:cs typeface="Corbel"/>
                <a:sym typeface="Corbel"/>
              </a:rPr>
              <a:t>Canvas </a:t>
            </a:r>
            <a:endParaRPr b="1" sz="3200">
              <a:solidFill>
                <a:srgbClr val="110E2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Vert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2019-07-10T03:17:29Z</dcterms:created>
  <dc:creator>it 24slides</dc:creator>
</cp:coreProperties>
</file>