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2af82b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2af82b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2af82b4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2af82b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2af82b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2af82b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2af82b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2af82b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af82b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af82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2af82b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2af82b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2af82b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2af82b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2af82b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2af82b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2af82b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2af82b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2af82b4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2af82b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2af82b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2af82b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2af82b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2af82b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411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455975" y="4399475"/>
            <a:ext cx="83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https://www.evolute.in/cleantech/battery-management-systems-bms/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209350" y="1220800"/>
            <a:ext cx="861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libaba.com/premium/smart_bms.html?src=sem_ggl&amp;from=sem_ggl&amp;cmpgn=2068311812&amp;adgrp=76770518856&amp;fditm=&amp;tgt=kwd-296371318022&amp;locintrst=&amp;locphyscl=9075942&amp;mtchtyp=b&amp;ntwrk=g&amp;device=c&amp;dvcmdl=&amp;creative=533007512042&amp;plcmnt=&amp;plcmntcat=&amp;p1=&amp;p2=&amp;aceid=&amp;position=&amp;localKeyword=smart%20bms&amp;gclid=CjwKCAiAwKyNBhBfEiwA_mrUMselPX0Q5MrGlLhg19GOFm3IiSEKqyxteTnyfBeoW1iNIRuR0NmZmhoCeKkQAvD_Bw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640825" y="1269325"/>
            <a:ext cx="83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https://www.ubuy.tn/en/search/?ref_p=ser_tp&amp;q=bms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2500" cy="25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53225" y="1317175"/>
            <a:ext cx="66942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http://www.orionbms.com/comparison/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https://www.renesas.com/tw/en/application/industrial/e-bike-system-solution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696775" y="4244025"/>
            <a:ext cx="7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https://lionsmart.com/en/battery-management-system/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73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" y="105950"/>
            <a:ext cx="8931076" cy="41872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101725" y="4381850"/>
            <a:ext cx="8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https://www.st.com/en/solutions-reference-designs/sl-prapm07001v2.html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975" y="-12"/>
            <a:ext cx="8839199" cy="377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025" y="3065825"/>
            <a:ext cx="6254974" cy="2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0" y="3838625"/>
            <a:ext cx="279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https://2betrading.com/cartes-de-developpement/1705-4s-148v-168v-20a-peak-li-ion-bms-pcm-battery-protection-board-bms-pcm-for-18650-lipo-battery.html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475"/>
            <a:ext cx="9038500" cy="36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184850" y="4313200"/>
            <a:ext cx="850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https://www.automotivepower.com/battery-management-systems/?gclid=CjwKCAiAwKyNBhBfEiwA_mrUMqfd1sCXuS-fUNo0938qf4mR_9alYsjlwZSnVdNDC8igGKDC8oMSQRoCS54QAvD_BwE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628500" y="2263950"/>
            <a:ext cx="807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</a:t>
            </a:r>
            <a:r>
              <a:rPr lang="en"/>
              <a:t>monolithicpower</a:t>
            </a:r>
            <a:r>
              <a:rPr lang="en"/>
              <a:t>.com/design-tools/application-reference-designs/battery-management-reference-designs.html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74643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https://seli.tn/page1?recherche=</a:t>
            </a:r>
            <a:r>
              <a:rPr lang="en"/>
              <a:t>bms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