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1"/>
  </p:notesMasterIdLst>
  <p:sldIdLst>
    <p:sldId id="256" r:id="rId2"/>
    <p:sldId id="310" r:id="rId3"/>
    <p:sldId id="317" r:id="rId4"/>
    <p:sldId id="312" r:id="rId5"/>
    <p:sldId id="313" r:id="rId6"/>
    <p:sldId id="314" r:id="rId7"/>
    <p:sldId id="318" r:id="rId8"/>
    <p:sldId id="316" r:id="rId9"/>
    <p:sldId id="258" r:id="rId10"/>
  </p:sldIdLst>
  <p:sldSz cx="9144000" cy="5143500" type="screen16x9"/>
  <p:notesSz cx="6858000" cy="9144000"/>
  <p:embeddedFontLst>
    <p:embeddedFont>
      <p:font typeface="Barlow" panose="00000500000000000000" pitchFamily="2" charset="0"/>
      <p:regular r:id="rId12"/>
      <p:bold r:id="rId13"/>
      <p:italic r:id="rId14"/>
      <p:boldItalic r:id="rId15"/>
    </p:embeddedFont>
    <p:embeddedFont>
      <p:font typeface="Barlow SemiBold" panose="00000700000000000000" pitchFamily="2" charset="0"/>
      <p:regular r:id="rId16"/>
      <p:bold r:id="rId17"/>
      <p:italic r:id="rId18"/>
      <p:boldItalic r:id="rId19"/>
    </p:embeddedFont>
    <p:embeddedFont>
      <p:font typeface="Nunito SemiBold"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boto Condensed Light" panose="02000000000000000000"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9310DF-301C-408E-A77D-CF3A58592392}">
  <a:tblStyle styleId="{229310DF-301C-408E-A77D-CF3A585923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4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9ed47cdcae_1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9ed47cdcae_1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41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9ed47cdcae_1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9ed47cdcae_1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634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9ed47cdcae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9ed47cdcae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788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ed47cdcae_1_25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ed47cdcae_1_25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908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a504923741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a504923741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7371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9ee322475c_4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9ee322475c_4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182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ed47cdcae_1_25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ed47cdcae_1_25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633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9ed47cdc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9ed47cdc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45275" y="334300"/>
            <a:ext cx="8458500" cy="4474200"/>
          </a:xfrm>
          <a:prstGeom prst="roundRect">
            <a:avLst>
              <a:gd name="adj" fmla="val 4881"/>
            </a:avLst>
          </a:prstGeom>
          <a:noFill/>
          <a:ln w="28575" cap="flat" cmpd="sng">
            <a:solidFill>
              <a:srgbClr val="1EE3CF"/>
            </a:solidFill>
            <a:prstDash val="solid"/>
            <a:round/>
            <a:headEnd type="none" w="sm" len="sm"/>
            <a:tailEnd type="none" w="sm" len="sm"/>
          </a:ln>
          <a:effectLst>
            <a:outerShdw blurRad="342900" algn="bl" rotWithShape="0">
              <a:srgbClr val="6BFFF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E3CF"/>
              </a:solidFill>
            </a:endParaRPr>
          </a:p>
        </p:txBody>
      </p:sp>
      <p:cxnSp>
        <p:nvCxnSpPr>
          <p:cNvPr id="11" name="Google Shape;11;p2"/>
          <p:cNvCxnSpPr/>
          <p:nvPr/>
        </p:nvCxnSpPr>
        <p:spPr>
          <a:xfrm>
            <a:off x="1466750" y="1402875"/>
            <a:ext cx="4874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12" name="Google Shape;12;p2"/>
          <p:cNvCxnSpPr/>
          <p:nvPr/>
        </p:nvCxnSpPr>
        <p:spPr>
          <a:xfrm>
            <a:off x="6285325" y="1274100"/>
            <a:ext cx="1322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13" name="Google Shape;13;p2"/>
          <p:cNvCxnSpPr/>
          <p:nvPr/>
        </p:nvCxnSpPr>
        <p:spPr>
          <a:xfrm>
            <a:off x="6480475" y="1402875"/>
            <a:ext cx="12408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14" name="Google Shape;14;p2"/>
          <p:cNvCxnSpPr/>
          <p:nvPr/>
        </p:nvCxnSpPr>
        <p:spPr>
          <a:xfrm>
            <a:off x="1417950" y="1274100"/>
            <a:ext cx="1322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15" name="Google Shape;15;p2"/>
          <p:cNvCxnSpPr/>
          <p:nvPr/>
        </p:nvCxnSpPr>
        <p:spPr>
          <a:xfrm>
            <a:off x="2944275" y="1274100"/>
            <a:ext cx="4068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16" name="Google Shape;16;p2"/>
          <p:cNvCxnSpPr/>
          <p:nvPr/>
        </p:nvCxnSpPr>
        <p:spPr>
          <a:xfrm rot="10800000">
            <a:off x="2798075" y="3469025"/>
            <a:ext cx="4874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17" name="Google Shape;17;p2"/>
          <p:cNvCxnSpPr/>
          <p:nvPr/>
        </p:nvCxnSpPr>
        <p:spPr>
          <a:xfrm rot="10800000">
            <a:off x="1531500" y="3597800"/>
            <a:ext cx="1322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18" name="Google Shape;18;p2"/>
          <p:cNvCxnSpPr/>
          <p:nvPr/>
        </p:nvCxnSpPr>
        <p:spPr>
          <a:xfrm rot="10800000">
            <a:off x="1417950" y="3469025"/>
            <a:ext cx="12408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19" name="Google Shape;19;p2"/>
          <p:cNvCxnSpPr/>
          <p:nvPr/>
        </p:nvCxnSpPr>
        <p:spPr>
          <a:xfrm rot="10800000">
            <a:off x="6398875" y="3597800"/>
            <a:ext cx="1322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20" name="Google Shape;20;p2"/>
          <p:cNvCxnSpPr/>
          <p:nvPr/>
        </p:nvCxnSpPr>
        <p:spPr>
          <a:xfrm rot="10800000">
            <a:off x="5788150" y="3597800"/>
            <a:ext cx="4068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sp>
        <p:nvSpPr>
          <p:cNvPr id="21" name="Google Shape;21;p2"/>
          <p:cNvSpPr txBox="1">
            <a:spLocks noGrp="1"/>
          </p:cNvSpPr>
          <p:nvPr>
            <p:ph type="ctrTitle"/>
          </p:nvPr>
        </p:nvSpPr>
        <p:spPr>
          <a:xfrm>
            <a:off x="720000" y="1424975"/>
            <a:ext cx="7704000" cy="1004700"/>
          </a:xfrm>
          <a:prstGeom prst="rect">
            <a:avLst/>
          </a:prstGeom>
          <a:effectLst>
            <a:outerShdw blurRad="71438" algn="bl" rotWithShape="0">
              <a:srgbClr val="3FC5F0">
                <a:alpha val="75000"/>
              </a:srgbClr>
            </a:outerShdw>
          </a:effectLst>
        </p:spPr>
        <p:txBody>
          <a:bodyPr spcFirstLastPara="1" wrap="square" lIns="91425" tIns="91425" rIns="91425" bIns="91425" anchor="b" anchorCtr="0">
            <a:noAutofit/>
          </a:bodyPr>
          <a:lstStyle>
            <a:lvl1pPr lvl="0" algn="ctr">
              <a:spcBef>
                <a:spcPts val="0"/>
              </a:spcBef>
              <a:spcAft>
                <a:spcPts val="0"/>
              </a:spcAft>
              <a:buSzPts val="5200"/>
              <a:buNone/>
              <a:defRPr sz="5200">
                <a:solidFill>
                  <a:srgbClr val="1EE3CF"/>
                </a:solidFill>
                <a:latin typeface="Nunito SemiBold"/>
                <a:ea typeface="Nunito SemiBold"/>
                <a:cs typeface="Nunito SemiBold"/>
                <a:sym typeface="Nunito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720000" y="3820450"/>
            <a:ext cx="7704000" cy="490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solidFill>
                  <a:srgbClr val="EEF5B2"/>
                </a:solidFill>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 name="Google Shape;23;p2"/>
          <p:cNvSpPr txBox="1">
            <a:spLocks noGrp="1"/>
          </p:cNvSpPr>
          <p:nvPr>
            <p:ph type="ctrTitle" idx="2"/>
          </p:nvPr>
        </p:nvSpPr>
        <p:spPr>
          <a:xfrm>
            <a:off x="2997850" y="2395200"/>
            <a:ext cx="3148200" cy="1004700"/>
          </a:xfrm>
          <a:prstGeom prst="rect">
            <a:avLst/>
          </a:prstGeom>
          <a:effectLst>
            <a:outerShdw blurRad="71438" algn="bl" rotWithShape="0">
              <a:srgbClr val="8AE3FF">
                <a:alpha val="75000"/>
              </a:srgbClr>
            </a:outerShdw>
          </a:effectLst>
        </p:spPr>
        <p:txBody>
          <a:bodyPr spcFirstLastPara="1" wrap="square" lIns="91425" tIns="91425" rIns="91425" bIns="91425" anchor="ctr" anchorCtr="0">
            <a:noAutofit/>
          </a:bodyPr>
          <a:lstStyle>
            <a:lvl1pPr lvl="0" algn="ctr" rtl="0">
              <a:spcBef>
                <a:spcPts val="0"/>
              </a:spcBef>
              <a:spcAft>
                <a:spcPts val="0"/>
              </a:spcAft>
              <a:buSzPts val="8000"/>
              <a:buNone/>
              <a:defRPr sz="8000">
                <a:solidFill>
                  <a:srgbClr val="3FC5F0"/>
                </a:solidFill>
                <a:latin typeface="Nunito SemiBold"/>
                <a:ea typeface="Nunito SemiBold"/>
                <a:cs typeface="Nunito SemiBold"/>
                <a:sym typeface="Nunito SemiBold"/>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371"/>
        <p:cNvGrpSpPr/>
        <p:nvPr/>
      </p:nvGrpSpPr>
      <p:grpSpPr>
        <a:xfrm>
          <a:off x="0" y="0"/>
          <a:ext cx="0" cy="0"/>
          <a:chOff x="0" y="0"/>
          <a:chExt cx="0" cy="0"/>
        </a:xfrm>
      </p:grpSpPr>
      <p:sp>
        <p:nvSpPr>
          <p:cNvPr id="372" name="Google Shape;372;p27"/>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6">
    <p:spTree>
      <p:nvGrpSpPr>
        <p:cNvPr id="1" name="Shape 373"/>
        <p:cNvGrpSpPr/>
        <p:nvPr/>
      </p:nvGrpSpPr>
      <p:grpSpPr>
        <a:xfrm>
          <a:off x="0" y="0"/>
          <a:ext cx="0" cy="0"/>
          <a:chOff x="0" y="0"/>
          <a:chExt cx="0" cy="0"/>
        </a:xfrm>
      </p:grpSpPr>
      <p:sp>
        <p:nvSpPr>
          <p:cNvPr id="374" name="Google Shape;374;p28"/>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345275" y="334300"/>
            <a:ext cx="8458500" cy="4474200"/>
          </a:xfrm>
          <a:prstGeom prst="roundRect">
            <a:avLst>
              <a:gd name="adj" fmla="val 4881"/>
            </a:avLst>
          </a:prstGeom>
          <a:noFill/>
          <a:ln w="28575" cap="flat" cmpd="sng">
            <a:solidFill>
              <a:srgbClr val="1EE3CF"/>
            </a:solidFill>
            <a:prstDash val="solid"/>
            <a:round/>
            <a:headEnd type="none" w="sm" len="sm"/>
            <a:tailEnd type="none" w="sm" len="sm"/>
          </a:ln>
          <a:effectLst>
            <a:outerShdw blurRad="342900" algn="bl" rotWithShape="0">
              <a:srgbClr val="6BFFF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E3C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7">
    <p:spTree>
      <p:nvGrpSpPr>
        <p:cNvPr id="1" name="Shape 376"/>
        <p:cNvGrpSpPr/>
        <p:nvPr/>
      </p:nvGrpSpPr>
      <p:grpSpPr>
        <a:xfrm>
          <a:off x="0" y="0"/>
          <a:ext cx="0" cy="0"/>
          <a:chOff x="0" y="0"/>
          <a:chExt cx="0" cy="0"/>
        </a:xfrm>
      </p:grpSpPr>
      <p:sp>
        <p:nvSpPr>
          <p:cNvPr id="377" name="Google Shape;377;p29"/>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345275" y="334300"/>
            <a:ext cx="8458500" cy="4474200"/>
          </a:xfrm>
          <a:prstGeom prst="roundRect">
            <a:avLst>
              <a:gd name="adj" fmla="val 4881"/>
            </a:avLst>
          </a:prstGeom>
          <a:noFill/>
          <a:ln w="28575" cap="flat" cmpd="sng">
            <a:solidFill>
              <a:srgbClr val="1EE3CF"/>
            </a:solidFill>
            <a:prstDash val="solid"/>
            <a:round/>
            <a:headEnd type="none" w="sm" len="sm"/>
            <a:tailEnd type="none" w="sm" len="sm"/>
          </a:ln>
          <a:effectLst>
            <a:outerShdw blurRad="342900" algn="bl" rotWithShape="0">
              <a:srgbClr val="6BFFF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E3CF"/>
              </a:solidFill>
            </a:endParaRPr>
          </a:p>
        </p:txBody>
      </p:sp>
      <p:cxnSp>
        <p:nvCxnSpPr>
          <p:cNvPr id="379" name="Google Shape;379;p29"/>
          <p:cNvCxnSpPr/>
          <p:nvPr/>
        </p:nvCxnSpPr>
        <p:spPr>
          <a:xfrm rot="5400000">
            <a:off x="-1081900" y="2142711"/>
            <a:ext cx="3142500" cy="0"/>
          </a:xfrm>
          <a:prstGeom prst="straightConnector1">
            <a:avLst/>
          </a:prstGeom>
          <a:noFill/>
          <a:ln w="28575" cap="flat" cmpd="sng">
            <a:solidFill>
              <a:srgbClr val="3FC5F0"/>
            </a:solidFill>
            <a:prstDash val="solid"/>
            <a:round/>
            <a:headEnd type="none" w="med" len="med"/>
            <a:tailEnd type="none" w="med" len="med"/>
          </a:ln>
          <a:effectLst>
            <a:outerShdw blurRad="228600" algn="bl" rotWithShape="0">
              <a:srgbClr val="8AE3FF">
                <a:alpha val="79000"/>
              </a:srgbClr>
            </a:outerShdw>
          </a:effectLst>
        </p:spPr>
      </p:cxnSp>
      <p:cxnSp>
        <p:nvCxnSpPr>
          <p:cNvPr id="380" name="Google Shape;380;p29"/>
          <p:cNvCxnSpPr/>
          <p:nvPr/>
        </p:nvCxnSpPr>
        <p:spPr>
          <a:xfrm rot="5400000">
            <a:off x="191975" y="4104034"/>
            <a:ext cx="852300" cy="0"/>
          </a:xfrm>
          <a:prstGeom prst="straightConnector1">
            <a:avLst/>
          </a:prstGeom>
          <a:noFill/>
          <a:ln w="28575" cap="flat" cmpd="sng">
            <a:solidFill>
              <a:srgbClr val="3FC5F0"/>
            </a:solidFill>
            <a:prstDash val="solid"/>
            <a:round/>
            <a:headEnd type="none" w="med" len="med"/>
            <a:tailEnd type="none" w="med" len="med"/>
          </a:ln>
          <a:effectLst>
            <a:outerShdw blurRad="228600" algn="bl" rotWithShape="0">
              <a:srgbClr val="8AE3FF">
                <a:alpha val="79000"/>
              </a:srgbClr>
            </a:outerShdw>
          </a:effectLst>
        </p:spPr>
      </p:cxnSp>
      <p:cxnSp>
        <p:nvCxnSpPr>
          <p:cNvPr id="381" name="Google Shape;381;p29"/>
          <p:cNvCxnSpPr/>
          <p:nvPr/>
        </p:nvCxnSpPr>
        <p:spPr>
          <a:xfrm rot="5400000">
            <a:off x="89450" y="4203593"/>
            <a:ext cx="799800" cy="0"/>
          </a:xfrm>
          <a:prstGeom prst="straightConnector1">
            <a:avLst/>
          </a:prstGeom>
          <a:noFill/>
          <a:ln w="28575" cap="flat" cmpd="sng">
            <a:solidFill>
              <a:srgbClr val="3FC5F0"/>
            </a:solidFill>
            <a:prstDash val="solid"/>
            <a:round/>
            <a:headEnd type="none" w="med" len="med"/>
            <a:tailEnd type="none" w="med" len="med"/>
          </a:ln>
          <a:effectLst>
            <a:outerShdw blurRad="228600" algn="bl" rotWithShape="0">
              <a:srgbClr val="8AE3FF">
                <a:alpha val="79000"/>
              </a:srgbClr>
            </a:outerShdw>
          </a:effectLst>
        </p:spPr>
      </p:cxnSp>
      <p:cxnSp>
        <p:nvCxnSpPr>
          <p:cNvPr id="382" name="Google Shape;382;p29"/>
          <p:cNvCxnSpPr/>
          <p:nvPr/>
        </p:nvCxnSpPr>
        <p:spPr>
          <a:xfrm rot="5400000">
            <a:off x="191975" y="966151"/>
            <a:ext cx="852300" cy="0"/>
          </a:xfrm>
          <a:prstGeom prst="straightConnector1">
            <a:avLst/>
          </a:prstGeom>
          <a:noFill/>
          <a:ln w="28575" cap="flat" cmpd="sng">
            <a:solidFill>
              <a:srgbClr val="3FC5F0"/>
            </a:solidFill>
            <a:prstDash val="solid"/>
            <a:round/>
            <a:headEnd type="none" w="med" len="med"/>
            <a:tailEnd type="none" w="med" len="med"/>
          </a:ln>
          <a:effectLst>
            <a:outerShdw blurRad="228600" algn="bl" rotWithShape="0">
              <a:srgbClr val="8AE3FF">
                <a:alpha val="79000"/>
              </a:srgbClr>
            </a:outerShdw>
          </a:effectLst>
        </p:spPr>
      </p:cxnSp>
      <p:cxnSp>
        <p:nvCxnSpPr>
          <p:cNvPr id="383" name="Google Shape;383;p29"/>
          <p:cNvCxnSpPr/>
          <p:nvPr/>
        </p:nvCxnSpPr>
        <p:spPr>
          <a:xfrm rot="5400000">
            <a:off x="487025" y="1655087"/>
            <a:ext cx="262200" cy="0"/>
          </a:xfrm>
          <a:prstGeom prst="straightConnector1">
            <a:avLst/>
          </a:prstGeom>
          <a:noFill/>
          <a:ln w="28575" cap="flat" cmpd="sng">
            <a:solidFill>
              <a:srgbClr val="3FC5F0"/>
            </a:solidFill>
            <a:prstDash val="solid"/>
            <a:round/>
            <a:headEnd type="none" w="med" len="med"/>
            <a:tailEnd type="none" w="med" len="med"/>
          </a:ln>
          <a:effectLst>
            <a:outerShdw blurRad="228600" algn="bl" rotWithShape="0">
              <a:srgbClr val="8AE3FF">
                <a:alpha val="79000"/>
              </a:srgbClr>
            </a:outerShdw>
          </a:effectLst>
        </p:spPr>
      </p:cxnSp>
      <p:cxnSp>
        <p:nvCxnSpPr>
          <p:cNvPr id="384" name="Google Shape;384;p29"/>
          <p:cNvCxnSpPr/>
          <p:nvPr/>
        </p:nvCxnSpPr>
        <p:spPr>
          <a:xfrm rot="5400000">
            <a:off x="7083675" y="2142711"/>
            <a:ext cx="3142500" cy="0"/>
          </a:xfrm>
          <a:prstGeom prst="straightConnector1">
            <a:avLst/>
          </a:prstGeom>
          <a:noFill/>
          <a:ln w="28575" cap="flat" cmpd="sng">
            <a:solidFill>
              <a:srgbClr val="3FC5F0"/>
            </a:solidFill>
            <a:prstDash val="solid"/>
            <a:round/>
            <a:headEnd type="none" w="med" len="med"/>
            <a:tailEnd type="none" w="med" len="med"/>
          </a:ln>
          <a:effectLst>
            <a:outerShdw blurRad="228600" algn="bl" rotWithShape="0">
              <a:srgbClr val="8AE3FF">
                <a:alpha val="79000"/>
              </a:srgbClr>
            </a:outerShdw>
          </a:effectLst>
        </p:spPr>
      </p:cxnSp>
      <p:cxnSp>
        <p:nvCxnSpPr>
          <p:cNvPr id="385" name="Google Shape;385;p29"/>
          <p:cNvCxnSpPr/>
          <p:nvPr/>
        </p:nvCxnSpPr>
        <p:spPr>
          <a:xfrm rot="5400000">
            <a:off x="8100000" y="4104034"/>
            <a:ext cx="852300" cy="0"/>
          </a:xfrm>
          <a:prstGeom prst="straightConnector1">
            <a:avLst/>
          </a:prstGeom>
          <a:noFill/>
          <a:ln w="28575" cap="flat" cmpd="sng">
            <a:solidFill>
              <a:srgbClr val="3FC5F0"/>
            </a:solidFill>
            <a:prstDash val="solid"/>
            <a:round/>
            <a:headEnd type="none" w="med" len="med"/>
            <a:tailEnd type="none" w="med" len="med"/>
          </a:ln>
          <a:effectLst>
            <a:outerShdw blurRad="228600" algn="bl" rotWithShape="0">
              <a:srgbClr val="8AE3FF">
                <a:alpha val="79000"/>
              </a:srgbClr>
            </a:outerShdw>
          </a:effectLst>
        </p:spPr>
      </p:cxnSp>
      <p:cxnSp>
        <p:nvCxnSpPr>
          <p:cNvPr id="386" name="Google Shape;386;p29"/>
          <p:cNvCxnSpPr/>
          <p:nvPr/>
        </p:nvCxnSpPr>
        <p:spPr>
          <a:xfrm rot="5400000">
            <a:off x="8255025" y="4203593"/>
            <a:ext cx="799800" cy="0"/>
          </a:xfrm>
          <a:prstGeom prst="straightConnector1">
            <a:avLst/>
          </a:prstGeom>
          <a:noFill/>
          <a:ln w="28575" cap="flat" cmpd="sng">
            <a:solidFill>
              <a:srgbClr val="3FC5F0"/>
            </a:solidFill>
            <a:prstDash val="solid"/>
            <a:round/>
            <a:headEnd type="none" w="med" len="med"/>
            <a:tailEnd type="none" w="med" len="med"/>
          </a:ln>
          <a:effectLst>
            <a:outerShdw blurRad="228600" algn="bl" rotWithShape="0">
              <a:srgbClr val="8AE3FF">
                <a:alpha val="79000"/>
              </a:srgbClr>
            </a:outerShdw>
          </a:effectLst>
        </p:spPr>
      </p:cxnSp>
      <p:cxnSp>
        <p:nvCxnSpPr>
          <p:cNvPr id="387" name="Google Shape;387;p29"/>
          <p:cNvCxnSpPr/>
          <p:nvPr/>
        </p:nvCxnSpPr>
        <p:spPr>
          <a:xfrm rot="5400000">
            <a:off x="8100000" y="966151"/>
            <a:ext cx="852300" cy="0"/>
          </a:xfrm>
          <a:prstGeom prst="straightConnector1">
            <a:avLst/>
          </a:prstGeom>
          <a:noFill/>
          <a:ln w="28575" cap="flat" cmpd="sng">
            <a:solidFill>
              <a:srgbClr val="3FC5F0"/>
            </a:solidFill>
            <a:prstDash val="solid"/>
            <a:round/>
            <a:headEnd type="none" w="med" len="med"/>
            <a:tailEnd type="none" w="med" len="med"/>
          </a:ln>
          <a:effectLst>
            <a:outerShdw blurRad="228600" algn="bl" rotWithShape="0">
              <a:srgbClr val="8AE3FF">
                <a:alpha val="79000"/>
              </a:srgbClr>
            </a:outerShdw>
          </a:effectLst>
        </p:spPr>
      </p:cxnSp>
      <p:cxnSp>
        <p:nvCxnSpPr>
          <p:cNvPr id="388" name="Google Shape;388;p29"/>
          <p:cNvCxnSpPr/>
          <p:nvPr/>
        </p:nvCxnSpPr>
        <p:spPr>
          <a:xfrm rot="5400000">
            <a:off x="8395050" y="1655087"/>
            <a:ext cx="262200" cy="0"/>
          </a:xfrm>
          <a:prstGeom prst="straightConnector1">
            <a:avLst/>
          </a:prstGeom>
          <a:noFill/>
          <a:ln w="28575" cap="flat" cmpd="sng">
            <a:solidFill>
              <a:srgbClr val="3FC5F0"/>
            </a:solidFill>
            <a:prstDash val="solid"/>
            <a:round/>
            <a:headEnd type="none" w="med" len="med"/>
            <a:tailEnd type="none" w="med" len="med"/>
          </a:ln>
          <a:effectLst>
            <a:outerShdw blurRad="228600" algn="bl" rotWithShape="0">
              <a:srgbClr val="8AE3FF">
                <a:alpha val="79000"/>
              </a:srgbClr>
            </a:outerShdw>
          </a:effectLst>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rgbClr val="1EE3C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4"/>
          <p:cNvSpPr/>
          <p:nvPr/>
        </p:nvSpPr>
        <p:spPr>
          <a:xfrm>
            <a:off x="1077311" y="77294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7935607" y="77294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txBox="1">
            <a:spLocks noGrp="1"/>
          </p:cNvSpPr>
          <p:nvPr>
            <p:ph type="body" idx="1"/>
          </p:nvPr>
        </p:nvSpPr>
        <p:spPr>
          <a:xfrm>
            <a:off x="720000" y="1391325"/>
            <a:ext cx="7704000" cy="3212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EEF5B2"/>
              </a:buClr>
              <a:buSzPts val="1200"/>
              <a:buAutoNum type="arabicPeriod"/>
              <a:defRPr sz="1200">
                <a:solidFill>
                  <a:srgbClr val="EEF5B2"/>
                </a:solidFill>
              </a:defRPr>
            </a:lvl1pPr>
            <a:lvl2pPr marL="914400" lvl="1" indent="-304800">
              <a:spcBef>
                <a:spcPts val="0"/>
              </a:spcBef>
              <a:spcAft>
                <a:spcPts val="0"/>
              </a:spcAft>
              <a:buClr>
                <a:srgbClr val="EEF5B2"/>
              </a:buClr>
              <a:buSzPts val="1200"/>
              <a:buFont typeface="Roboto Condensed Light"/>
              <a:buAutoNum type="alphaLcPeriod"/>
              <a:defRPr sz="1200">
                <a:solidFill>
                  <a:srgbClr val="EEF5B2"/>
                </a:solidFill>
              </a:defRPr>
            </a:lvl2pPr>
            <a:lvl3pPr marL="1371600" lvl="2" indent="-304800">
              <a:spcBef>
                <a:spcPts val="0"/>
              </a:spcBef>
              <a:spcAft>
                <a:spcPts val="0"/>
              </a:spcAft>
              <a:buClr>
                <a:srgbClr val="EEF5B2"/>
              </a:buClr>
              <a:buSzPts val="1200"/>
              <a:buFont typeface="Roboto Condensed Light"/>
              <a:buAutoNum type="romanLcPeriod"/>
              <a:defRPr sz="1200">
                <a:solidFill>
                  <a:srgbClr val="EEF5B2"/>
                </a:solidFill>
              </a:defRPr>
            </a:lvl3pPr>
            <a:lvl4pPr marL="1828800" lvl="3" indent="-304800">
              <a:spcBef>
                <a:spcPts val="0"/>
              </a:spcBef>
              <a:spcAft>
                <a:spcPts val="0"/>
              </a:spcAft>
              <a:buClr>
                <a:srgbClr val="EEF5B2"/>
              </a:buClr>
              <a:buSzPts val="1200"/>
              <a:buFont typeface="Roboto Condensed Light"/>
              <a:buAutoNum type="arabicPeriod"/>
              <a:defRPr sz="1200">
                <a:solidFill>
                  <a:srgbClr val="EEF5B2"/>
                </a:solidFill>
              </a:defRPr>
            </a:lvl4pPr>
            <a:lvl5pPr marL="2286000" lvl="4" indent="-304800">
              <a:spcBef>
                <a:spcPts val="0"/>
              </a:spcBef>
              <a:spcAft>
                <a:spcPts val="0"/>
              </a:spcAft>
              <a:buClr>
                <a:srgbClr val="EEF5B2"/>
              </a:buClr>
              <a:buSzPts val="1200"/>
              <a:buFont typeface="Roboto Condensed Light"/>
              <a:buAutoNum type="alphaLcPeriod"/>
              <a:defRPr sz="1200">
                <a:solidFill>
                  <a:srgbClr val="EEF5B2"/>
                </a:solidFill>
              </a:defRPr>
            </a:lvl5pPr>
            <a:lvl6pPr marL="2743200" lvl="5" indent="-304800">
              <a:spcBef>
                <a:spcPts val="0"/>
              </a:spcBef>
              <a:spcAft>
                <a:spcPts val="0"/>
              </a:spcAft>
              <a:buClr>
                <a:srgbClr val="EEF5B2"/>
              </a:buClr>
              <a:buSzPts val="1200"/>
              <a:buFont typeface="Roboto Condensed Light"/>
              <a:buAutoNum type="romanLcPeriod"/>
              <a:defRPr sz="1200">
                <a:solidFill>
                  <a:srgbClr val="EEF5B2"/>
                </a:solidFill>
              </a:defRPr>
            </a:lvl6pPr>
            <a:lvl7pPr marL="3200400" lvl="6" indent="-304800">
              <a:spcBef>
                <a:spcPts val="0"/>
              </a:spcBef>
              <a:spcAft>
                <a:spcPts val="0"/>
              </a:spcAft>
              <a:buClr>
                <a:srgbClr val="EEF5B2"/>
              </a:buClr>
              <a:buSzPts val="1200"/>
              <a:buFont typeface="Roboto Condensed Light"/>
              <a:buAutoNum type="arabicPeriod"/>
              <a:defRPr sz="1200">
                <a:solidFill>
                  <a:srgbClr val="EEF5B2"/>
                </a:solidFill>
              </a:defRPr>
            </a:lvl7pPr>
            <a:lvl8pPr marL="3657600" lvl="7" indent="-304800">
              <a:spcBef>
                <a:spcPts val="0"/>
              </a:spcBef>
              <a:spcAft>
                <a:spcPts val="0"/>
              </a:spcAft>
              <a:buClr>
                <a:srgbClr val="EEF5B2"/>
              </a:buClr>
              <a:buSzPts val="1200"/>
              <a:buFont typeface="Roboto Condensed Light"/>
              <a:buAutoNum type="alphaLcPeriod"/>
              <a:defRPr sz="1200">
                <a:solidFill>
                  <a:srgbClr val="EEF5B2"/>
                </a:solidFill>
              </a:defRPr>
            </a:lvl8pPr>
            <a:lvl9pPr marL="4114800" lvl="8" indent="-304800">
              <a:spcBef>
                <a:spcPts val="0"/>
              </a:spcBef>
              <a:spcAft>
                <a:spcPts val="0"/>
              </a:spcAft>
              <a:buClr>
                <a:srgbClr val="EEF5B2"/>
              </a:buClr>
              <a:buSzPts val="1200"/>
              <a:buFont typeface="Roboto Condensed Light"/>
              <a:buAutoNum type="romanLcPeriod"/>
              <a:defRPr sz="1200">
                <a:solidFill>
                  <a:srgbClr val="EEF5B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sp>
        <p:nvSpPr>
          <p:cNvPr id="49" name="Google Shape;49;p5"/>
          <p:cNvSpPr txBox="1">
            <a:spLocks noGrp="1"/>
          </p:cNvSpPr>
          <p:nvPr>
            <p:ph type="subTitle" idx="1"/>
          </p:nvPr>
        </p:nvSpPr>
        <p:spPr>
          <a:xfrm>
            <a:off x="1111500" y="3595500"/>
            <a:ext cx="2891100" cy="877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5"/>
          <p:cNvSpPr txBox="1">
            <a:spLocks noGrp="1"/>
          </p:cNvSpPr>
          <p:nvPr>
            <p:ph type="subTitle" idx="2"/>
          </p:nvPr>
        </p:nvSpPr>
        <p:spPr>
          <a:xfrm>
            <a:off x="5155050" y="3595500"/>
            <a:ext cx="28911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1" name="Google Shape;51;p5"/>
          <p:cNvSpPr txBox="1">
            <a:spLocks noGrp="1"/>
          </p:cNvSpPr>
          <p:nvPr>
            <p:ph type="subTitle" idx="3"/>
          </p:nvPr>
        </p:nvSpPr>
        <p:spPr>
          <a:xfrm>
            <a:off x="1111500" y="3044575"/>
            <a:ext cx="2891100" cy="450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a:endParaRPr/>
          </a:p>
        </p:txBody>
      </p:sp>
      <p:sp>
        <p:nvSpPr>
          <p:cNvPr id="52" name="Google Shape;52;p5"/>
          <p:cNvSpPr txBox="1">
            <a:spLocks noGrp="1"/>
          </p:cNvSpPr>
          <p:nvPr>
            <p:ph type="subTitle" idx="4"/>
          </p:nvPr>
        </p:nvSpPr>
        <p:spPr>
          <a:xfrm>
            <a:off x="5155050" y="3044575"/>
            <a:ext cx="2891100" cy="450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a:endParaRPr/>
          </a:p>
        </p:txBody>
      </p:sp>
      <p:sp>
        <p:nvSpPr>
          <p:cNvPr id="53" name="Google Shape;53;p5"/>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5" name="Google Shape;55;p5"/>
          <p:cNvGrpSpPr/>
          <p:nvPr/>
        </p:nvGrpSpPr>
        <p:grpSpPr>
          <a:xfrm>
            <a:off x="7918804" y="756148"/>
            <a:ext cx="140402" cy="140402"/>
            <a:chOff x="1608425" y="817975"/>
            <a:chExt cx="146100" cy="146100"/>
          </a:xfrm>
        </p:grpSpPr>
        <p:cxnSp>
          <p:nvCxnSpPr>
            <p:cNvPr id="56" name="Google Shape;56;p5"/>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cxnSp>
          <p:nvCxnSpPr>
            <p:cNvPr id="57" name="Google Shape;57;p5"/>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grpSp>
      <p:grpSp>
        <p:nvGrpSpPr>
          <p:cNvPr id="58" name="Google Shape;58;p5"/>
          <p:cNvGrpSpPr/>
          <p:nvPr/>
        </p:nvGrpSpPr>
        <p:grpSpPr>
          <a:xfrm>
            <a:off x="1060499" y="756158"/>
            <a:ext cx="140402" cy="140402"/>
            <a:chOff x="1608425" y="817975"/>
            <a:chExt cx="146100" cy="146100"/>
          </a:xfrm>
        </p:grpSpPr>
        <p:cxnSp>
          <p:nvCxnSpPr>
            <p:cNvPr id="59" name="Google Shape;59;p5"/>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cxnSp>
          <p:nvCxnSpPr>
            <p:cNvPr id="60" name="Google Shape;60;p5"/>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grpSp>
      <p:sp>
        <p:nvSpPr>
          <p:cNvPr id="61" name="Google Shape;61;p5"/>
          <p:cNvSpPr/>
          <p:nvPr/>
        </p:nvSpPr>
        <p:spPr>
          <a:xfrm>
            <a:off x="733650" y="1771000"/>
            <a:ext cx="3646800" cy="2832600"/>
          </a:xfrm>
          <a:prstGeom prst="roundRect">
            <a:avLst>
              <a:gd name="adj" fmla="val 9362"/>
            </a:avLst>
          </a:prstGeom>
          <a:noFill/>
          <a:ln w="38100" cap="flat" cmpd="sng">
            <a:solidFill>
              <a:srgbClr val="3FC5F0"/>
            </a:solidFill>
            <a:prstDash val="solid"/>
            <a:round/>
            <a:headEnd type="none" w="sm" len="sm"/>
            <a:tailEnd type="none" w="sm" len="sm"/>
          </a:ln>
          <a:effectLst>
            <a:outerShdw blurRad="128588" algn="bl" rotWithShape="0">
              <a:srgbClr val="8AE3FF">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4777200" y="1771000"/>
            <a:ext cx="3646800" cy="2832600"/>
          </a:xfrm>
          <a:prstGeom prst="roundRect">
            <a:avLst>
              <a:gd name="adj" fmla="val 9362"/>
            </a:avLst>
          </a:prstGeom>
          <a:noFill/>
          <a:ln w="38100" cap="flat" cmpd="sng">
            <a:solidFill>
              <a:srgbClr val="3FC5F0"/>
            </a:solidFill>
            <a:prstDash val="solid"/>
            <a:round/>
            <a:headEnd type="none" w="sm" len="sm"/>
            <a:tailEnd type="none" w="sm" len="sm"/>
          </a:ln>
          <a:effectLst>
            <a:outerShdw blurRad="128588" algn="bl" rotWithShape="0">
              <a:srgbClr val="8AE3FF">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5" name="Google Shape;65;p6"/>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1077311" y="77294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7935607" y="77294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7"/>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rgbClr val="1EE3C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7"/>
          <p:cNvSpPr txBox="1">
            <a:spLocks noGrp="1"/>
          </p:cNvSpPr>
          <p:nvPr>
            <p:ph type="body" idx="1"/>
          </p:nvPr>
        </p:nvSpPr>
        <p:spPr>
          <a:xfrm>
            <a:off x="720000" y="1731675"/>
            <a:ext cx="3840300" cy="28371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Font typeface="Barlow"/>
              <a:buChar char="●"/>
              <a:defRPr sz="1600">
                <a:latin typeface="Barlow"/>
                <a:ea typeface="Barlow"/>
                <a:cs typeface="Barlow"/>
                <a:sym typeface="Barlow"/>
              </a:defRPr>
            </a:lvl1pPr>
            <a:lvl2pPr marL="914400" lvl="1" indent="-330200" rtl="0">
              <a:spcBef>
                <a:spcPts val="0"/>
              </a:spcBef>
              <a:spcAft>
                <a:spcPts val="0"/>
              </a:spcAft>
              <a:buSzPts val="1600"/>
              <a:buFont typeface="Barlow"/>
              <a:buChar char="○"/>
              <a:defRPr sz="1600">
                <a:latin typeface="Barlow"/>
                <a:ea typeface="Barlow"/>
                <a:cs typeface="Barlow"/>
                <a:sym typeface="Barlow"/>
              </a:defRPr>
            </a:lvl2pPr>
            <a:lvl3pPr marL="1371600" lvl="2" indent="-330200" rtl="0">
              <a:spcBef>
                <a:spcPts val="0"/>
              </a:spcBef>
              <a:spcAft>
                <a:spcPts val="0"/>
              </a:spcAft>
              <a:buSzPts val="1600"/>
              <a:buFont typeface="Barlow"/>
              <a:buChar char="■"/>
              <a:defRPr sz="1600">
                <a:latin typeface="Barlow"/>
                <a:ea typeface="Barlow"/>
                <a:cs typeface="Barlow"/>
                <a:sym typeface="Barlow"/>
              </a:defRPr>
            </a:lvl3pPr>
            <a:lvl4pPr marL="1828800" lvl="3" indent="-330200" rtl="0">
              <a:spcBef>
                <a:spcPts val="0"/>
              </a:spcBef>
              <a:spcAft>
                <a:spcPts val="0"/>
              </a:spcAft>
              <a:buSzPts val="1600"/>
              <a:buFont typeface="Barlow"/>
              <a:buChar char="●"/>
              <a:defRPr sz="1600">
                <a:latin typeface="Barlow"/>
                <a:ea typeface="Barlow"/>
                <a:cs typeface="Barlow"/>
                <a:sym typeface="Barlow"/>
              </a:defRPr>
            </a:lvl4pPr>
            <a:lvl5pPr marL="2286000" lvl="4" indent="-330200" rtl="0">
              <a:spcBef>
                <a:spcPts val="0"/>
              </a:spcBef>
              <a:spcAft>
                <a:spcPts val="0"/>
              </a:spcAft>
              <a:buSzPts val="1600"/>
              <a:buFont typeface="Barlow"/>
              <a:buChar char="○"/>
              <a:defRPr sz="1600">
                <a:latin typeface="Barlow"/>
                <a:ea typeface="Barlow"/>
                <a:cs typeface="Barlow"/>
                <a:sym typeface="Barlow"/>
              </a:defRPr>
            </a:lvl5pPr>
            <a:lvl6pPr marL="2743200" lvl="5" indent="-330200" rtl="0">
              <a:spcBef>
                <a:spcPts val="0"/>
              </a:spcBef>
              <a:spcAft>
                <a:spcPts val="0"/>
              </a:spcAft>
              <a:buSzPts val="1600"/>
              <a:buFont typeface="Barlow"/>
              <a:buChar char="■"/>
              <a:defRPr sz="1600">
                <a:latin typeface="Barlow"/>
                <a:ea typeface="Barlow"/>
                <a:cs typeface="Barlow"/>
                <a:sym typeface="Barlow"/>
              </a:defRPr>
            </a:lvl6pPr>
            <a:lvl7pPr marL="3200400" lvl="6" indent="-330200" rtl="0">
              <a:spcBef>
                <a:spcPts val="0"/>
              </a:spcBef>
              <a:spcAft>
                <a:spcPts val="0"/>
              </a:spcAft>
              <a:buSzPts val="1600"/>
              <a:buFont typeface="Barlow"/>
              <a:buChar char="●"/>
              <a:defRPr sz="1600">
                <a:latin typeface="Barlow"/>
                <a:ea typeface="Barlow"/>
                <a:cs typeface="Barlow"/>
                <a:sym typeface="Barlow"/>
              </a:defRPr>
            </a:lvl7pPr>
            <a:lvl8pPr marL="3657600" lvl="7" indent="-330200" rtl="0">
              <a:spcBef>
                <a:spcPts val="0"/>
              </a:spcBef>
              <a:spcAft>
                <a:spcPts val="0"/>
              </a:spcAft>
              <a:buSzPts val="1600"/>
              <a:buFont typeface="Barlow"/>
              <a:buChar char="○"/>
              <a:defRPr sz="1600">
                <a:latin typeface="Barlow"/>
                <a:ea typeface="Barlow"/>
                <a:cs typeface="Barlow"/>
                <a:sym typeface="Barlow"/>
              </a:defRPr>
            </a:lvl8pPr>
            <a:lvl9pPr marL="4114800" lvl="8" indent="-330200" rtl="0">
              <a:spcBef>
                <a:spcPts val="0"/>
              </a:spcBef>
              <a:spcAft>
                <a:spcPts val="0"/>
              </a:spcAft>
              <a:buSzPts val="1600"/>
              <a:buFont typeface="Barlow"/>
              <a:buChar char="■"/>
              <a:defRPr sz="1600">
                <a:latin typeface="Barlow"/>
                <a:ea typeface="Barlow"/>
                <a:cs typeface="Barlow"/>
                <a:sym typeface="Barlow"/>
              </a:defRPr>
            </a:lvl9pPr>
          </a:lstStyle>
          <a:p>
            <a:endParaRPr/>
          </a:p>
        </p:txBody>
      </p:sp>
      <p:sp>
        <p:nvSpPr>
          <p:cNvPr id="72" name="Google Shape;72;p7"/>
          <p:cNvSpPr/>
          <p:nvPr/>
        </p:nvSpPr>
        <p:spPr>
          <a:xfrm>
            <a:off x="1077311" y="77294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7935607" y="77294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9"/>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txBox="1">
            <a:spLocks noGrp="1"/>
          </p:cNvSpPr>
          <p:nvPr>
            <p:ph type="title"/>
          </p:nvPr>
        </p:nvSpPr>
        <p:spPr>
          <a:xfrm>
            <a:off x="2039700" y="1480375"/>
            <a:ext cx="5064600" cy="1235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10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93" name="Google Shape;93;p9"/>
          <p:cNvSpPr txBox="1">
            <a:spLocks noGrp="1"/>
          </p:cNvSpPr>
          <p:nvPr>
            <p:ph type="subTitle" idx="1"/>
          </p:nvPr>
        </p:nvSpPr>
        <p:spPr>
          <a:xfrm>
            <a:off x="2039725" y="3093050"/>
            <a:ext cx="5064600" cy="87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94" name="Google Shape;94;p9"/>
          <p:cNvGrpSpPr/>
          <p:nvPr/>
        </p:nvGrpSpPr>
        <p:grpSpPr>
          <a:xfrm>
            <a:off x="7918804" y="2027723"/>
            <a:ext cx="140402" cy="140402"/>
            <a:chOff x="1608425" y="817975"/>
            <a:chExt cx="146100" cy="146100"/>
          </a:xfrm>
        </p:grpSpPr>
        <p:cxnSp>
          <p:nvCxnSpPr>
            <p:cNvPr id="95" name="Google Shape;95;p9"/>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cxnSp>
          <p:nvCxnSpPr>
            <p:cNvPr id="96" name="Google Shape;96;p9"/>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grpSp>
      <p:grpSp>
        <p:nvGrpSpPr>
          <p:cNvPr id="97" name="Google Shape;97;p9"/>
          <p:cNvGrpSpPr/>
          <p:nvPr/>
        </p:nvGrpSpPr>
        <p:grpSpPr>
          <a:xfrm>
            <a:off x="1060499" y="2027733"/>
            <a:ext cx="140402" cy="140402"/>
            <a:chOff x="1608425" y="817975"/>
            <a:chExt cx="146100" cy="146100"/>
          </a:xfrm>
        </p:grpSpPr>
        <p:cxnSp>
          <p:nvCxnSpPr>
            <p:cNvPr id="98" name="Google Shape;98;p9"/>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cxnSp>
          <p:nvCxnSpPr>
            <p:cNvPr id="99" name="Google Shape;99;p9"/>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grpSp>
      <p:cxnSp>
        <p:nvCxnSpPr>
          <p:cNvPr id="100" name="Google Shape;100;p9"/>
          <p:cNvCxnSpPr/>
          <p:nvPr/>
        </p:nvCxnSpPr>
        <p:spPr>
          <a:xfrm rot="10800000">
            <a:off x="3237120" y="2835500"/>
            <a:ext cx="3666300" cy="0"/>
          </a:xfrm>
          <a:prstGeom prst="straightConnector1">
            <a:avLst/>
          </a:prstGeom>
          <a:noFill/>
          <a:ln w="28575" cap="flat" cmpd="sng">
            <a:solidFill>
              <a:srgbClr val="3FC5F0"/>
            </a:solidFill>
            <a:prstDash val="solid"/>
            <a:round/>
            <a:headEnd type="none" w="med" len="med"/>
            <a:tailEnd type="none" w="med" len="med"/>
          </a:ln>
          <a:effectLst>
            <a:outerShdw blurRad="228600" algn="bl" rotWithShape="0">
              <a:srgbClr val="8AE3FF">
                <a:alpha val="79000"/>
              </a:srgbClr>
            </a:outerShdw>
          </a:effectLst>
        </p:spPr>
      </p:cxnSp>
      <p:cxnSp>
        <p:nvCxnSpPr>
          <p:cNvPr id="101" name="Google Shape;101;p9"/>
          <p:cNvCxnSpPr/>
          <p:nvPr/>
        </p:nvCxnSpPr>
        <p:spPr>
          <a:xfrm rot="10800000">
            <a:off x="2284645" y="2964275"/>
            <a:ext cx="994500" cy="0"/>
          </a:xfrm>
          <a:prstGeom prst="straightConnector1">
            <a:avLst/>
          </a:prstGeom>
          <a:noFill/>
          <a:ln w="28575" cap="flat" cmpd="sng">
            <a:solidFill>
              <a:srgbClr val="3FC5F0"/>
            </a:solidFill>
            <a:prstDash val="solid"/>
            <a:round/>
            <a:headEnd type="none" w="med" len="med"/>
            <a:tailEnd type="none" w="med" len="med"/>
          </a:ln>
          <a:effectLst>
            <a:outerShdw blurRad="228600" algn="bl" rotWithShape="0">
              <a:srgbClr val="8AE3FF">
                <a:alpha val="79000"/>
              </a:srgbClr>
            </a:outerShdw>
          </a:effectLst>
        </p:spPr>
      </p:cxnSp>
      <p:cxnSp>
        <p:nvCxnSpPr>
          <p:cNvPr id="102" name="Google Shape;102;p9"/>
          <p:cNvCxnSpPr/>
          <p:nvPr/>
        </p:nvCxnSpPr>
        <p:spPr>
          <a:xfrm rot="10800000">
            <a:off x="2199064" y="2835500"/>
            <a:ext cx="933300" cy="0"/>
          </a:xfrm>
          <a:prstGeom prst="straightConnector1">
            <a:avLst/>
          </a:prstGeom>
          <a:noFill/>
          <a:ln w="28575" cap="flat" cmpd="sng">
            <a:solidFill>
              <a:srgbClr val="3FC5F0"/>
            </a:solidFill>
            <a:prstDash val="solid"/>
            <a:round/>
            <a:headEnd type="none" w="med" len="med"/>
            <a:tailEnd type="none" w="med" len="med"/>
          </a:ln>
          <a:effectLst>
            <a:outerShdw blurRad="228600" algn="bl" rotWithShape="0">
              <a:srgbClr val="8AE3FF">
                <a:alpha val="79000"/>
              </a:srgbClr>
            </a:outerShdw>
          </a:effectLst>
        </p:spPr>
      </p:cxnSp>
      <p:cxnSp>
        <p:nvCxnSpPr>
          <p:cNvPr id="103" name="Google Shape;103;p9"/>
          <p:cNvCxnSpPr/>
          <p:nvPr/>
        </p:nvCxnSpPr>
        <p:spPr>
          <a:xfrm rot="10800000">
            <a:off x="5945625" y="2964275"/>
            <a:ext cx="994500" cy="0"/>
          </a:xfrm>
          <a:prstGeom prst="straightConnector1">
            <a:avLst/>
          </a:prstGeom>
          <a:noFill/>
          <a:ln w="28575" cap="flat" cmpd="sng">
            <a:solidFill>
              <a:srgbClr val="3FC5F0"/>
            </a:solidFill>
            <a:prstDash val="solid"/>
            <a:round/>
            <a:headEnd type="none" w="med" len="med"/>
            <a:tailEnd type="none" w="med" len="med"/>
          </a:ln>
          <a:effectLst>
            <a:outerShdw blurRad="228600" algn="bl" rotWithShape="0">
              <a:srgbClr val="8AE3FF">
                <a:alpha val="79000"/>
              </a:srgbClr>
            </a:outerShdw>
          </a:effectLst>
        </p:spPr>
      </p:cxnSp>
      <p:cxnSp>
        <p:nvCxnSpPr>
          <p:cNvPr id="104" name="Google Shape;104;p9"/>
          <p:cNvCxnSpPr/>
          <p:nvPr/>
        </p:nvCxnSpPr>
        <p:spPr>
          <a:xfrm rot="10800000">
            <a:off x="5486105" y="2964275"/>
            <a:ext cx="306000" cy="0"/>
          </a:xfrm>
          <a:prstGeom prst="straightConnector1">
            <a:avLst/>
          </a:prstGeom>
          <a:noFill/>
          <a:ln w="28575" cap="flat" cmpd="sng">
            <a:solidFill>
              <a:srgbClr val="3FC5F0"/>
            </a:solidFill>
            <a:prstDash val="solid"/>
            <a:round/>
            <a:headEnd type="none" w="med" len="med"/>
            <a:tailEnd type="none" w="med" len="med"/>
          </a:ln>
          <a:effectLst>
            <a:outerShdw blurRad="228600" algn="bl" rotWithShape="0">
              <a:srgbClr val="8AE3FF">
                <a:alpha val="79000"/>
              </a:srgbClr>
            </a:outerShdw>
          </a:effectLst>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133"/>
        <p:cNvGrpSpPr/>
        <p:nvPr/>
      </p:nvGrpSpPr>
      <p:grpSpPr>
        <a:xfrm>
          <a:off x="0" y="0"/>
          <a:ext cx="0" cy="0"/>
          <a:chOff x="0" y="0"/>
          <a:chExt cx="0" cy="0"/>
        </a:xfrm>
      </p:grpSpPr>
      <p:sp>
        <p:nvSpPr>
          <p:cNvPr id="134" name="Google Shape;134;p13"/>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733650" y="1771000"/>
            <a:ext cx="2292600" cy="2832600"/>
          </a:xfrm>
          <a:prstGeom prst="roundRect">
            <a:avLst>
              <a:gd name="adj" fmla="val 9362"/>
            </a:avLst>
          </a:prstGeom>
          <a:noFill/>
          <a:ln w="38100" cap="flat" cmpd="sng">
            <a:solidFill>
              <a:srgbClr val="3FC5F0"/>
            </a:solidFill>
            <a:prstDash val="solid"/>
            <a:round/>
            <a:headEnd type="none" w="sm" len="sm"/>
            <a:tailEnd type="none" w="sm" len="sm"/>
          </a:ln>
          <a:effectLst>
            <a:outerShdw blurRad="128588" algn="bl" rotWithShape="0">
              <a:srgbClr val="8AE3FF">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3425700" y="1771000"/>
            <a:ext cx="2292600" cy="2832600"/>
          </a:xfrm>
          <a:prstGeom prst="roundRect">
            <a:avLst>
              <a:gd name="adj" fmla="val 9362"/>
            </a:avLst>
          </a:prstGeom>
          <a:noFill/>
          <a:ln w="38100" cap="flat" cmpd="sng">
            <a:solidFill>
              <a:srgbClr val="3FC5F0"/>
            </a:solidFill>
            <a:prstDash val="solid"/>
            <a:round/>
            <a:headEnd type="none" w="sm" len="sm"/>
            <a:tailEnd type="none" w="sm" len="sm"/>
          </a:ln>
          <a:effectLst>
            <a:outerShdw blurRad="128588" algn="bl" rotWithShape="0">
              <a:srgbClr val="8AE3FF">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6117750" y="1771000"/>
            <a:ext cx="2292600" cy="2832600"/>
          </a:xfrm>
          <a:prstGeom prst="roundRect">
            <a:avLst>
              <a:gd name="adj" fmla="val 9362"/>
            </a:avLst>
          </a:prstGeom>
          <a:noFill/>
          <a:ln w="38100" cap="flat" cmpd="sng">
            <a:solidFill>
              <a:srgbClr val="3FC5F0"/>
            </a:solidFill>
            <a:prstDash val="solid"/>
            <a:round/>
            <a:headEnd type="none" w="sm" len="sm"/>
            <a:tailEnd type="none" w="sm" len="sm"/>
          </a:ln>
          <a:effectLst>
            <a:outerShdw blurRad="128588" algn="bl" rotWithShape="0">
              <a:srgbClr val="8AE3FF">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 name="Google Shape;139;p13"/>
          <p:cNvSpPr txBox="1">
            <a:spLocks noGrp="1"/>
          </p:cNvSpPr>
          <p:nvPr>
            <p:ph type="subTitle" idx="1"/>
          </p:nvPr>
        </p:nvSpPr>
        <p:spPr>
          <a:xfrm>
            <a:off x="720000" y="3256375"/>
            <a:ext cx="2319900" cy="4443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a:endParaRPr/>
          </a:p>
        </p:txBody>
      </p:sp>
      <p:sp>
        <p:nvSpPr>
          <p:cNvPr id="140" name="Google Shape;140;p13"/>
          <p:cNvSpPr txBox="1">
            <a:spLocks noGrp="1"/>
          </p:cNvSpPr>
          <p:nvPr>
            <p:ph type="subTitle" idx="2"/>
          </p:nvPr>
        </p:nvSpPr>
        <p:spPr>
          <a:xfrm>
            <a:off x="3412050" y="3256375"/>
            <a:ext cx="2319900" cy="444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a:endParaRPr/>
          </a:p>
        </p:txBody>
      </p:sp>
      <p:sp>
        <p:nvSpPr>
          <p:cNvPr id="141" name="Google Shape;141;p13"/>
          <p:cNvSpPr txBox="1">
            <a:spLocks noGrp="1"/>
          </p:cNvSpPr>
          <p:nvPr>
            <p:ph type="subTitle" idx="3"/>
          </p:nvPr>
        </p:nvSpPr>
        <p:spPr>
          <a:xfrm>
            <a:off x="6104100" y="3256375"/>
            <a:ext cx="2319900" cy="444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a:endParaRPr/>
          </a:p>
        </p:txBody>
      </p:sp>
      <p:sp>
        <p:nvSpPr>
          <p:cNvPr id="142" name="Google Shape;142;p13"/>
          <p:cNvSpPr txBox="1">
            <a:spLocks noGrp="1"/>
          </p:cNvSpPr>
          <p:nvPr>
            <p:ph type="subTitle" idx="4"/>
          </p:nvPr>
        </p:nvSpPr>
        <p:spPr>
          <a:xfrm>
            <a:off x="793800" y="3730025"/>
            <a:ext cx="2172300" cy="66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arlow SemiBold"/>
              <a:buNone/>
              <a:defRPr>
                <a:latin typeface="Barlow"/>
                <a:ea typeface="Barlow"/>
                <a:cs typeface="Barlow"/>
                <a:sym typeface="Barlow"/>
              </a:defRPr>
            </a:lvl1pPr>
            <a:lvl2pPr lvl="1" rtl="0">
              <a:spcBef>
                <a:spcPts val="0"/>
              </a:spcBef>
              <a:spcAft>
                <a:spcPts val="0"/>
              </a:spcAft>
              <a:buSzPts val="1400"/>
              <a:buFont typeface="Barlow SemiBold"/>
              <a:buNone/>
              <a:defRPr>
                <a:latin typeface="Barlow SemiBold"/>
                <a:ea typeface="Barlow SemiBold"/>
                <a:cs typeface="Barlow SemiBold"/>
                <a:sym typeface="Barlow SemiBold"/>
              </a:defRPr>
            </a:lvl2pPr>
            <a:lvl3pPr lvl="2" rtl="0">
              <a:spcBef>
                <a:spcPts val="0"/>
              </a:spcBef>
              <a:spcAft>
                <a:spcPts val="0"/>
              </a:spcAft>
              <a:buSzPts val="1400"/>
              <a:buFont typeface="Barlow SemiBold"/>
              <a:buNone/>
              <a:defRPr>
                <a:latin typeface="Barlow SemiBold"/>
                <a:ea typeface="Barlow SemiBold"/>
                <a:cs typeface="Barlow SemiBold"/>
                <a:sym typeface="Barlow SemiBold"/>
              </a:defRPr>
            </a:lvl3pPr>
            <a:lvl4pPr lvl="3" rtl="0">
              <a:spcBef>
                <a:spcPts val="0"/>
              </a:spcBef>
              <a:spcAft>
                <a:spcPts val="0"/>
              </a:spcAft>
              <a:buSzPts val="1400"/>
              <a:buFont typeface="Barlow SemiBold"/>
              <a:buNone/>
              <a:defRPr>
                <a:latin typeface="Barlow SemiBold"/>
                <a:ea typeface="Barlow SemiBold"/>
                <a:cs typeface="Barlow SemiBold"/>
                <a:sym typeface="Barlow SemiBold"/>
              </a:defRPr>
            </a:lvl4pPr>
            <a:lvl5pPr lvl="4" rtl="0">
              <a:spcBef>
                <a:spcPts val="0"/>
              </a:spcBef>
              <a:spcAft>
                <a:spcPts val="0"/>
              </a:spcAft>
              <a:buSzPts val="1400"/>
              <a:buFont typeface="Barlow SemiBold"/>
              <a:buNone/>
              <a:defRPr>
                <a:latin typeface="Barlow SemiBold"/>
                <a:ea typeface="Barlow SemiBold"/>
                <a:cs typeface="Barlow SemiBold"/>
                <a:sym typeface="Barlow SemiBold"/>
              </a:defRPr>
            </a:lvl5pPr>
            <a:lvl6pPr lvl="5" rtl="0">
              <a:spcBef>
                <a:spcPts val="0"/>
              </a:spcBef>
              <a:spcAft>
                <a:spcPts val="0"/>
              </a:spcAft>
              <a:buSzPts val="1400"/>
              <a:buFont typeface="Barlow SemiBold"/>
              <a:buNone/>
              <a:defRPr>
                <a:latin typeface="Barlow SemiBold"/>
                <a:ea typeface="Barlow SemiBold"/>
                <a:cs typeface="Barlow SemiBold"/>
                <a:sym typeface="Barlow SemiBold"/>
              </a:defRPr>
            </a:lvl6pPr>
            <a:lvl7pPr lvl="6" rtl="0">
              <a:spcBef>
                <a:spcPts val="0"/>
              </a:spcBef>
              <a:spcAft>
                <a:spcPts val="0"/>
              </a:spcAft>
              <a:buSzPts val="1400"/>
              <a:buFont typeface="Barlow SemiBold"/>
              <a:buNone/>
              <a:defRPr>
                <a:latin typeface="Barlow SemiBold"/>
                <a:ea typeface="Barlow SemiBold"/>
                <a:cs typeface="Barlow SemiBold"/>
                <a:sym typeface="Barlow SemiBold"/>
              </a:defRPr>
            </a:lvl7pPr>
            <a:lvl8pPr lvl="7" rtl="0">
              <a:spcBef>
                <a:spcPts val="0"/>
              </a:spcBef>
              <a:spcAft>
                <a:spcPts val="0"/>
              </a:spcAft>
              <a:buSzPts val="1400"/>
              <a:buFont typeface="Barlow SemiBold"/>
              <a:buNone/>
              <a:defRPr>
                <a:latin typeface="Barlow SemiBold"/>
                <a:ea typeface="Barlow SemiBold"/>
                <a:cs typeface="Barlow SemiBold"/>
                <a:sym typeface="Barlow SemiBold"/>
              </a:defRPr>
            </a:lvl8pPr>
            <a:lvl9pPr lvl="8" rtl="0">
              <a:spcBef>
                <a:spcPts val="0"/>
              </a:spcBef>
              <a:spcAft>
                <a:spcPts val="0"/>
              </a:spcAft>
              <a:buSzPts val="1400"/>
              <a:buFont typeface="Barlow SemiBold"/>
              <a:buNone/>
              <a:defRPr>
                <a:latin typeface="Barlow SemiBold"/>
                <a:ea typeface="Barlow SemiBold"/>
                <a:cs typeface="Barlow SemiBold"/>
                <a:sym typeface="Barlow SemiBold"/>
              </a:defRPr>
            </a:lvl9pPr>
          </a:lstStyle>
          <a:p>
            <a:endParaRPr/>
          </a:p>
        </p:txBody>
      </p:sp>
      <p:sp>
        <p:nvSpPr>
          <p:cNvPr id="143" name="Google Shape;143;p13"/>
          <p:cNvSpPr txBox="1">
            <a:spLocks noGrp="1"/>
          </p:cNvSpPr>
          <p:nvPr>
            <p:ph type="subTitle" idx="5"/>
          </p:nvPr>
        </p:nvSpPr>
        <p:spPr>
          <a:xfrm>
            <a:off x="3485850" y="3730025"/>
            <a:ext cx="2172300" cy="66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arlow SemiBold"/>
              <a:buNone/>
              <a:defRPr>
                <a:latin typeface="Barlow"/>
                <a:ea typeface="Barlow"/>
                <a:cs typeface="Barlow"/>
                <a:sym typeface="Barlow"/>
              </a:defRPr>
            </a:lvl1pPr>
            <a:lvl2pPr lvl="1" rtl="0">
              <a:spcBef>
                <a:spcPts val="0"/>
              </a:spcBef>
              <a:spcAft>
                <a:spcPts val="0"/>
              </a:spcAft>
              <a:buSzPts val="1400"/>
              <a:buFont typeface="Barlow SemiBold"/>
              <a:buNone/>
              <a:defRPr>
                <a:latin typeface="Barlow SemiBold"/>
                <a:ea typeface="Barlow SemiBold"/>
                <a:cs typeface="Barlow SemiBold"/>
                <a:sym typeface="Barlow SemiBold"/>
              </a:defRPr>
            </a:lvl2pPr>
            <a:lvl3pPr lvl="2" rtl="0">
              <a:spcBef>
                <a:spcPts val="0"/>
              </a:spcBef>
              <a:spcAft>
                <a:spcPts val="0"/>
              </a:spcAft>
              <a:buSzPts val="1400"/>
              <a:buFont typeface="Barlow SemiBold"/>
              <a:buNone/>
              <a:defRPr>
                <a:latin typeface="Barlow SemiBold"/>
                <a:ea typeface="Barlow SemiBold"/>
                <a:cs typeface="Barlow SemiBold"/>
                <a:sym typeface="Barlow SemiBold"/>
              </a:defRPr>
            </a:lvl3pPr>
            <a:lvl4pPr lvl="3" rtl="0">
              <a:spcBef>
                <a:spcPts val="0"/>
              </a:spcBef>
              <a:spcAft>
                <a:spcPts val="0"/>
              </a:spcAft>
              <a:buSzPts val="1400"/>
              <a:buFont typeface="Barlow SemiBold"/>
              <a:buNone/>
              <a:defRPr>
                <a:latin typeface="Barlow SemiBold"/>
                <a:ea typeface="Barlow SemiBold"/>
                <a:cs typeface="Barlow SemiBold"/>
                <a:sym typeface="Barlow SemiBold"/>
              </a:defRPr>
            </a:lvl4pPr>
            <a:lvl5pPr lvl="4" rtl="0">
              <a:spcBef>
                <a:spcPts val="0"/>
              </a:spcBef>
              <a:spcAft>
                <a:spcPts val="0"/>
              </a:spcAft>
              <a:buSzPts val="1400"/>
              <a:buFont typeface="Barlow SemiBold"/>
              <a:buNone/>
              <a:defRPr>
                <a:latin typeface="Barlow SemiBold"/>
                <a:ea typeface="Barlow SemiBold"/>
                <a:cs typeface="Barlow SemiBold"/>
                <a:sym typeface="Barlow SemiBold"/>
              </a:defRPr>
            </a:lvl5pPr>
            <a:lvl6pPr lvl="5" rtl="0">
              <a:spcBef>
                <a:spcPts val="0"/>
              </a:spcBef>
              <a:spcAft>
                <a:spcPts val="0"/>
              </a:spcAft>
              <a:buSzPts val="1400"/>
              <a:buFont typeface="Barlow SemiBold"/>
              <a:buNone/>
              <a:defRPr>
                <a:latin typeface="Barlow SemiBold"/>
                <a:ea typeface="Barlow SemiBold"/>
                <a:cs typeface="Barlow SemiBold"/>
                <a:sym typeface="Barlow SemiBold"/>
              </a:defRPr>
            </a:lvl6pPr>
            <a:lvl7pPr lvl="6" rtl="0">
              <a:spcBef>
                <a:spcPts val="0"/>
              </a:spcBef>
              <a:spcAft>
                <a:spcPts val="0"/>
              </a:spcAft>
              <a:buSzPts val="1400"/>
              <a:buFont typeface="Barlow SemiBold"/>
              <a:buNone/>
              <a:defRPr>
                <a:latin typeface="Barlow SemiBold"/>
                <a:ea typeface="Barlow SemiBold"/>
                <a:cs typeface="Barlow SemiBold"/>
                <a:sym typeface="Barlow SemiBold"/>
              </a:defRPr>
            </a:lvl7pPr>
            <a:lvl8pPr lvl="7" rtl="0">
              <a:spcBef>
                <a:spcPts val="0"/>
              </a:spcBef>
              <a:spcAft>
                <a:spcPts val="0"/>
              </a:spcAft>
              <a:buSzPts val="1400"/>
              <a:buFont typeface="Barlow SemiBold"/>
              <a:buNone/>
              <a:defRPr>
                <a:latin typeface="Barlow SemiBold"/>
                <a:ea typeface="Barlow SemiBold"/>
                <a:cs typeface="Barlow SemiBold"/>
                <a:sym typeface="Barlow SemiBold"/>
              </a:defRPr>
            </a:lvl8pPr>
            <a:lvl9pPr lvl="8" rtl="0">
              <a:spcBef>
                <a:spcPts val="0"/>
              </a:spcBef>
              <a:spcAft>
                <a:spcPts val="0"/>
              </a:spcAft>
              <a:buSzPts val="1400"/>
              <a:buFont typeface="Barlow SemiBold"/>
              <a:buNone/>
              <a:defRPr>
                <a:latin typeface="Barlow SemiBold"/>
                <a:ea typeface="Barlow SemiBold"/>
                <a:cs typeface="Barlow SemiBold"/>
                <a:sym typeface="Barlow SemiBold"/>
              </a:defRPr>
            </a:lvl9pPr>
          </a:lstStyle>
          <a:p>
            <a:endParaRPr/>
          </a:p>
        </p:txBody>
      </p:sp>
      <p:sp>
        <p:nvSpPr>
          <p:cNvPr id="144" name="Google Shape;144;p13"/>
          <p:cNvSpPr txBox="1">
            <a:spLocks noGrp="1"/>
          </p:cNvSpPr>
          <p:nvPr>
            <p:ph type="subTitle" idx="6"/>
          </p:nvPr>
        </p:nvSpPr>
        <p:spPr>
          <a:xfrm>
            <a:off x="6177900" y="3730025"/>
            <a:ext cx="2172300" cy="66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arlow SemiBold"/>
              <a:buNone/>
              <a:defRPr>
                <a:latin typeface="Barlow"/>
                <a:ea typeface="Barlow"/>
                <a:cs typeface="Barlow"/>
                <a:sym typeface="Barlow"/>
              </a:defRPr>
            </a:lvl1pPr>
            <a:lvl2pPr lvl="1" rtl="0">
              <a:spcBef>
                <a:spcPts val="0"/>
              </a:spcBef>
              <a:spcAft>
                <a:spcPts val="0"/>
              </a:spcAft>
              <a:buSzPts val="1400"/>
              <a:buFont typeface="Barlow SemiBold"/>
              <a:buNone/>
              <a:defRPr>
                <a:latin typeface="Barlow SemiBold"/>
                <a:ea typeface="Barlow SemiBold"/>
                <a:cs typeface="Barlow SemiBold"/>
                <a:sym typeface="Barlow SemiBold"/>
              </a:defRPr>
            </a:lvl2pPr>
            <a:lvl3pPr lvl="2" rtl="0">
              <a:spcBef>
                <a:spcPts val="0"/>
              </a:spcBef>
              <a:spcAft>
                <a:spcPts val="0"/>
              </a:spcAft>
              <a:buSzPts val="1400"/>
              <a:buFont typeface="Barlow SemiBold"/>
              <a:buNone/>
              <a:defRPr>
                <a:latin typeface="Barlow SemiBold"/>
                <a:ea typeface="Barlow SemiBold"/>
                <a:cs typeface="Barlow SemiBold"/>
                <a:sym typeface="Barlow SemiBold"/>
              </a:defRPr>
            </a:lvl3pPr>
            <a:lvl4pPr lvl="3" rtl="0">
              <a:spcBef>
                <a:spcPts val="0"/>
              </a:spcBef>
              <a:spcAft>
                <a:spcPts val="0"/>
              </a:spcAft>
              <a:buSzPts val="1400"/>
              <a:buFont typeface="Barlow SemiBold"/>
              <a:buNone/>
              <a:defRPr>
                <a:latin typeface="Barlow SemiBold"/>
                <a:ea typeface="Barlow SemiBold"/>
                <a:cs typeface="Barlow SemiBold"/>
                <a:sym typeface="Barlow SemiBold"/>
              </a:defRPr>
            </a:lvl4pPr>
            <a:lvl5pPr lvl="4" rtl="0">
              <a:spcBef>
                <a:spcPts val="0"/>
              </a:spcBef>
              <a:spcAft>
                <a:spcPts val="0"/>
              </a:spcAft>
              <a:buSzPts val="1400"/>
              <a:buFont typeface="Barlow SemiBold"/>
              <a:buNone/>
              <a:defRPr>
                <a:latin typeface="Barlow SemiBold"/>
                <a:ea typeface="Barlow SemiBold"/>
                <a:cs typeface="Barlow SemiBold"/>
                <a:sym typeface="Barlow SemiBold"/>
              </a:defRPr>
            </a:lvl5pPr>
            <a:lvl6pPr lvl="5" rtl="0">
              <a:spcBef>
                <a:spcPts val="0"/>
              </a:spcBef>
              <a:spcAft>
                <a:spcPts val="0"/>
              </a:spcAft>
              <a:buSzPts val="1400"/>
              <a:buFont typeface="Barlow SemiBold"/>
              <a:buNone/>
              <a:defRPr>
                <a:latin typeface="Barlow SemiBold"/>
                <a:ea typeface="Barlow SemiBold"/>
                <a:cs typeface="Barlow SemiBold"/>
                <a:sym typeface="Barlow SemiBold"/>
              </a:defRPr>
            </a:lvl6pPr>
            <a:lvl7pPr lvl="6" rtl="0">
              <a:spcBef>
                <a:spcPts val="0"/>
              </a:spcBef>
              <a:spcAft>
                <a:spcPts val="0"/>
              </a:spcAft>
              <a:buSzPts val="1400"/>
              <a:buFont typeface="Barlow SemiBold"/>
              <a:buNone/>
              <a:defRPr>
                <a:latin typeface="Barlow SemiBold"/>
                <a:ea typeface="Barlow SemiBold"/>
                <a:cs typeface="Barlow SemiBold"/>
                <a:sym typeface="Barlow SemiBold"/>
              </a:defRPr>
            </a:lvl7pPr>
            <a:lvl8pPr lvl="7" rtl="0">
              <a:spcBef>
                <a:spcPts val="0"/>
              </a:spcBef>
              <a:spcAft>
                <a:spcPts val="0"/>
              </a:spcAft>
              <a:buSzPts val="1400"/>
              <a:buFont typeface="Barlow SemiBold"/>
              <a:buNone/>
              <a:defRPr>
                <a:latin typeface="Barlow SemiBold"/>
                <a:ea typeface="Barlow SemiBold"/>
                <a:cs typeface="Barlow SemiBold"/>
                <a:sym typeface="Barlow SemiBold"/>
              </a:defRPr>
            </a:lvl8pPr>
            <a:lvl9pPr lvl="8" rtl="0">
              <a:spcBef>
                <a:spcPts val="0"/>
              </a:spcBef>
              <a:spcAft>
                <a:spcPts val="0"/>
              </a:spcAft>
              <a:buSzPts val="1400"/>
              <a:buFont typeface="Barlow SemiBold"/>
              <a:buNone/>
              <a:defRPr>
                <a:latin typeface="Barlow SemiBold"/>
                <a:ea typeface="Barlow SemiBold"/>
                <a:cs typeface="Barlow SemiBold"/>
                <a:sym typeface="Barlow SemiBold"/>
              </a:defRPr>
            </a:lvl9pPr>
          </a:lstStyle>
          <a:p>
            <a:endParaRPr/>
          </a:p>
        </p:txBody>
      </p:sp>
      <p:grpSp>
        <p:nvGrpSpPr>
          <p:cNvPr id="145" name="Google Shape;145;p13"/>
          <p:cNvGrpSpPr/>
          <p:nvPr/>
        </p:nvGrpSpPr>
        <p:grpSpPr>
          <a:xfrm>
            <a:off x="7918804" y="756148"/>
            <a:ext cx="140402" cy="140402"/>
            <a:chOff x="1608425" y="817975"/>
            <a:chExt cx="146100" cy="146100"/>
          </a:xfrm>
        </p:grpSpPr>
        <p:cxnSp>
          <p:nvCxnSpPr>
            <p:cNvPr id="146" name="Google Shape;146;p13"/>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cxnSp>
          <p:nvCxnSpPr>
            <p:cNvPr id="147" name="Google Shape;147;p13"/>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grpSp>
      <p:grpSp>
        <p:nvGrpSpPr>
          <p:cNvPr id="148" name="Google Shape;148;p13"/>
          <p:cNvGrpSpPr/>
          <p:nvPr/>
        </p:nvGrpSpPr>
        <p:grpSpPr>
          <a:xfrm>
            <a:off x="1060499" y="756158"/>
            <a:ext cx="140402" cy="140402"/>
            <a:chOff x="1608425" y="817975"/>
            <a:chExt cx="146100" cy="146100"/>
          </a:xfrm>
        </p:grpSpPr>
        <p:cxnSp>
          <p:nvCxnSpPr>
            <p:cNvPr id="149" name="Google Shape;149;p13"/>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cxnSp>
          <p:nvCxnSpPr>
            <p:cNvPr id="150" name="Google Shape;150;p13"/>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23"/>
        <p:cNvGrpSpPr/>
        <p:nvPr/>
      </p:nvGrpSpPr>
      <p:grpSpPr>
        <a:xfrm>
          <a:off x="0" y="0"/>
          <a:ext cx="0" cy="0"/>
          <a:chOff x="0" y="0"/>
          <a:chExt cx="0" cy="0"/>
        </a:xfrm>
      </p:grpSpPr>
      <p:sp>
        <p:nvSpPr>
          <p:cNvPr id="224" name="Google Shape;224;p18"/>
          <p:cNvSpPr/>
          <p:nvPr/>
        </p:nvSpPr>
        <p:spPr>
          <a:xfrm>
            <a:off x="210300" y="197700"/>
            <a:ext cx="8723400" cy="4748100"/>
          </a:xfrm>
          <a:prstGeom prst="roundRect">
            <a:avLst>
              <a:gd name="adj" fmla="val 4881"/>
            </a:avLst>
          </a:prstGeom>
          <a:noFill/>
          <a:ln w="38100" cap="flat" cmpd="sng">
            <a:solidFill>
              <a:srgbClr val="1EE3CF"/>
            </a:solidFill>
            <a:prstDash val="solid"/>
            <a:round/>
            <a:headEnd type="none" w="sm" len="sm"/>
            <a:tailEnd type="none" w="sm" len="sm"/>
          </a:ln>
          <a:effectLst>
            <a:outerShdw blurRad="200025" algn="bl" rotWithShape="0">
              <a:srgbClr val="6BFFF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345275" y="334300"/>
            <a:ext cx="8458500" cy="4474200"/>
          </a:xfrm>
          <a:prstGeom prst="roundRect">
            <a:avLst>
              <a:gd name="adj" fmla="val 4881"/>
            </a:avLst>
          </a:prstGeom>
          <a:noFill/>
          <a:ln w="28575" cap="flat" cmpd="sng">
            <a:solidFill>
              <a:srgbClr val="3FC5F0"/>
            </a:solidFill>
            <a:prstDash val="solid"/>
            <a:round/>
            <a:headEnd type="none" w="sm" len="sm"/>
            <a:tailEnd type="none" w="sm" len="sm"/>
          </a:ln>
          <a:effectLst>
            <a:outerShdw blurRad="342900" algn="bl" rotWithShape="0">
              <a:srgbClr val="8AE3FF">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E3CF"/>
              </a:solidFill>
            </a:endParaRPr>
          </a:p>
        </p:txBody>
      </p:sp>
      <p:sp>
        <p:nvSpPr>
          <p:cNvPr id="226" name="Google Shape;226;p18"/>
          <p:cNvSpPr txBox="1">
            <a:spLocks noGrp="1"/>
          </p:cNvSpPr>
          <p:nvPr>
            <p:ph type="title"/>
          </p:nvPr>
        </p:nvSpPr>
        <p:spPr>
          <a:xfrm>
            <a:off x="1617475" y="1448077"/>
            <a:ext cx="5909100" cy="179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2400">
                <a:solidFill>
                  <a:srgbClr val="1EE3CF"/>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27" name="Google Shape;227;p18"/>
          <p:cNvSpPr txBox="1">
            <a:spLocks noGrp="1"/>
          </p:cNvSpPr>
          <p:nvPr>
            <p:ph type="subTitle" idx="1"/>
          </p:nvPr>
        </p:nvSpPr>
        <p:spPr>
          <a:xfrm>
            <a:off x="2039725" y="3508638"/>
            <a:ext cx="5064600" cy="40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228" name="Google Shape;228;p18"/>
          <p:cNvCxnSpPr/>
          <p:nvPr/>
        </p:nvCxnSpPr>
        <p:spPr>
          <a:xfrm rot="10800000">
            <a:off x="2403023" y="549500"/>
            <a:ext cx="59613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229" name="Google Shape;229;p18"/>
          <p:cNvCxnSpPr/>
          <p:nvPr/>
        </p:nvCxnSpPr>
        <p:spPr>
          <a:xfrm rot="10800000">
            <a:off x="854378" y="678275"/>
            <a:ext cx="16170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230" name="Google Shape;230;p18"/>
          <p:cNvCxnSpPr/>
          <p:nvPr/>
        </p:nvCxnSpPr>
        <p:spPr>
          <a:xfrm rot="10800000">
            <a:off x="715317" y="549500"/>
            <a:ext cx="1517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231" name="Google Shape;231;p18"/>
          <p:cNvCxnSpPr/>
          <p:nvPr/>
        </p:nvCxnSpPr>
        <p:spPr>
          <a:xfrm rot="10800000">
            <a:off x="6807004" y="678275"/>
            <a:ext cx="16170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232" name="Google Shape;232;p18"/>
          <p:cNvCxnSpPr/>
          <p:nvPr/>
        </p:nvCxnSpPr>
        <p:spPr>
          <a:xfrm rot="10800000">
            <a:off x="6059963" y="678275"/>
            <a:ext cx="497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sp>
        <p:nvSpPr>
          <p:cNvPr id="233" name="Google Shape;233;p18"/>
          <p:cNvSpPr/>
          <p:nvPr/>
        </p:nvSpPr>
        <p:spPr>
          <a:xfrm>
            <a:off x="1077311" y="229864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7935607" y="229864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5" name="Google Shape;235;p18"/>
          <p:cNvCxnSpPr/>
          <p:nvPr/>
        </p:nvCxnSpPr>
        <p:spPr>
          <a:xfrm rot="10800000">
            <a:off x="2403023" y="4603500"/>
            <a:ext cx="59613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236" name="Google Shape;236;p18"/>
          <p:cNvCxnSpPr/>
          <p:nvPr/>
        </p:nvCxnSpPr>
        <p:spPr>
          <a:xfrm rot="10800000">
            <a:off x="854378" y="4474725"/>
            <a:ext cx="16170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237" name="Google Shape;237;p18"/>
          <p:cNvCxnSpPr/>
          <p:nvPr/>
        </p:nvCxnSpPr>
        <p:spPr>
          <a:xfrm rot="10800000">
            <a:off x="715317" y="4603500"/>
            <a:ext cx="1517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238" name="Google Shape;238;p18"/>
          <p:cNvCxnSpPr/>
          <p:nvPr/>
        </p:nvCxnSpPr>
        <p:spPr>
          <a:xfrm rot="10800000">
            <a:off x="6807004" y="4474725"/>
            <a:ext cx="16170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239" name="Google Shape;239;p18"/>
          <p:cNvCxnSpPr/>
          <p:nvPr/>
        </p:nvCxnSpPr>
        <p:spPr>
          <a:xfrm rot="10800000">
            <a:off x="6059963" y="4474725"/>
            <a:ext cx="497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D102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1EE3CF"/>
              </a:buClr>
              <a:buSzPts val="2800"/>
              <a:buFont typeface="Nunito SemiBold"/>
              <a:buNone/>
              <a:defRPr sz="2800">
                <a:solidFill>
                  <a:srgbClr val="1EE3CF"/>
                </a:solidFill>
                <a:latin typeface="Nunito SemiBold"/>
                <a:ea typeface="Nunito SemiBold"/>
                <a:cs typeface="Nunito SemiBold"/>
                <a:sym typeface="Nunito SemiBold"/>
              </a:defRPr>
            </a:lvl1pPr>
            <a:lvl2pPr lvl="1" algn="ctr" rtl="0">
              <a:spcBef>
                <a:spcPts val="0"/>
              </a:spcBef>
              <a:spcAft>
                <a:spcPts val="0"/>
              </a:spcAft>
              <a:buClr>
                <a:srgbClr val="EEF5B2"/>
              </a:buClr>
              <a:buSzPts val="2800"/>
              <a:buFont typeface="Nunito SemiBold"/>
              <a:buNone/>
              <a:defRPr sz="2800">
                <a:solidFill>
                  <a:srgbClr val="EEF5B2"/>
                </a:solidFill>
                <a:latin typeface="Nunito SemiBold"/>
                <a:ea typeface="Nunito SemiBold"/>
                <a:cs typeface="Nunito SemiBold"/>
                <a:sym typeface="Nunito SemiBold"/>
              </a:defRPr>
            </a:lvl2pPr>
            <a:lvl3pPr lvl="2" algn="ctr" rtl="0">
              <a:spcBef>
                <a:spcPts val="0"/>
              </a:spcBef>
              <a:spcAft>
                <a:spcPts val="0"/>
              </a:spcAft>
              <a:buClr>
                <a:srgbClr val="EEF5B2"/>
              </a:buClr>
              <a:buSzPts val="2800"/>
              <a:buFont typeface="Nunito SemiBold"/>
              <a:buNone/>
              <a:defRPr sz="2800">
                <a:solidFill>
                  <a:srgbClr val="EEF5B2"/>
                </a:solidFill>
                <a:latin typeface="Nunito SemiBold"/>
                <a:ea typeface="Nunito SemiBold"/>
                <a:cs typeface="Nunito SemiBold"/>
                <a:sym typeface="Nunito SemiBold"/>
              </a:defRPr>
            </a:lvl3pPr>
            <a:lvl4pPr lvl="3" algn="ctr" rtl="0">
              <a:spcBef>
                <a:spcPts val="0"/>
              </a:spcBef>
              <a:spcAft>
                <a:spcPts val="0"/>
              </a:spcAft>
              <a:buClr>
                <a:srgbClr val="EEF5B2"/>
              </a:buClr>
              <a:buSzPts val="2800"/>
              <a:buFont typeface="Nunito SemiBold"/>
              <a:buNone/>
              <a:defRPr sz="2800">
                <a:solidFill>
                  <a:srgbClr val="EEF5B2"/>
                </a:solidFill>
                <a:latin typeface="Nunito SemiBold"/>
                <a:ea typeface="Nunito SemiBold"/>
                <a:cs typeface="Nunito SemiBold"/>
                <a:sym typeface="Nunito SemiBold"/>
              </a:defRPr>
            </a:lvl4pPr>
            <a:lvl5pPr lvl="4" algn="ctr" rtl="0">
              <a:spcBef>
                <a:spcPts val="0"/>
              </a:spcBef>
              <a:spcAft>
                <a:spcPts val="0"/>
              </a:spcAft>
              <a:buClr>
                <a:srgbClr val="EEF5B2"/>
              </a:buClr>
              <a:buSzPts val="2800"/>
              <a:buFont typeface="Nunito SemiBold"/>
              <a:buNone/>
              <a:defRPr sz="2800">
                <a:solidFill>
                  <a:srgbClr val="EEF5B2"/>
                </a:solidFill>
                <a:latin typeface="Nunito SemiBold"/>
                <a:ea typeface="Nunito SemiBold"/>
                <a:cs typeface="Nunito SemiBold"/>
                <a:sym typeface="Nunito SemiBold"/>
              </a:defRPr>
            </a:lvl5pPr>
            <a:lvl6pPr lvl="5" algn="ctr" rtl="0">
              <a:spcBef>
                <a:spcPts val="0"/>
              </a:spcBef>
              <a:spcAft>
                <a:spcPts val="0"/>
              </a:spcAft>
              <a:buClr>
                <a:srgbClr val="EEF5B2"/>
              </a:buClr>
              <a:buSzPts val="2800"/>
              <a:buFont typeface="Nunito SemiBold"/>
              <a:buNone/>
              <a:defRPr sz="2800">
                <a:solidFill>
                  <a:srgbClr val="EEF5B2"/>
                </a:solidFill>
                <a:latin typeface="Nunito SemiBold"/>
                <a:ea typeface="Nunito SemiBold"/>
                <a:cs typeface="Nunito SemiBold"/>
                <a:sym typeface="Nunito SemiBold"/>
              </a:defRPr>
            </a:lvl6pPr>
            <a:lvl7pPr lvl="6" algn="ctr" rtl="0">
              <a:spcBef>
                <a:spcPts val="0"/>
              </a:spcBef>
              <a:spcAft>
                <a:spcPts val="0"/>
              </a:spcAft>
              <a:buClr>
                <a:srgbClr val="EEF5B2"/>
              </a:buClr>
              <a:buSzPts val="2800"/>
              <a:buFont typeface="Nunito SemiBold"/>
              <a:buNone/>
              <a:defRPr sz="2800">
                <a:solidFill>
                  <a:srgbClr val="EEF5B2"/>
                </a:solidFill>
                <a:latin typeface="Nunito SemiBold"/>
                <a:ea typeface="Nunito SemiBold"/>
                <a:cs typeface="Nunito SemiBold"/>
                <a:sym typeface="Nunito SemiBold"/>
              </a:defRPr>
            </a:lvl7pPr>
            <a:lvl8pPr lvl="7" algn="ctr" rtl="0">
              <a:spcBef>
                <a:spcPts val="0"/>
              </a:spcBef>
              <a:spcAft>
                <a:spcPts val="0"/>
              </a:spcAft>
              <a:buClr>
                <a:srgbClr val="EEF5B2"/>
              </a:buClr>
              <a:buSzPts val="2800"/>
              <a:buFont typeface="Nunito SemiBold"/>
              <a:buNone/>
              <a:defRPr sz="2800">
                <a:solidFill>
                  <a:srgbClr val="EEF5B2"/>
                </a:solidFill>
                <a:latin typeface="Nunito SemiBold"/>
                <a:ea typeface="Nunito SemiBold"/>
                <a:cs typeface="Nunito SemiBold"/>
                <a:sym typeface="Nunito SemiBold"/>
              </a:defRPr>
            </a:lvl8pPr>
            <a:lvl9pPr lvl="8" algn="ctr" rtl="0">
              <a:spcBef>
                <a:spcPts val="0"/>
              </a:spcBef>
              <a:spcAft>
                <a:spcPts val="0"/>
              </a:spcAft>
              <a:buClr>
                <a:srgbClr val="EEF5B2"/>
              </a:buClr>
              <a:buSzPts val="2800"/>
              <a:buFont typeface="Nunito SemiBold"/>
              <a:buNone/>
              <a:defRPr sz="2800">
                <a:solidFill>
                  <a:srgbClr val="EEF5B2"/>
                </a:solidFill>
                <a:latin typeface="Nunito SemiBold"/>
                <a:ea typeface="Nunito SemiBold"/>
                <a:cs typeface="Nunito SemiBold"/>
                <a:sym typeface="Nunito SemiBold"/>
              </a:defRPr>
            </a:lvl9pPr>
          </a:lstStyle>
          <a:p>
            <a:endParaRPr/>
          </a:p>
        </p:txBody>
      </p:sp>
      <p:sp>
        <p:nvSpPr>
          <p:cNvPr id="7" name="Google Shape;7;p1"/>
          <p:cNvSpPr txBox="1">
            <a:spLocks noGrp="1"/>
          </p:cNvSpPr>
          <p:nvPr>
            <p:ph type="body" idx="1"/>
          </p:nvPr>
        </p:nvSpPr>
        <p:spPr>
          <a:xfrm>
            <a:off x="720000" y="1401725"/>
            <a:ext cx="7704000" cy="31671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EEF5B2"/>
              </a:buClr>
              <a:buSzPts val="1400"/>
              <a:buFont typeface="Barlow"/>
              <a:buChar char="●"/>
              <a:defRPr>
                <a:solidFill>
                  <a:srgbClr val="EEF5B2"/>
                </a:solidFill>
                <a:latin typeface="Barlow"/>
                <a:ea typeface="Barlow"/>
                <a:cs typeface="Barlow"/>
                <a:sym typeface="Barlow"/>
              </a:defRPr>
            </a:lvl1pPr>
            <a:lvl2pPr marL="914400" lvl="1" indent="-317500">
              <a:lnSpc>
                <a:spcPct val="100000"/>
              </a:lnSpc>
              <a:spcBef>
                <a:spcPts val="0"/>
              </a:spcBef>
              <a:spcAft>
                <a:spcPts val="0"/>
              </a:spcAft>
              <a:buClr>
                <a:srgbClr val="EEF5B2"/>
              </a:buClr>
              <a:buSzPts val="1400"/>
              <a:buFont typeface="Barlow"/>
              <a:buChar char="○"/>
              <a:defRPr>
                <a:solidFill>
                  <a:srgbClr val="EEF5B2"/>
                </a:solidFill>
                <a:latin typeface="Barlow"/>
                <a:ea typeface="Barlow"/>
                <a:cs typeface="Barlow"/>
                <a:sym typeface="Barlow"/>
              </a:defRPr>
            </a:lvl2pPr>
            <a:lvl3pPr marL="1371600" lvl="2" indent="-317500">
              <a:lnSpc>
                <a:spcPct val="100000"/>
              </a:lnSpc>
              <a:spcBef>
                <a:spcPts val="0"/>
              </a:spcBef>
              <a:spcAft>
                <a:spcPts val="0"/>
              </a:spcAft>
              <a:buClr>
                <a:srgbClr val="EEF5B2"/>
              </a:buClr>
              <a:buSzPts val="1400"/>
              <a:buFont typeface="Barlow"/>
              <a:buChar char="■"/>
              <a:defRPr>
                <a:solidFill>
                  <a:srgbClr val="EEF5B2"/>
                </a:solidFill>
                <a:latin typeface="Barlow"/>
                <a:ea typeface="Barlow"/>
                <a:cs typeface="Barlow"/>
                <a:sym typeface="Barlow"/>
              </a:defRPr>
            </a:lvl3pPr>
            <a:lvl4pPr marL="1828800" lvl="3" indent="-317500">
              <a:lnSpc>
                <a:spcPct val="100000"/>
              </a:lnSpc>
              <a:spcBef>
                <a:spcPts val="0"/>
              </a:spcBef>
              <a:spcAft>
                <a:spcPts val="0"/>
              </a:spcAft>
              <a:buClr>
                <a:srgbClr val="EEF5B2"/>
              </a:buClr>
              <a:buSzPts val="1400"/>
              <a:buFont typeface="Barlow"/>
              <a:buChar char="●"/>
              <a:defRPr>
                <a:solidFill>
                  <a:srgbClr val="EEF5B2"/>
                </a:solidFill>
                <a:latin typeface="Barlow"/>
                <a:ea typeface="Barlow"/>
                <a:cs typeface="Barlow"/>
                <a:sym typeface="Barlow"/>
              </a:defRPr>
            </a:lvl4pPr>
            <a:lvl5pPr marL="2286000" lvl="4" indent="-317500">
              <a:lnSpc>
                <a:spcPct val="100000"/>
              </a:lnSpc>
              <a:spcBef>
                <a:spcPts val="0"/>
              </a:spcBef>
              <a:spcAft>
                <a:spcPts val="0"/>
              </a:spcAft>
              <a:buClr>
                <a:srgbClr val="EEF5B2"/>
              </a:buClr>
              <a:buSzPts val="1400"/>
              <a:buFont typeface="Barlow"/>
              <a:buChar char="○"/>
              <a:defRPr>
                <a:solidFill>
                  <a:srgbClr val="EEF5B2"/>
                </a:solidFill>
                <a:latin typeface="Barlow"/>
                <a:ea typeface="Barlow"/>
                <a:cs typeface="Barlow"/>
                <a:sym typeface="Barlow"/>
              </a:defRPr>
            </a:lvl5pPr>
            <a:lvl6pPr marL="2743200" lvl="5" indent="-317500">
              <a:lnSpc>
                <a:spcPct val="100000"/>
              </a:lnSpc>
              <a:spcBef>
                <a:spcPts val="0"/>
              </a:spcBef>
              <a:spcAft>
                <a:spcPts val="0"/>
              </a:spcAft>
              <a:buClr>
                <a:srgbClr val="EEF5B2"/>
              </a:buClr>
              <a:buSzPts val="1400"/>
              <a:buFont typeface="Barlow"/>
              <a:buChar char="■"/>
              <a:defRPr>
                <a:solidFill>
                  <a:srgbClr val="EEF5B2"/>
                </a:solidFill>
                <a:latin typeface="Barlow"/>
                <a:ea typeface="Barlow"/>
                <a:cs typeface="Barlow"/>
                <a:sym typeface="Barlow"/>
              </a:defRPr>
            </a:lvl6pPr>
            <a:lvl7pPr marL="3200400" lvl="6" indent="-317500">
              <a:lnSpc>
                <a:spcPct val="100000"/>
              </a:lnSpc>
              <a:spcBef>
                <a:spcPts val="0"/>
              </a:spcBef>
              <a:spcAft>
                <a:spcPts val="0"/>
              </a:spcAft>
              <a:buClr>
                <a:srgbClr val="EEF5B2"/>
              </a:buClr>
              <a:buSzPts val="1400"/>
              <a:buFont typeface="Barlow"/>
              <a:buChar char="●"/>
              <a:defRPr>
                <a:solidFill>
                  <a:srgbClr val="EEF5B2"/>
                </a:solidFill>
                <a:latin typeface="Barlow"/>
                <a:ea typeface="Barlow"/>
                <a:cs typeface="Barlow"/>
                <a:sym typeface="Barlow"/>
              </a:defRPr>
            </a:lvl7pPr>
            <a:lvl8pPr marL="3657600" lvl="7" indent="-317500">
              <a:lnSpc>
                <a:spcPct val="100000"/>
              </a:lnSpc>
              <a:spcBef>
                <a:spcPts val="0"/>
              </a:spcBef>
              <a:spcAft>
                <a:spcPts val="0"/>
              </a:spcAft>
              <a:buClr>
                <a:srgbClr val="EEF5B2"/>
              </a:buClr>
              <a:buSzPts val="1400"/>
              <a:buFont typeface="Barlow"/>
              <a:buChar char="○"/>
              <a:defRPr>
                <a:solidFill>
                  <a:srgbClr val="EEF5B2"/>
                </a:solidFill>
                <a:latin typeface="Barlow"/>
                <a:ea typeface="Barlow"/>
                <a:cs typeface="Barlow"/>
                <a:sym typeface="Barlow"/>
              </a:defRPr>
            </a:lvl8pPr>
            <a:lvl9pPr marL="4114800" lvl="8" indent="-317500">
              <a:lnSpc>
                <a:spcPct val="100000"/>
              </a:lnSpc>
              <a:spcBef>
                <a:spcPts val="0"/>
              </a:spcBef>
              <a:spcAft>
                <a:spcPts val="0"/>
              </a:spcAft>
              <a:buClr>
                <a:srgbClr val="EEF5B2"/>
              </a:buClr>
              <a:buSzPts val="1400"/>
              <a:buFont typeface="Barlow"/>
              <a:buChar char="■"/>
              <a:defRPr>
                <a:solidFill>
                  <a:srgbClr val="EEF5B2"/>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8" r:id="rId7"/>
    <p:sldLayoutId id="2147483659" r:id="rId8"/>
    <p:sldLayoutId id="2147483664" r:id="rId9"/>
    <p:sldLayoutId id="2147483673"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pdf/2105.04206.pdf"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github.com/WongKinYiu/yolo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2"/>
          <p:cNvSpPr txBox="1">
            <a:spLocks noGrp="1"/>
          </p:cNvSpPr>
          <p:nvPr>
            <p:ph type="ctrTitle"/>
          </p:nvPr>
        </p:nvSpPr>
        <p:spPr>
          <a:xfrm>
            <a:off x="720000" y="1424975"/>
            <a:ext cx="7704000" cy="100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 Detection with</a:t>
            </a:r>
            <a:endParaRPr dirty="0"/>
          </a:p>
        </p:txBody>
      </p:sp>
      <p:sp>
        <p:nvSpPr>
          <p:cNvPr id="398" name="Google Shape;398;p32"/>
          <p:cNvSpPr txBox="1">
            <a:spLocks noGrp="1"/>
          </p:cNvSpPr>
          <p:nvPr>
            <p:ph type="subTitle" idx="1"/>
          </p:nvPr>
        </p:nvSpPr>
        <p:spPr>
          <a:xfrm>
            <a:off x="720000" y="3820450"/>
            <a:ext cx="7704000" cy="49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By Elyes Khechine</a:t>
            </a:r>
            <a:endParaRPr dirty="0"/>
          </a:p>
        </p:txBody>
      </p:sp>
      <p:sp>
        <p:nvSpPr>
          <p:cNvPr id="399" name="Google Shape;399;p32"/>
          <p:cNvSpPr txBox="1">
            <a:spLocks noGrp="1"/>
          </p:cNvSpPr>
          <p:nvPr>
            <p:ph type="ctrTitle" idx="2"/>
          </p:nvPr>
        </p:nvSpPr>
        <p:spPr>
          <a:xfrm>
            <a:off x="2514334" y="2389400"/>
            <a:ext cx="4115332" cy="10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YOLOR</a:t>
            </a:r>
            <a:endParaRPr dirty="0"/>
          </a:p>
        </p:txBody>
      </p:sp>
      <p:sp>
        <p:nvSpPr>
          <p:cNvPr id="400" name="Google Shape;400;p32"/>
          <p:cNvSpPr/>
          <p:nvPr/>
        </p:nvSpPr>
        <p:spPr>
          <a:xfrm>
            <a:off x="1077311" y="1873922"/>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7935607" y="1873922"/>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2"/>
          <p:cNvGrpSpPr/>
          <p:nvPr/>
        </p:nvGrpSpPr>
        <p:grpSpPr>
          <a:xfrm>
            <a:off x="6005654" y="2827348"/>
            <a:ext cx="140402" cy="140402"/>
            <a:chOff x="1608425" y="817975"/>
            <a:chExt cx="146100" cy="146100"/>
          </a:xfrm>
        </p:grpSpPr>
        <p:cxnSp>
          <p:nvCxnSpPr>
            <p:cNvPr id="403" name="Google Shape;403;p32"/>
            <p:cNvCxnSpPr/>
            <p:nvPr/>
          </p:nvCxnSpPr>
          <p:spPr>
            <a:xfrm>
              <a:off x="1681475" y="817975"/>
              <a:ext cx="0" cy="146100"/>
            </a:xfrm>
            <a:prstGeom prst="straightConnector1">
              <a:avLst/>
            </a:prstGeom>
            <a:noFill/>
            <a:ln w="19050" cap="flat" cmpd="sng">
              <a:solidFill>
                <a:srgbClr val="1EE3CF"/>
              </a:solidFill>
              <a:prstDash val="solid"/>
              <a:round/>
              <a:headEnd type="none" w="med" len="med"/>
              <a:tailEnd type="none" w="med" len="med"/>
            </a:ln>
            <a:effectLst>
              <a:outerShdw blurRad="200025" algn="bl" rotWithShape="0">
                <a:srgbClr val="6BFFF0">
                  <a:alpha val="81000"/>
                </a:srgbClr>
              </a:outerShdw>
            </a:effectLst>
          </p:spPr>
        </p:cxnSp>
        <p:cxnSp>
          <p:nvCxnSpPr>
            <p:cNvPr id="404" name="Google Shape;404;p32"/>
            <p:cNvCxnSpPr/>
            <p:nvPr/>
          </p:nvCxnSpPr>
          <p:spPr>
            <a:xfrm>
              <a:off x="1681475" y="817975"/>
              <a:ext cx="0" cy="146100"/>
            </a:xfrm>
            <a:prstGeom prst="straightConnector1">
              <a:avLst/>
            </a:prstGeom>
            <a:noFill/>
            <a:ln w="19050" cap="flat" cmpd="sng">
              <a:solidFill>
                <a:srgbClr val="1EE3CF"/>
              </a:solidFill>
              <a:prstDash val="solid"/>
              <a:round/>
              <a:headEnd type="none" w="med" len="med"/>
              <a:tailEnd type="none" w="med" len="med"/>
            </a:ln>
            <a:effectLst>
              <a:outerShdw blurRad="200025" algn="bl" rotWithShape="0">
                <a:srgbClr val="6BFFF0">
                  <a:alpha val="81000"/>
                </a:srgbClr>
              </a:outerShdw>
            </a:effectLst>
          </p:spPr>
        </p:cxnSp>
      </p:grpSp>
      <p:grpSp>
        <p:nvGrpSpPr>
          <p:cNvPr id="405" name="Google Shape;405;p32"/>
          <p:cNvGrpSpPr/>
          <p:nvPr/>
        </p:nvGrpSpPr>
        <p:grpSpPr>
          <a:xfrm>
            <a:off x="3077474" y="2827358"/>
            <a:ext cx="140402" cy="140402"/>
            <a:chOff x="1608425" y="817975"/>
            <a:chExt cx="146100" cy="146100"/>
          </a:xfrm>
        </p:grpSpPr>
        <p:cxnSp>
          <p:nvCxnSpPr>
            <p:cNvPr id="406" name="Google Shape;406;p32"/>
            <p:cNvCxnSpPr/>
            <p:nvPr/>
          </p:nvCxnSpPr>
          <p:spPr>
            <a:xfrm>
              <a:off x="1681475" y="817975"/>
              <a:ext cx="0" cy="146100"/>
            </a:xfrm>
            <a:prstGeom prst="straightConnector1">
              <a:avLst/>
            </a:prstGeom>
            <a:noFill/>
            <a:ln w="19050" cap="flat" cmpd="sng">
              <a:solidFill>
                <a:srgbClr val="1EE3CF"/>
              </a:solidFill>
              <a:prstDash val="solid"/>
              <a:round/>
              <a:headEnd type="none" w="med" len="med"/>
              <a:tailEnd type="none" w="med" len="med"/>
            </a:ln>
            <a:effectLst>
              <a:outerShdw blurRad="200025" algn="bl" rotWithShape="0">
                <a:srgbClr val="6BFFF0">
                  <a:alpha val="81000"/>
                </a:srgbClr>
              </a:outerShdw>
            </a:effectLst>
          </p:spPr>
        </p:cxnSp>
        <p:cxnSp>
          <p:nvCxnSpPr>
            <p:cNvPr id="407" name="Google Shape;407;p32"/>
            <p:cNvCxnSpPr/>
            <p:nvPr/>
          </p:nvCxnSpPr>
          <p:spPr>
            <a:xfrm>
              <a:off x="1681475" y="817975"/>
              <a:ext cx="0" cy="146100"/>
            </a:xfrm>
            <a:prstGeom prst="straightConnector1">
              <a:avLst/>
            </a:prstGeom>
            <a:noFill/>
            <a:ln w="19050" cap="flat" cmpd="sng">
              <a:solidFill>
                <a:srgbClr val="1EE3CF"/>
              </a:solidFill>
              <a:prstDash val="solid"/>
              <a:round/>
              <a:headEnd type="none" w="med" len="med"/>
              <a:tailEnd type="none" w="med" len="med"/>
            </a:ln>
            <a:effectLst>
              <a:outerShdw blurRad="200025" algn="bl" rotWithShape="0">
                <a:srgbClr val="6BFFF0">
                  <a:alpha val="81000"/>
                </a:srgbClr>
              </a:outerShdw>
            </a:effectLst>
          </p:spPr>
        </p:cxnSp>
      </p:grpSp>
      <p:sp>
        <p:nvSpPr>
          <p:cNvPr id="408" name="Google Shape;408;p32"/>
          <p:cNvSpPr/>
          <p:nvPr/>
        </p:nvSpPr>
        <p:spPr>
          <a:xfrm>
            <a:off x="6893132" y="401229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2139307" y="401229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50"/>
          <p:cNvSpPr txBox="1">
            <a:spLocks noGrp="1"/>
          </p:cNvSpPr>
          <p:nvPr>
            <p:ph type="subTitle" idx="1"/>
          </p:nvPr>
        </p:nvSpPr>
        <p:spPr>
          <a:xfrm>
            <a:off x="1111500" y="3595500"/>
            <a:ext cx="2891100" cy="8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D3CFC9"/>
                </a:solidFill>
                <a:latin typeface="Roboto" panose="02000000000000000000" pitchFamily="2" charset="0"/>
              </a:rPr>
              <a:t>Knowledge we l</a:t>
            </a:r>
            <a:r>
              <a:rPr lang="en-US" b="0" i="0" dirty="0">
                <a:solidFill>
                  <a:srgbClr val="D3CFC9"/>
                </a:solidFill>
                <a:effectLst/>
                <a:latin typeface="Roboto" panose="02000000000000000000" pitchFamily="2" charset="0"/>
              </a:rPr>
              <a:t>earn and understand from on vision, hearing, </a:t>
            </a:r>
            <a:endParaRPr dirty="0"/>
          </a:p>
        </p:txBody>
      </p:sp>
      <p:sp>
        <p:nvSpPr>
          <p:cNvPr id="822" name="Google Shape;822;p50"/>
          <p:cNvSpPr txBox="1">
            <a:spLocks noGrp="1"/>
          </p:cNvSpPr>
          <p:nvPr>
            <p:ph type="subTitle" idx="2"/>
          </p:nvPr>
        </p:nvSpPr>
        <p:spPr>
          <a:xfrm>
            <a:off x="5155050" y="3595500"/>
            <a:ext cx="2891100" cy="8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3CFC9"/>
                </a:solidFill>
                <a:effectLst/>
                <a:latin typeface="Roboto" panose="02000000000000000000" pitchFamily="2" charset="0"/>
              </a:rPr>
              <a:t>Learned from past experience </a:t>
            </a:r>
            <a:endParaRPr lang="en-US" dirty="0"/>
          </a:p>
        </p:txBody>
      </p:sp>
      <p:sp>
        <p:nvSpPr>
          <p:cNvPr id="823" name="Google Shape;823;p50"/>
          <p:cNvSpPr txBox="1">
            <a:spLocks noGrp="1"/>
          </p:cNvSpPr>
          <p:nvPr>
            <p:ph type="subTitle" idx="3"/>
          </p:nvPr>
        </p:nvSpPr>
        <p:spPr>
          <a:xfrm>
            <a:off x="1111500" y="3044575"/>
            <a:ext cx="2891100" cy="4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Explicit Knowledge</a:t>
            </a:r>
            <a:endParaRPr dirty="0"/>
          </a:p>
        </p:txBody>
      </p:sp>
      <p:sp>
        <p:nvSpPr>
          <p:cNvPr id="824" name="Google Shape;824;p50"/>
          <p:cNvSpPr txBox="1">
            <a:spLocks noGrp="1"/>
          </p:cNvSpPr>
          <p:nvPr>
            <p:ph type="subTitle" idx="4"/>
          </p:nvPr>
        </p:nvSpPr>
        <p:spPr>
          <a:xfrm>
            <a:off x="5155050" y="3044575"/>
            <a:ext cx="2891100" cy="4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Implicit Knowledge</a:t>
            </a:r>
            <a:endParaRPr dirty="0"/>
          </a:p>
        </p:txBody>
      </p:sp>
      <p:sp>
        <p:nvSpPr>
          <p:cNvPr id="825" name="Google Shape;825;p50"/>
          <p:cNvSpPr txBox="1">
            <a:spLocks noGrp="1"/>
          </p:cNvSpPr>
          <p:nvPr>
            <p:ph type="title"/>
          </p:nvPr>
        </p:nvSpPr>
        <p:spPr>
          <a:xfrm>
            <a:off x="1029851" y="448009"/>
            <a:ext cx="7084298" cy="7146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Explicit and Implicit Knowledge for Humans</a:t>
            </a:r>
            <a:endParaRPr dirty="0"/>
          </a:p>
        </p:txBody>
      </p:sp>
      <p:grpSp>
        <p:nvGrpSpPr>
          <p:cNvPr id="826" name="Google Shape;826;p50"/>
          <p:cNvGrpSpPr/>
          <p:nvPr/>
        </p:nvGrpSpPr>
        <p:grpSpPr>
          <a:xfrm>
            <a:off x="2283416" y="2187473"/>
            <a:ext cx="547250" cy="622651"/>
            <a:chOff x="1502125" y="238125"/>
            <a:chExt cx="4587175" cy="5219200"/>
          </a:xfrm>
        </p:grpSpPr>
        <p:sp>
          <p:nvSpPr>
            <p:cNvPr id="827" name="Google Shape;827;p50"/>
            <p:cNvSpPr/>
            <p:nvPr/>
          </p:nvSpPr>
          <p:spPr>
            <a:xfrm>
              <a:off x="1502125" y="238125"/>
              <a:ext cx="4587175" cy="5219200"/>
            </a:xfrm>
            <a:custGeom>
              <a:avLst/>
              <a:gdLst/>
              <a:ahLst/>
              <a:cxnLst/>
              <a:rect l="l" t="t" r="r" b="b"/>
              <a:pathLst>
                <a:path w="183487" h="208768" extrusionOk="0">
                  <a:moveTo>
                    <a:pt x="92673" y="36697"/>
                  </a:moveTo>
                  <a:cubicBezTo>
                    <a:pt x="92249" y="38687"/>
                    <a:pt x="91988" y="40742"/>
                    <a:pt x="91858" y="42830"/>
                  </a:cubicBezTo>
                  <a:lnTo>
                    <a:pt x="24465" y="42830"/>
                  </a:lnTo>
                  <a:lnTo>
                    <a:pt x="24465" y="36697"/>
                  </a:lnTo>
                  <a:close/>
                  <a:moveTo>
                    <a:pt x="125163" y="8122"/>
                  </a:moveTo>
                  <a:cubicBezTo>
                    <a:pt x="116649" y="17191"/>
                    <a:pt x="112963" y="30663"/>
                    <a:pt x="112441" y="42830"/>
                  </a:cubicBezTo>
                  <a:lnTo>
                    <a:pt x="97990" y="42830"/>
                  </a:lnTo>
                  <a:cubicBezTo>
                    <a:pt x="99230" y="26585"/>
                    <a:pt x="110255" y="13048"/>
                    <a:pt x="125163" y="8122"/>
                  </a:cubicBezTo>
                  <a:close/>
                  <a:moveTo>
                    <a:pt x="137623" y="6426"/>
                  </a:moveTo>
                  <a:cubicBezTo>
                    <a:pt x="150737" y="12689"/>
                    <a:pt x="156021" y="28673"/>
                    <a:pt x="156673" y="42830"/>
                  </a:cubicBezTo>
                  <a:lnTo>
                    <a:pt x="118573" y="42830"/>
                  </a:lnTo>
                  <a:cubicBezTo>
                    <a:pt x="119226" y="28673"/>
                    <a:pt x="124510" y="12689"/>
                    <a:pt x="137623" y="6426"/>
                  </a:cubicBezTo>
                  <a:close/>
                  <a:moveTo>
                    <a:pt x="150052" y="8122"/>
                  </a:moveTo>
                  <a:lnTo>
                    <a:pt x="150052" y="8122"/>
                  </a:lnTo>
                  <a:cubicBezTo>
                    <a:pt x="164991" y="13048"/>
                    <a:pt x="176017" y="26585"/>
                    <a:pt x="177256" y="42830"/>
                  </a:cubicBezTo>
                  <a:lnTo>
                    <a:pt x="162806" y="42830"/>
                  </a:lnTo>
                  <a:cubicBezTo>
                    <a:pt x="162284" y="30663"/>
                    <a:pt x="158598" y="17191"/>
                    <a:pt x="150052" y="8122"/>
                  </a:cubicBezTo>
                  <a:close/>
                  <a:moveTo>
                    <a:pt x="112441" y="48930"/>
                  </a:moveTo>
                  <a:cubicBezTo>
                    <a:pt x="112963" y="61064"/>
                    <a:pt x="116649" y="74536"/>
                    <a:pt x="125228" y="83637"/>
                  </a:cubicBezTo>
                  <a:cubicBezTo>
                    <a:pt x="110288" y="78712"/>
                    <a:pt x="99230" y="65174"/>
                    <a:pt x="97990" y="48930"/>
                  </a:cubicBezTo>
                  <a:close/>
                  <a:moveTo>
                    <a:pt x="177256" y="48930"/>
                  </a:moveTo>
                  <a:cubicBezTo>
                    <a:pt x="176017" y="65174"/>
                    <a:pt x="164959" y="78712"/>
                    <a:pt x="150019" y="83637"/>
                  </a:cubicBezTo>
                  <a:cubicBezTo>
                    <a:pt x="158565" y="74536"/>
                    <a:pt x="162284" y="61064"/>
                    <a:pt x="162806" y="48930"/>
                  </a:cubicBezTo>
                  <a:close/>
                  <a:moveTo>
                    <a:pt x="156673" y="48930"/>
                  </a:moveTo>
                  <a:cubicBezTo>
                    <a:pt x="156021" y="63022"/>
                    <a:pt x="150737" y="79005"/>
                    <a:pt x="137623" y="85334"/>
                  </a:cubicBezTo>
                  <a:cubicBezTo>
                    <a:pt x="124510" y="79005"/>
                    <a:pt x="119226" y="63022"/>
                    <a:pt x="118573" y="48930"/>
                  </a:cubicBezTo>
                  <a:close/>
                  <a:moveTo>
                    <a:pt x="94370" y="61162"/>
                  </a:moveTo>
                  <a:cubicBezTo>
                    <a:pt x="99099" y="74439"/>
                    <a:pt x="109733" y="84942"/>
                    <a:pt x="123140" y="89411"/>
                  </a:cubicBezTo>
                  <a:lnTo>
                    <a:pt x="123140" y="153737"/>
                  </a:lnTo>
                  <a:lnTo>
                    <a:pt x="36698" y="153737"/>
                  </a:lnTo>
                  <a:lnTo>
                    <a:pt x="36698" y="61162"/>
                  </a:lnTo>
                  <a:close/>
                  <a:moveTo>
                    <a:pt x="137623" y="0"/>
                  </a:moveTo>
                  <a:cubicBezTo>
                    <a:pt x="122651" y="0"/>
                    <a:pt x="109309" y="7209"/>
                    <a:pt x="100959" y="18365"/>
                  </a:cubicBezTo>
                  <a:lnTo>
                    <a:pt x="35687" y="18365"/>
                  </a:lnTo>
                  <a:cubicBezTo>
                    <a:pt x="33990" y="18365"/>
                    <a:pt x="32620" y="19735"/>
                    <a:pt x="32620" y="21399"/>
                  </a:cubicBezTo>
                  <a:cubicBezTo>
                    <a:pt x="32620" y="23095"/>
                    <a:pt x="33990" y="24465"/>
                    <a:pt x="35687" y="24465"/>
                  </a:cubicBezTo>
                  <a:lnTo>
                    <a:pt x="97044" y="24465"/>
                  </a:lnTo>
                  <a:cubicBezTo>
                    <a:pt x="96033" y="26422"/>
                    <a:pt x="95120" y="28477"/>
                    <a:pt x="94370" y="30597"/>
                  </a:cubicBezTo>
                  <a:lnTo>
                    <a:pt x="23454" y="30597"/>
                  </a:lnTo>
                  <a:cubicBezTo>
                    <a:pt x="20649" y="30597"/>
                    <a:pt x="18365" y="32881"/>
                    <a:pt x="18365" y="35686"/>
                  </a:cubicBezTo>
                  <a:lnTo>
                    <a:pt x="18365" y="191446"/>
                  </a:lnTo>
                  <a:cubicBezTo>
                    <a:pt x="18365" y="194251"/>
                    <a:pt x="20649" y="196535"/>
                    <a:pt x="23454" y="196535"/>
                  </a:cubicBezTo>
                  <a:lnTo>
                    <a:pt x="136384" y="196535"/>
                  </a:lnTo>
                  <a:cubicBezTo>
                    <a:pt x="139222" y="196535"/>
                    <a:pt x="141505" y="194251"/>
                    <a:pt x="141505" y="191446"/>
                  </a:cubicBezTo>
                  <a:lnTo>
                    <a:pt x="141505" y="156771"/>
                  </a:lnTo>
                  <a:cubicBezTo>
                    <a:pt x="141505" y="155075"/>
                    <a:pt x="140135" y="153737"/>
                    <a:pt x="138439" y="153737"/>
                  </a:cubicBezTo>
                  <a:cubicBezTo>
                    <a:pt x="136743" y="153737"/>
                    <a:pt x="135373" y="155075"/>
                    <a:pt x="135373" y="156771"/>
                  </a:cubicBezTo>
                  <a:lnTo>
                    <a:pt x="135373" y="190435"/>
                  </a:lnTo>
                  <a:lnTo>
                    <a:pt x="24465" y="190435"/>
                  </a:lnTo>
                  <a:lnTo>
                    <a:pt x="24465" y="48930"/>
                  </a:lnTo>
                  <a:lnTo>
                    <a:pt x="91858" y="48930"/>
                  </a:lnTo>
                  <a:cubicBezTo>
                    <a:pt x="91988" y="51017"/>
                    <a:pt x="92249" y="53040"/>
                    <a:pt x="92673" y="55062"/>
                  </a:cubicBezTo>
                  <a:lnTo>
                    <a:pt x="35687" y="55062"/>
                  </a:lnTo>
                  <a:cubicBezTo>
                    <a:pt x="32881" y="55062"/>
                    <a:pt x="30598" y="57346"/>
                    <a:pt x="30598" y="60151"/>
                  </a:cubicBezTo>
                  <a:lnTo>
                    <a:pt x="30598" y="154749"/>
                  </a:lnTo>
                  <a:cubicBezTo>
                    <a:pt x="30598" y="157554"/>
                    <a:pt x="32881" y="159837"/>
                    <a:pt x="35687" y="159837"/>
                  </a:cubicBezTo>
                  <a:lnTo>
                    <a:pt x="124151" y="159837"/>
                  </a:lnTo>
                  <a:cubicBezTo>
                    <a:pt x="126989" y="159837"/>
                    <a:pt x="129273" y="157554"/>
                    <a:pt x="129273" y="154749"/>
                  </a:cubicBezTo>
                  <a:lnTo>
                    <a:pt x="129273" y="90977"/>
                  </a:lnTo>
                  <a:cubicBezTo>
                    <a:pt x="131263" y="91336"/>
                    <a:pt x="133285" y="91597"/>
                    <a:pt x="135373" y="91694"/>
                  </a:cubicBezTo>
                  <a:lnTo>
                    <a:pt x="135373" y="142516"/>
                  </a:lnTo>
                  <a:cubicBezTo>
                    <a:pt x="135373" y="144212"/>
                    <a:pt x="136743" y="145582"/>
                    <a:pt x="138439" y="145582"/>
                  </a:cubicBezTo>
                  <a:cubicBezTo>
                    <a:pt x="140135" y="145582"/>
                    <a:pt x="141505" y="144212"/>
                    <a:pt x="141505" y="142516"/>
                  </a:cubicBezTo>
                  <a:lnTo>
                    <a:pt x="141505" y="91564"/>
                  </a:lnTo>
                  <a:cubicBezTo>
                    <a:pt x="143560" y="91401"/>
                    <a:pt x="145615" y="91075"/>
                    <a:pt x="147605" y="90651"/>
                  </a:cubicBezTo>
                  <a:lnTo>
                    <a:pt x="147605" y="195523"/>
                  </a:lnTo>
                  <a:cubicBezTo>
                    <a:pt x="147605" y="199438"/>
                    <a:pt x="144408" y="202667"/>
                    <a:pt x="140461" y="202667"/>
                  </a:cubicBezTo>
                  <a:lnTo>
                    <a:pt x="19377" y="202667"/>
                  </a:lnTo>
                  <a:cubicBezTo>
                    <a:pt x="15430" y="202667"/>
                    <a:pt x="12233" y="199438"/>
                    <a:pt x="12233" y="195523"/>
                  </a:cubicBezTo>
                  <a:lnTo>
                    <a:pt x="12233" y="31609"/>
                  </a:lnTo>
                  <a:cubicBezTo>
                    <a:pt x="12233" y="27662"/>
                    <a:pt x="15430" y="24465"/>
                    <a:pt x="19377" y="24465"/>
                  </a:cubicBezTo>
                  <a:lnTo>
                    <a:pt x="21399" y="24465"/>
                  </a:lnTo>
                  <a:cubicBezTo>
                    <a:pt x="23095" y="24465"/>
                    <a:pt x="24465" y="23095"/>
                    <a:pt x="24465" y="21399"/>
                  </a:cubicBezTo>
                  <a:cubicBezTo>
                    <a:pt x="24465" y="19735"/>
                    <a:pt x="23095" y="18365"/>
                    <a:pt x="21399" y="18365"/>
                  </a:cubicBezTo>
                  <a:lnTo>
                    <a:pt x="19377" y="18365"/>
                  </a:lnTo>
                  <a:cubicBezTo>
                    <a:pt x="12070" y="18365"/>
                    <a:pt x="6133" y="24302"/>
                    <a:pt x="6133" y="31609"/>
                  </a:cubicBezTo>
                  <a:lnTo>
                    <a:pt x="6133" y="53888"/>
                  </a:lnTo>
                  <a:cubicBezTo>
                    <a:pt x="2675" y="54410"/>
                    <a:pt x="0" y="57378"/>
                    <a:pt x="0" y="60967"/>
                  </a:cubicBezTo>
                  <a:lnTo>
                    <a:pt x="0" y="75221"/>
                  </a:lnTo>
                  <a:cubicBezTo>
                    <a:pt x="0" y="78810"/>
                    <a:pt x="2675" y="81778"/>
                    <a:pt x="6133" y="82300"/>
                  </a:cubicBezTo>
                  <a:lnTo>
                    <a:pt x="6133" y="88563"/>
                  </a:lnTo>
                  <a:cubicBezTo>
                    <a:pt x="2675" y="89052"/>
                    <a:pt x="0" y="92021"/>
                    <a:pt x="0" y="95609"/>
                  </a:cubicBezTo>
                  <a:lnTo>
                    <a:pt x="0" y="109896"/>
                  </a:lnTo>
                  <a:cubicBezTo>
                    <a:pt x="0" y="113485"/>
                    <a:pt x="2675" y="116453"/>
                    <a:pt x="6133" y="116942"/>
                  </a:cubicBezTo>
                  <a:lnTo>
                    <a:pt x="6133" y="195523"/>
                  </a:lnTo>
                  <a:cubicBezTo>
                    <a:pt x="6133" y="202830"/>
                    <a:pt x="12070" y="208767"/>
                    <a:pt x="19377" y="208767"/>
                  </a:cubicBezTo>
                  <a:lnTo>
                    <a:pt x="140461" y="208767"/>
                  </a:lnTo>
                  <a:cubicBezTo>
                    <a:pt x="147768" y="208767"/>
                    <a:pt x="153738" y="202830"/>
                    <a:pt x="153738" y="195523"/>
                  </a:cubicBezTo>
                  <a:lnTo>
                    <a:pt x="153738" y="88824"/>
                  </a:lnTo>
                  <a:cubicBezTo>
                    <a:pt x="171091" y="82300"/>
                    <a:pt x="183487" y="65501"/>
                    <a:pt x="183487" y="45864"/>
                  </a:cubicBezTo>
                  <a:cubicBezTo>
                    <a:pt x="183487" y="20583"/>
                    <a:pt x="162904" y="0"/>
                    <a:pt x="137623"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0"/>
            <p:cNvSpPr/>
            <p:nvPr/>
          </p:nvSpPr>
          <p:spPr>
            <a:xfrm>
              <a:off x="2267050" y="4387350"/>
              <a:ext cx="2466900" cy="458350"/>
            </a:xfrm>
            <a:custGeom>
              <a:avLst/>
              <a:gdLst/>
              <a:ahLst/>
              <a:cxnLst/>
              <a:rect l="l" t="t" r="r" b="b"/>
              <a:pathLst>
                <a:path w="98676" h="18334" extrusionOk="0">
                  <a:moveTo>
                    <a:pt x="92543" y="6101"/>
                  </a:moveTo>
                  <a:lnTo>
                    <a:pt x="92543" y="12233"/>
                  </a:lnTo>
                  <a:lnTo>
                    <a:pt x="6101" y="12233"/>
                  </a:lnTo>
                  <a:lnTo>
                    <a:pt x="6101" y="6101"/>
                  </a:lnTo>
                  <a:close/>
                  <a:moveTo>
                    <a:pt x="5090" y="1"/>
                  </a:moveTo>
                  <a:cubicBezTo>
                    <a:pt x="2284" y="1"/>
                    <a:pt x="1" y="2284"/>
                    <a:pt x="1" y="5090"/>
                  </a:cubicBezTo>
                  <a:lnTo>
                    <a:pt x="1" y="13245"/>
                  </a:lnTo>
                  <a:cubicBezTo>
                    <a:pt x="1" y="16050"/>
                    <a:pt x="2284" y="18333"/>
                    <a:pt x="5090" y="18333"/>
                  </a:cubicBezTo>
                  <a:lnTo>
                    <a:pt x="93554" y="18333"/>
                  </a:lnTo>
                  <a:cubicBezTo>
                    <a:pt x="96392" y="18333"/>
                    <a:pt x="98676" y="16050"/>
                    <a:pt x="98676" y="13245"/>
                  </a:cubicBezTo>
                  <a:lnTo>
                    <a:pt x="98676" y="5090"/>
                  </a:lnTo>
                  <a:cubicBezTo>
                    <a:pt x="98676" y="2284"/>
                    <a:pt x="96392" y="1"/>
                    <a:pt x="93554" y="1"/>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0"/>
            <p:cNvSpPr/>
            <p:nvPr/>
          </p:nvSpPr>
          <p:spPr>
            <a:xfrm>
              <a:off x="3737400" y="2705000"/>
              <a:ext cx="152525" cy="305825"/>
            </a:xfrm>
            <a:custGeom>
              <a:avLst/>
              <a:gdLst/>
              <a:ahLst/>
              <a:cxnLst/>
              <a:rect l="l" t="t" r="r" b="b"/>
              <a:pathLst>
                <a:path w="6101" h="12233" extrusionOk="0">
                  <a:moveTo>
                    <a:pt x="3067" y="0"/>
                  </a:moveTo>
                  <a:cubicBezTo>
                    <a:pt x="1370" y="0"/>
                    <a:pt x="0" y="1370"/>
                    <a:pt x="0" y="3066"/>
                  </a:cubicBezTo>
                  <a:lnTo>
                    <a:pt x="0" y="9166"/>
                  </a:lnTo>
                  <a:cubicBezTo>
                    <a:pt x="0" y="10863"/>
                    <a:pt x="1370" y="12233"/>
                    <a:pt x="3067" y="12233"/>
                  </a:cubicBezTo>
                  <a:cubicBezTo>
                    <a:pt x="4730" y="12233"/>
                    <a:pt x="6100" y="10863"/>
                    <a:pt x="6100" y="9166"/>
                  </a:cubicBezTo>
                  <a:lnTo>
                    <a:pt x="6100" y="3066"/>
                  </a:lnTo>
                  <a:cubicBezTo>
                    <a:pt x="6100" y="1370"/>
                    <a:pt x="4730" y="0"/>
                    <a:pt x="3067"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0"/>
            <p:cNvSpPr/>
            <p:nvPr/>
          </p:nvSpPr>
          <p:spPr>
            <a:xfrm>
              <a:off x="3431575" y="2705000"/>
              <a:ext cx="152525" cy="305825"/>
            </a:xfrm>
            <a:custGeom>
              <a:avLst/>
              <a:gdLst/>
              <a:ahLst/>
              <a:cxnLst/>
              <a:rect l="l" t="t" r="r" b="b"/>
              <a:pathLst>
                <a:path w="6101" h="12233" extrusionOk="0">
                  <a:moveTo>
                    <a:pt x="3067" y="0"/>
                  </a:moveTo>
                  <a:cubicBezTo>
                    <a:pt x="1371" y="0"/>
                    <a:pt x="1" y="1370"/>
                    <a:pt x="1" y="3066"/>
                  </a:cubicBezTo>
                  <a:lnTo>
                    <a:pt x="1" y="9166"/>
                  </a:lnTo>
                  <a:cubicBezTo>
                    <a:pt x="1" y="10863"/>
                    <a:pt x="1371" y="12233"/>
                    <a:pt x="3067" y="12233"/>
                  </a:cubicBezTo>
                  <a:cubicBezTo>
                    <a:pt x="4731" y="12233"/>
                    <a:pt x="6101" y="10863"/>
                    <a:pt x="6101" y="9166"/>
                  </a:cubicBezTo>
                  <a:lnTo>
                    <a:pt x="6101" y="3066"/>
                  </a:lnTo>
                  <a:cubicBezTo>
                    <a:pt x="6101" y="1370"/>
                    <a:pt x="4731" y="0"/>
                    <a:pt x="3067"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0"/>
            <p:cNvSpPr/>
            <p:nvPr/>
          </p:nvSpPr>
          <p:spPr>
            <a:xfrm>
              <a:off x="3125775" y="2705000"/>
              <a:ext cx="152525" cy="305825"/>
            </a:xfrm>
            <a:custGeom>
              <a:avLst/>
              <a:gdLst/>
              <a:ahLst/>
              <a:cxnLst/>
              <a:rect l="l" t="t" r="r" b="b"/>
              <a:pathLst>
                <a:path w="6101" h="12233" extrusionOk="0">
                  <a:moveTo>
                    <a:pt x="3067" y="0"/>
                  </a:moveTo>
                  <a:cubicBezTo>
                    <a:pt x="1371" y="0"/>
                    <a:pt x="0" y="1370"/>
                    <a:pt x="0" y="3066"/>
                  </a:cubicBezTo>
                  <a:lnTo>
                    <a:pt x="0" y="9166"/>
                  </a:lnTo>
                  <a:cubicBezTo>
                    <a:pt x="0" y="10863"/>
                    <a:pt x="1371" y="12233"/>
                    <a:pt x="3067" y="12233"/>
                  </a:cubicBezTo>
                  <a:cubicBezTo>
                    <a:pt x="4730" y="12233"/>
                    <a:pt x="6100" y="10863"/>
                    <a:pt x="6100" y="9166"/>
                  </a:cubicBezTo>
                  <a:lnTo>
                    <a:pt x="6100" y="3066"/>
                  </a:lnTo>
                  <a:cubicBezTo>
                    <a:pt x="6100" y="1370"/>
                    <a:pt x="4730" y="0"/>
                    <a:pt x="3067"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0"/>
            <p:cNvSpPr/>
            <p:nvPr/>
          </p:nvSpPr>
          <p:spPr>
            <a:xfrm>
              <a:off x="2577750" y="2195300"/>
              <a:ext cx="1695450" cy="1732950"/>
            </a:xfrm>
            <a:custGeom>
              <a:avLst/>
              <a:gdLst/>
              <a:ahLst/>
              <a:cxnLst/>
              <a:rect l="l" t="t" r="r" b="b"/>
              <a:pathLst>
                <a:path w="67818" h="69318" extrusionOk="0">
                  <a:moveTo>
                    <a:pt x="61163" y="14288"/>
                  </a:moveTo>
                  <a:lnTo>
                    <a:pt x="55226" y="36470"/>
                  </a:lnTo>
                  <a:cubicBezTo>
                    <a:pt x="54867" y="37807"/>
                    <a:pt x="53661" y="38753"/>
                    <a:pt x="52291" y="38753"/>
                  </a:cubicBezTo>
                  <a:lnTo>
                    <a:pt x="22117" y="38753"/>
                  </a:lnTo>
                  <a:cubicBezTo>
                    <a:pt x="20747" y="38753"/>
                    <a:pt x="19540" y="37807"/>
                    <a:pt x="19181" y="36470"/>
                  </a:cubicBezTo>
                  <a:lnTo>
                    <a:pt x="13245" y="14288"/>
                  </a:lnTo>
                  <a:close/>
                  <a:moveTo>
                    <a:pt x="21595" y="57085"/>
                  </a:moveTo>
                  <a:cubicBezTo>
                    <a:pt x="23292" y="57085"/>
                    <a:pt x="24662" y="58455"/>
                    <a:pt x="24662" y="60152"/>
                  </a:cubicBezTo>
                  <a:cubicBezTo>
                    <a:pt x="24662" y="61815"/>
                    <a:pt x="23292" y="63218"/>
                    <a:pt x="21595" y="63218"/>
                  </a:cubicBezTo>
                  <a:cubicBezTo>
                    <a:pt x="19932" y="63218"/>
                    <a:pt x="18562" y="61815"/>
                    <a:pt x="18562" y="60152"/>
                  </a:cubicBezTo>
                  <a:cubicBezTo>
                    <a:pt x="18562" y="58455"/>
                    <a:pt x="19932" y="57085"/>
                    <a:pt x="21595" y="57085"/>
                  </a:cubicBezTo>
                  <a:close/>
                  <a:moveTo>
                    <a:pt x="52193" y="57085"/>
                  </a:moveTo>
                  <a:cubicBezTo>
                    <a:pt x="53889" y="57085"/>
                    <a:pt x="55259" y="58455"/>
                    <a:pt x="55259" y="60152"/>
                  </a:cubicBezTo>
                  <a:cubicBezTo>
                    <a:pt x="55259" y="61815"/>
                    <a:pt x="53889" y="63218"/>
                    <a:pt x="52193" y="63218"/>
                  </a:cubicBezTo>
                  <a:cubicBezTo>
                    <a:pt x="50496" y="63218"/>
                    <a:pt x="49126" y="61815"/>
                    <a:pt x="49126" y="60152"/>
                  </a:cubicBezTo>
                  <a:cubicBezTo>
                    <a:pt x="49126" y="58455"/>
                    <a:pt x="50496" y="57085"/>
                    <a:pt x="52193" y="57085"/>
                  </a:cubicBezTo>
                  <a:close/>
                  <a:moveTo>
                    <a:pt x="3067" y="1"/>
                  </a:moveTo>
                  <a:cubicBezTo>
                    <a:pt x="1371" y="1"/>
                    <a:pt x="1" y="1371"/>
                    <a:pt x="1" y="3067"/>
                  </a:cubicBezTo>
                  <a:cubicBezTo>
                    <a:pt x="1" y="4763"/>
                    <a:pt x="1371" y="6133"/>
                    <a:pt x="3067" y="6133"/>
                  </a:cubicBezTo>
                  <a:lnTo>
                    <a:pt x="5188" y="6133"/>
                  </a:lnTo>
                  <a:cubicBezTo>
                    <a:pt x="5775" y="6133"/>
                    <a:pt x="6231" y="6590"/>
                    <a:pt x="6231" y="7144"/>
                  </a:cubicBezTo>
                  <a:lnTo>
                    <a:pt x="6231" y="11222"/>
                  </a:lnTo>
                  <a:cubicBezTo>
                    <a:pt x="6231" y="11222"/>
                    <a:pt x="6231" y="11255"/>
                    <a:pt x="6231" y="11255"/>
                  </a:cubicBezTo>
                  <a:cubicBezTo>
                    <a:pt x="6231" y="11320"/>
                    <a:pt x="6231" y="11352"/>
                    <a:pt x="6231" y="11385"/>
                  </a:cubicBezTo>
                  <a:cubicBezTo>
                    <a:pt x="6231" y="11450"/>
                    <a:pt x="6231" y="11548"/>
                    <a:pt x="6231" y="11613"/>
                  </a:cubicBezTo>
                  <a:cubicBezTo>
                    <a:pt x="6264" y="11646"/>
                    <a:pt x="6264" y="11679"/>
                    <a:pt x="6264" y="11711"/>
                  </a:cubicBezTo>
                  <a:cubicBezTo>
                    <a:pt x="6264" y="11809"/>
                    <a:pt x="6297" y="11874"/>
                    <a:pt x="6297" y="11940"/>
                  </a:cubicBezTo>
                  <a:cubicBezTo>
                    <a:pt x="6329" y="11972"/>
                    <a:pt x="6329" y="11972"/>
                    <a:pt x="6329" y="12005"/>
                  </a:cubicBezTo>
                  <a:lnTo>
                    <a:pt x="13277" y="38035"/>
                  </a:lnTo>
                  <a:cubicBezTo>
                    <a:pt x="13995" y="40841"/>
                    <a:pt x="16017" y="43026"/>
                    <a:pt x="18562" y="44135"/>
                  </a:cubicBezTo>
                  <a:lnTo>
                    <a:pt x="18562" y="51507"/>
                  </a:lnTo>
                  <a:cubicBezTo>
                    <a:pt x="15006" y="52747"/>
                    <a:pt x="12429" y="56172"/>
                    <a:pt x="12429" y="60152"/>
                  </a:cubicBezTo>
                  <a:cubicBezTo>
                    <a:pt x="12429" y="65208"/>
                    <a:pt x="16539" y="69318"/>
                    <a:pt x="21595" y="69318"/>
                  </a:cubicBezTo>
                  <a:cubicBezTo>
                    <a:pt x="25608" y="69318"/>
                    <a:pt x="29000" y="66774"/>
                    <a:pt x="30272" y="63218"/>
                  </a:cubicBezTo>
                  <a:lnTo>
                    <a:pt x="43548" y="63218"/>
                  </a:lnTo>
                  <a:cubicBezTo>
                    <a:pt x="44788" y="66774"/>
                    <a:pt x="48213" y="69318"/>
                    <a:pt x="52193" y="69318"/>
                  </a:cubicBezTo>
                  <a:cubicBezTo>
                    <a:pt x="57249" y="69318"/>
                    <a:pt x="61359" y="65208"/>
                    <a:pt x="61359" y="60152"/>
                  </a:cubicBezTo>
                  <a:cubicBezTo>
                    <a:pt x="61359" y="55096"/>
                    <a:pt x="57249" y="50986"/>
                    <a:pt x="52193" y="50986"/>
                  </a:cubicBezTo>
                  <a:cubicBezTo>
                    <a:pt x="48213" y="50986"/>
                    <a:pt x="44788" y="53530"/>
                    <a:pt x="43548" y="57085"/>
                  </a:cubicBezTo>
                  <a:lnTo>
                    <a:pt x="30272" y="57085"/>
                  </a:lnTo>
                  <a:cubicBezTo>
                    <a:pt x="29326" y="54476"/>
                    <a:pt x="27271" y="52421"/>
                    <a:pt x="24662" y="51507"/>
                  </a:cubicBezTo>
                  <a:lnTo>
                    <a:pt x="24662" y="44853"/>
                  </a:lnTo>
                  <a:lnTo>
                    <a:pt x="52291" y="44853"/>
                  </a:lnTo>
                  <a:cubicBezTo>
                    <a:pt x="56433" y="44853"/>
                    <a:pt x="60087" y="42048"/>
                    <a:pt x="61163" y="38035"/>
                  </a:cubicBezTo>
                  <a:lnTo>
                    <a:pt x="67393" y="14582"/>
                  </a:lnTo>
                  <a:cubicBezTo>
                    <a:pt x="67818" y="13016"/>
                    <a:pt x="67491" y="11418"/>
                    <a:pt x="66513" y="10145"/>
                  </a:cubicBezTo>
                  <a:cubicBezTo>
                    <a:pt x="65567" y="8873"/>
                    <a:pt x="64066" y="8156"/>
                    <a:pt x="62468" y="8156"/>
                  </a:cubicBezTo>
                  <a:lnTo>
                    <a:pt x="12331" y="8156"/>
                  </a:lnTo>
                  <a:lnTo>
                    <a:pt x="12331" y="7144"/>
                  </a:lnTo>
                  <a:cubicBezTo>
                    <a:pt x="12331" y="3197"/>
                    <a:pt x="9135" y="1"/>
                    <a:pt x="5188" y="1"/>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50"/>
          <p:cNvGrpSpPr/>
          <p:nvPr/>
        </p:nvGrpSpPr>
        <p:grpSpPr>
          <a:xfrm>
            <a:off x="6176067" y="2206932"/>
            <a:ext cx="849067" cy="583732"/>
            <a:chOff x="238125" y="388775"/>
            <a:chExt cx="7117075" cy="4892975"/>
          </a:xfrm>
        </p:grpSpPr>
        <p:sp>
          <p:nvSpPr>
            <p:cNvPr id="834" name="Google Shape;834;p50"/>
            <p:cNvSpPr/>
            <p:nvPr/>
          </p:nvSpPr>
          <p:spPr>
            <a:xfrm>
              <a:off x="238125" y="388775"/>
              <a:ext cx="7117075" cy="4892975"/>
            </a:xfrm>
            <a:custGeom>
              <a:avLst/>
              <a:gdLst/>
              <a:ahLst/>
              <a:cxnLst/>
              <a:rect l="l" t="t" r="r" b="b"/>
              <a:pathLst>
                <a:path w="284683" h="195719" extrusionOk="0">
                  <a:moveTo>
                    <a:pt x="187801" y="75085"/>
                  </a:moveTo>
                  <a:cubicBezTo>
                    <a:pt x="189447" y="83225"/>
                    <a:pt x="195897" y="89675"/>
                    <a:pt x="204037" y="91321"/>
                  </a:cubicBezTo>
                  <a:lnTo>
                    <a:pt x="204037" y="98616"/>
                  </a:lnTo>
                  <a:cubicBezTo>
                    <a:pt x="199233" y="97059"/>
                    <a:pt x="194118" y="96214"/>
                    <a:pt x="188780" y="96214"/>
                  </a:cubicBezTo>
                  <a:cubicBezTo>
                    <a:pt x="170543" y="96214"/>
                    <a:pt x="154618" y="106044"/>
                    <a:pt x="145944" y="120678"/>
                  </a:cubicBezTo>
                  <a:lnTo>
                    <a:pt x="57960" y="120678"/>
                  </a:lnTo>
                  <a:cubicBezTo>
                    <a:pt x="56314" y="112494"/>
                    <a:pt x="49864" y="106044"/>
                    <a:pt x="41679" y="104398"/>
                  </a:cubicBezTo>
                  <a:lnTo>
                    <a:pt x="41679" y="91321"/>
                  </a:lnTo>
                  <a:cubicBezTo>
                    <a:pt x="49864" y="89675"/>
                    <a:pt x="56314" y="83225"/>
                    <a:pt x="57960" y="75085"/>
                  </a:cubicBezTo>
                  <a:close/>
                  <a:moveTo>
                    <a:pt x="195764" y="25043"/>
                  </a:moveTo>
                  <a:cubicBezTo>
                    <a:pt x="196475" y="38477"/>
                    <a:pt x="207284" y="49286"/>
                    <a:pt x="220718" y="49997"/>
                  </a:cubicBezTo>
                  <a:lnTo>
                    <a:pt x="220718" y="98260"/>
                  </a:lnTo>
                  <a:cubicBezTo>
                    <a:pt x="217871" y="99105"/>
                    <a:pt x="215069" y="100217"/>
                    <a:pt x="212400" y="101551"/>
                  </a:cubicBezTo>
                  <a:lnTo>
                    <a:pt x="212400" y="87584"/>
                  </a:lnTo>
                  <a:cubicBezTo>
                    <a:pt x="212400" y="85271"/>
                    <a:pt x="210532" y="83403"/>
                    <a:pt x="208219" y="83403"/>
                  </a:cubicBezTo>
                  <a:cubicBezTo>
                    <a:pt x="201324" y="83403"/>
                    <a:pt x="195719" y="77798"/>
                    <a:pt x="195719" y="70904"/>
                  </a:cubicBezTo>
                  <a:cubicBezTo>
                    <a:pt x="195719" y="68591"/>
                    <a:pt x="193851" y="66722"/>
                    <a:pt x="191538" y="66722"/>
                  </a:cubicBezTo>
                  <a:lnTo>
                    <a:pt x="54223" y="66722"/>
                  </a:lnTo>
                  <a:cubicBezTo>
                    <a:pt x="51910" y="66722"/>
                    <a:pt x="50042" y="68591"/>
                    <a:pt x="50042" y="70904"/>
                  </a:cubicBezTo>
                  <a:cubicBezTo>
                    <a:pt x="50042" y="77798"/>
                    <a:pt x="44437" y="83403"/>
                    <a:pt x="37542" y="83403"/>
                  </a:cubicBezTo>
                  <a:cubicBezTo>
                    <a:pt x="35229" y="83403"/>
                    <a:pt x="33361" y="85271"/>
                    <a:pt x="33361" y="87584"/>
                  </a:cubicBezTo>
                  <a:lnTo>
                    <a:pt x="33361" y="108135"/>
                  </a:lnTo>
                  <a:cubicBezTo>
                    <a:pt x="33361" y="110448"/>
                    <a:pt x="35229" y="112316"/>
                    <a:pt x="37542" y="112316"/>
                  </a:cubicBezTo>
                  <a:cubicBezTo>
                    <a:pt x="44437" y="112316"/>
                    <a:pt x="50042" y="117921"/>
                    <a:pt x="50042" y="124815"/>
                  </a:cubicBezTo>
                  <a:cubicBezTo>
                    <a:pt x="50042" y="127128"/>
                    <a:pt x="51910" y="128996"/>
                    <a:pt x="54223" y="128996"/>
                  </a:cubicBezTo>
                  <a:lnTo>
                    <a:pt x="141985" y="128996"/>
                  </a:lnTo>
                  <a:cubicBezTo>
                    <a:pt x="140073" y="134290"/>
                    <a:pt x="139005" y="139983"/>
                    <a:pt x="139005" y="145944"/>
                  </a:cubicBezTo>
                  <a:cubicBezTo>
                    <a:pt x="139005" y="154974"/>
                    <a:pt x="141407" y="163425"/>
                    <a:pt x="145588" y="170720"/>
                  </a:cubicBezTo>
                  <a:lnTo>
                    <a:pt x="49997" y="170720"/>
                  </a:lnTo>
                  <a:cubicBezTo>
                    <a:pt x="49286" y="157242"/>
                    <a:pt x="38477" y="146433"/>
                    <a:pt x="24999" y="145722"/>
                  </a:cubicBezTo>
                  <a:lnTo>
                    <a:pt x="24999" y="49997"/>
                  </a:lnTo>
                  <a:cubicBezTo>
                    <a:pt x="38477" y="49286"/>
                    <a:pt x="49286" y="38477"/>
                    <a:pt x="49997" y="25043"/>
                  </a:cubicBezTo>
                  <a:close/>
                  <a:moveTo>
                    <a:pt x="234908" y="121212"/>
                  </a:moveTo>
                  <a:cubicBezTo>
                    <a:pt x="248563" y="121212"/>
                    <a:pt x="259639" y="132333"/>
                    <a:pt x="259639" y="145944"/>
                  </a:cubicBezTo>
                  <a:cubicBezTo>
                    <a:pt x="259639" y="159600"/>
                    <a:pt x="248563" y="170720"/>
                    <a:pt x="234908" y="170720"/>
                  </a:cubicBezTo>
                  <a:cubicBezTo>
                    <a:pt x="233929" y="170720"/>
                    <a:pt x="232995" y="170631"/>
                    <a:pt x="232016" y="170542"/>
                  </a:cubicBezTo>
                  <a:cubicBezTo>
                    <a:pt x="236153" y="163292"/>
                    <a:pt x="238511" y="154885"/>
                    <a:pt x="238511" y="145944"/>
                  </a:cubicBezTo>
                  <a:cubicBezTo>
                    <a:pt x="238511" y="137003"/>
                    <a:pt x="236153" y="128641"/>
                    <a:pt x="232016" y="121390"/>
                  </a:cubicBezTo>
                  <a:cubicBezTo>
                    <a:pt x="232995" y="121257"/>
                    <a:pt x="233929" y="121212"/>
                    <a:pt x="234908" y="121212"/>
                  </a:cubicBezTo>
                  <a:close/>
                  <a:moveTo>
                    <a:pt x="188780" y="104532"/>
                  </a:moveTo>
                  <a:cubicBezTo>
                    <a:pt x="211599" y="104532"/>
                    <a:pt x="230192" y="123125"/>
                    <a:pt x="230192" y="145944"/>
                  </a:cubicBezTo>
                  <a:cubicBezTo>
                    <a:pt x="230192" y="168807"/>
                    <a:pt x="211599" y="187401"/>
                    <a:pt x="188780" y="187401"/>
                  </a:cubicBezTo>
                  <a:cubicBezTo>
                    <a:pt x="165916" y="187401"/>
                    <a:pt x="147323" y="168807"/>
                    <a:pt x="147323" y="145944"/>
                  </a:cubicBezTo>
                  <a:cubicBezTo>
                    <a:pt x="147323" y="123125"/>
                    <a:pt x="165916" y="104532"/>
                    <a:pt x="188780" y="104532"/>
                  </a:cubicBezTo>
                  <a:close/>
                  <a:moveTo>
                    <a:pt x="12499" y="0"/>
                  </a:moveTo>
                  <a:cubicBezTo>
                    <a:pt x="5605" y="0"/>
                    <a:pt x="0" y="5605"/>
                    <a:pt x="0" y="12499"/>
                  </a:cubicBezTo>
                  <a:lnTo>
                    <a:pt x="0" y="26422"/>
                  </a:lnTo>
                  <a:cubicBezTo>
                    <a:pt x="0" y="28735"/>
                    <a:pt x="1868" y="30603"/>
                    <a:pt x="4181" y="30603"/>
                  </a:cubicBezTo>
                  <a:cubicBezTo>
                    <a:pt x="6494" y="30603"/>
                    <a:pt x="8318" y="28735"/>
                    <a:pt x="8318" y="26422"/>
                  </a:cubicBezTo>
                  <a:lnTo>
                    <a:pt x="8318" y="12499"/>
                  </a:lnTo>
                  <a:cubicBezTo>
                    <a:pt x="8318" y="10231"/>
                    <a:pt x="10231" y="8363"/>
                    <a:pt x="12499" y="8363"/>
                  </a:cubicBezTo>
                  <a:lnTo>
                    <a:pt x="233262" y="8363"/>
                  </a:lnTo>
                  <a:cubicBezTo>
                    <a:pt x="235530" y="8363"/>
                    <a:pt x="237398" y="10231"/>
                    <a:pt x="237398" y="12499"/>
                  </a:cubicBezTo>
                  <a:lnTo>
                    <a:pt x="237398" y="96258"/>
                  </a:lnTo>
                  <a:cubicBezTo>
                    <a:pt x="236598" y="96214"/>
                    <a:pt x="235753" y="96214"/>
                    <a:pt x="234908" y="96214"/>
                  </a:cubicBezTo>
                  <a:cubicBezTo>
                    <a:pt x="232950" y="96214"/>
                    <a:pt x="230993" y="96303"/>
                    <a:pt x="229080" y="96525"/>
                  </a:cubicBezTo>
                  <a:lnTo>
                    <a:pt x="229080" y="48663"/>
                  </a:lnTo>
                  <a:cubicBezTo>
                    <a:pt x="229080" y="44837"/>
                    <a:pt x="225967" y="41724"/>
                    <a:pt x="222141" y="41724"/>
                  </a:cubicBezTo>
                  <a:cubicBezTo>
                    <a:pt x="212177" y="41724"/>
                    <a:pt x="204037" y="33584"/>
                    <a:pt x="204037" y="23620"/>
                  </a:cubicBezTo>
                  <a:cubicBezTo>
                    <a:pt x="204037" y="19794"/>
                    <a:pt x="200924" y="16681"/>
                    <a:pt x="197098" y="16681"/>
                  </a:cubicBezTo>
                  <a:lnTo>
                    <a:pt x="48663" y="16681"/>
                  </a:lnTo>
                  <a:cubicBezTo>
                    <a:pt x="44837" y="16681"/>
                    <a:pt x="41679" y="19794"/>
                    <a:pt x="41679" y="23620"/>
                  </a:cubicBezTo>
                  <a:cubicBezTo>
                    <a:pt x="41679" y="33584"/>
                    <a:pt x="33584" y="41724"/>
                    <a:pt x="23620" y="41724"/>
                  </a:cubicBezTo>
                  <a:cubicBezTo>
                    <a:pt x="19794" y="41724"/>
                    <a:pt x="16681" y="44837"/>
                    <a:pt x="16681" y="48663"/>
                  </a:cubicBezTo>
                  <a:lnTo>
                    <a:pt x="16681" y="147056"/>
                  </a:lnTo>
                  <a:cubicBezTo>
                    <a:pt x="16681" y="150881"/>
                    <a:pt x="19794" y="154040"/>
                    <a:pt x="23620" y="154040"/>
                  </a:cubicBezTo>
                  <a:cubicBezTo>
                    <a:pt x="33584" y="154040"/>
                    <a:pt x="41679" y="162135"/>
                    <a:pt x="41679" y="172099"/>
                  </a:cubicBezTo>
                  <a:cubicBezTo>
                    <a:pt x="41679" y="175924"/>
                    <a:pt x="44837" y="179038"/>
                    <a:pt x="48663" y="179038"/>
                  </a:cubicBezTo>
                  <a:lnTo>
                    <a:pt x="151638" y="179038"/>
                  </a:lnTo>
                  <a:cubicBezTo>
                    <a:pt x="154440" y="182196"/>
                    <a:pt x="157687" y="184999"/>
                    <a:pt x="161201" y="187401"/>
                  </a:cubicBezTo>
                  <a:lnTo>
                    <a:pt x="12499" y="187401"/>
                  </a:lnTo>
                  <a:cubicBezTo>
                    <a:pt x="10231" y="187401"/>
                    <a:pt x="8318" y="185488"/>
                    <a:pt x="8318" y="183219"/>
                  </a:cubicBezTo>
                  <a:lnTo>
                    <a:pt x="8318" y="45860"/>
                  </a:lnTo>
                  <a:cubicBezTo>
                    <a:pt x="8318" y="43592"/>
                    <a:pt x="6494" y="41724"/>
                    <a:pt x="4181" y="41724"/>
                  </a:cubicBezTo>
                  <a:cubicBezTo>
                    <a:pt x="1868" y="41724"/>
                    <a:pt x="0" y="43592"/>
                    <a:pt x="0" y="45860"/>
                  </a:cubicBezTo>
                  <a:lnTo>
                    <a:pt x="0" y="183219"/>
                  </a:lnTo>
                  <a:cubicBezTo>
                    <a:pt x="0" y="190114"/>
                    <a:pt x="5605" y="195719"/>
                    <a:pt x="12499" y="195719"/>
                  </a:cubicBezTo>
                  <a:lnTo>
                    <a:pt x="188780" y="195719"/>
                  </a:lnTo>
                  <a:cubicBezTo>
                    <a:pt x="197098" y="195719"/>
                    <a:pt x="204927" y="193673"/>
                    <a:pt x="211822" y="190025"/>
                  </a:cubicBezTo>
                  <a:cubicBezTo>
                    <a:pt x="218894" y="193762"/>
                    <a:pt x="226856" y="195719"/>
                    <a:pt x="234908" y="195719"/>
                  </a:cubicBezTo>
                  <a:cubicBezTo>
                    <a:pt x="262353" y="195719"/>
                    <a:pt x="284682" y="173389"/>
                    <a:pt x="284682" y="145944"/>
                  </a:cubicBezTo>
                  <a:cubicBezTo>
                    <a:pt x="284682" y="134646"/>
                    <a:pt x="280990" y="123970"/>
                    <a:pt x="273962" y="115118"/>
                  </a:cubicBezTo>
                  <a:cubicBezTo>
                    <a:pt x="273139" y="114063"/>
                    <a:pt x="271914" y="113515"/>
                    <a:pt x="270683" y="113515"/>
                  </a:cubicBezTo>
                  <a:cubicBezTo>
                    <a:pt x="269786" y="113515"/>
                    <a:pt x="268886" y="113806"/>
                    <a:pt x="268135" y="114407"/>
                  </a:cubicBezTo>
                  <a:cubicBezTo>
                    <a:pt x="266312" y="115874"/>
                    <a:pt x="266000" y="118499"/>
                    <a:pt x="267424" y="120278"/>
                  </a:cubicBezTo>
                  <a:cubicBezTo>
                    <a:pt x="273251" y="127662"/>
                    <a:pt x="276320" y="136514"/>
                    <a:pt x="276320" y="145944"/>
                  </a:cubicBezTo>
                  <a:cubicBezTo>
                    <a:pt x="276320" y="168807"/>
                    <a:pt x="257771" y="187401"/>
                    <a:pt x="234908" y="187401"/>
                  </a:cubicBezTo>
                  <a:cubicBezTo>
                    <a:pt x="229837" y="187401"/>
                    <a:pt x="224766" y="186422"/>
                    <a:pt x="220051" y="184643"/>
                  </a:cubicBezTo>
                  <a:cubicBezTo>
                    <a:pt x="222497" y="182641"/>
                    <a:pt x="224766" y="180417"/>
                    <a:pt x="226767" y="178015"/>
                  </a:cubicBezTo>
                  <a:cubicBezTo>
                    <a:pt x="229436" y="178682"/>
                    <a:pt x="232150" y="179038"/>
                    <a:pt x="234908" y="179038"/>
                  </a:cubicBezTo>
                  <a:cubicBezTo>
                    <a:pt x="253145" y="179038"/>
                    <a:pt x="268002" y="164181"/>
                    <a:pt x="268002" y="145944"/>
                  </a:cubicBezTo>
                  <a:cubicBezTo>
                    <a:pt x="268002" y="127706"/>
                    <a:pt x="253145" y="112894"/>
                    <a:pt x="234908" y="112894"/>
                  </a:cubicBezTo>
                  <a:cubicBezTo>
                    <a:pt x="232150" y="112894"/>
                    <a:pt x="229436" y="113206"/>
                    <a:pt x="226767" y="113873"/>
                  </a:cubicBezTo>
                  <a:cubicBezTo>
                    <a:pt x="224766" y="111471"/>
                    <a:pt x="222497" y="109291"/>
                    <a:pt x="220051" y="107289"/>
                  </a:cubicBezTo>
                  <a:cubicBezTo>
                    <a:pt x="224766" y="105466"/>
                    <a:pt x="229837" y="104532"/>
                    <a:pt x="234908" y="104532"/>
                  </a:cubicBezTo>
                  <a:cubicBezTo>
                    <a:pt x="241535" y="104532"/>
                    <a:pt x="247896" y="106044"/>
                    <a:pt x="253768" y="109069"/>
                  </a:cubicBezTo>
                  <a:cubicBezTo>
                    <a:pt x="254370" y="109370"/>
                    <a:pt x="255010" y="109513"/>
                    <a:pt x="255642" y="109513"/>
                  </a:cubicBezTo>
                  <a:cubicBezTo>
                    <a:pt x="257156" y="109513"/>
                    <a:pt x="258619" y="108689"/>
                    <a:pt x="259372" y="107245"/>
                  </a:cubicBezTo>
                  <a:cubicBezTo>
                    <a:pt x="260395" y="105199"/>
                    <a:pt x="259595" y="102663"/>
                    <a:pt x="257549" y="101640"/>
                  </a:cubicBezTo>
                  <a:cubicBezTo>
                    <a:pt x="253768" y="99683"/>
                    <a:pt x="249853" y="98260"/>
                    <a:pt x="245761" y="97370"/>
                  </a:cubicBezTo>
                  <a:lnTo>
                    <a:pt x="245761" y="12499"/>
                  </a:lnTo>
                  <a:cubicBezTo>
                    <a:pt x="245761" y="5605"/>
                    <a:pt x="240156" y="0"/>
                    <a:pt x="233262"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0"/>
            <p:cNvSpPr/>
            <p:nvPr/>
          </p:nvSpPr>
          <p:spPr>
            <a:xfrm>
              <a:off x="2997075" y="3822725"/>
              <a:ext cx="626125" cy="625000"/>
            </a:xfrm>
            <a:custGeom>
              <a:avLst/>
              <a:gdLst/>
              <a:ahLst/>
              <a:cxnLst/>
              <a:rect l="l" t="t" r="r" b="b"/>
              <a:pathLst>
                <a:path w="25045" h="25000" extrusionOk="0">
                  <a:moveTo>
                    <a:pt x="12500" y="8319"/>
                  </a:moveTo>
                  <a:cubicBezTo>
                    <a:pt x="14813" y="8319"/>
                    <a:pt x="16682" y="10187"/>
                    <a:pt x="16682" y="12500"/>
                  </a:cubicBezTo>
                  <a:cubicBezTo>
                    <a:pt x="16682" y="14769"/>
                    <a:pt x="14813" y="16682"/>
                    <a:pt x="12500" y="16682"/>
                  </a:cubicBezTo>
                  <a:cubicBezTo>
                    <a:pt x="10232" y="16682"/>
                    <a:pt x="8363" y="14769"/>
                    <a:pt x="8363" y="12500"/>
                  </a:cubicBezTo>
                  <a:cubicBezTo>
                    <a:pt x="8363" y="10187"/>
                    <a:pt x="10232" y="8319"/>
                    <a:pt x="12500" y="8319"/>
                  </a:cubicBezTo>
                  <a:close/>
                  <a:moveTo>
                    <a:pt x="12500" y="1"/>
                  </a:moveTo>
                  <a:cubicBezTo>
                    <a:pt x="5606" y="1"/>
                    <a:pt x="1" y="5606"/>
                    <a:pt x="1" y="12500"/>
                  </a:cubicBezTo>
                  <a:cubicBezTo>
                    <a:pt x="1" y="19395"/>
                    <a:pt x="5606" y="25000"/>
                    <a:pt x="12500" y="25000"/>
                  </a:cubicBezTo>
                  <a:cubicBezTo>
                    <a:pt x="19439" y="25000"/>
                    <a:pt x="25044" y="19395"/>
                    <a:pt x="25044" y="12500"/>
                  </a:cubicBezTo>
                  <a:cubicBezTo>
                    <a:pt x="25044" y="5606"/>
                    <a:pt x="19439" y="1"/>
                    <a:pt x="12500" y="1"/>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0"/>
            <p:cNvSpPr/>
            <p:nvPr/>
          </p:nvSpPr>
          <p:spPr>
            <a:xfrm>
              <a:off x="1982900" y="4239750"/>
              <a:ext cx="806250" cy="207975"/>
            </a:xfrm>
            <a:custGeom>
              <a:avLst/>
              <a:gdLst/>
              <a:ahLst/>
              <a:cxnLst/>
              <a:rect l="l" t="t" r="r" b="b"/>
              <a:pathLst>
                <a:path w="32250" h="8319" extrusionOk="0">
                  <a:moveTo>
                    <a:pt x="4137" y="1"/>
                  </a:moveTo>
                  <a:cubicBezTo>
                    <a:pt x="1869" y="1"/>
                    <a:pt x="1" y="1824"/>
                    <a:pt x="1" y="4137"/>
                  </a:cubicBezTo>
                  <a:cubicBezTo>
                    <a:pt x="1" y="6450"/>
                    <a:pt x="1869" y="8319"/>
                    <a:pt x="4137" y="8319"/>
                  </a:cubicBezTo>
                  <a:lnTo>
                    <a:pt x="28069" y="8319"/>
                  </a:lnTo>
                  <a:cubicBezTo>
                    <a:pt x="30382" y="8319"/>
                    <a:pt x="32250" y="6450"/>
                    <a:pt x="32250" y="4137"/>
                  </a:cubicBezTo>
                  <a:cubicBezTo>
                    <a:pt x="32250" y="1824"/>
                    <a:pt x="30382" y="1"/>
                    <a:pt x="28069" y="1"/>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0"/>
            <p:cNvSpPr/>
            <p:nvPr/>
          </p:nvSpPr>
          <p:spPr>
            <a:xfrm>
              <a:off x="1704900" y="3822725"/>
              <a:ext cx="1084250" cy="208000"/>
            </a:xfrm>
            <a:custGeom>
              <a:avLst/>
              <a:gdLst/>
              <a:ahLst/>
              <a:cxnLst/>
              <a:rect l="l" t="t" r="r" b="b"/>
              <a:pathLst>
                <a:path w="43370" h="8320" extrusionOk="0">
                  <a:moveTo>
                    <a:pt x="4137" y="1"/>
                  </a:moveTo>
                  <a:cubicBezTo>
                    <a:pt x="1869" y="1"/>
                    <a:pt x="0" y="1825"/>
                    <a:pt x="0" y="4138"/>
                  </a:cubicBezTo>
                  <a:cubicBezTo>
                    <a:pt x="0" y="6451"/>
                    <a:pt x="1869" y="8319"/>
                    <a:pt x="4137" y="8319"/>
                  </a:cubicBezTo>
                  <a:lnTo>
                    <a:pt x="39189" y="8319"/>
                  </a:lnTo>
                  <a:cubicBezTo>
                    <a:pt x="41502" y="8319"/>
                    <a:pt x="43370" y="6451"/>
                    <a:pt x="43370" y="4138"/>
                  </a:cubicBezTo>
                  <a:cubicBezTo>
                    <a:pt x="43370" y="1825"/>
                    <a:pt x="41502" y="1"/>
                    <a:pt x="39189" y="1"/>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0"/>
            <p:cNvSpPr/>
            <p:nvPr/>
          </p:nvSpPr>
          <p:spPr>
            <a:xfrm>
              <a:off x="2997075" y="1222800"/>
              <a:ext cx="626125" cy="626100"/>
            </a:xfrm>
            <a:custGeom>
              <a:avLst/>
              <a:gdLst/>
              <a:ahLst/>
              <a:cxnLst/>
              <a:rect l="l" t="t" r="r" b="b"/>
              <a:pathLst>
                <a:path w="25045" h="25044" extrusionOk="0">
                  <a:moveTo>
                    <a:pt x="12500" y="8363"/>
                  </a:moveTo>
                  <a:cubicBezTo>
                    <a:pt x="14813" y="8363"/>
                    <a:pt x="16682" y="10231"/>
                    <a:pt x="16682" y="12499"/>
                  </a:cubicBezTo>
                  <a:cubicBezTo>
                    <a:pt x="16682" y="14813"/>
                    <a:pt x="14813" y="16681"/>
                    <a:pt x="12500" y="16681"/>
                  </a:cubicBezTo>
                  <a:cubicBezTo>
                    <a:pt x="10232" y="16681"/>
                    <a:pt x="8363" y="14813"/>
                    <a:pt x="8363" y="12499"/>
                  </a:cubicBezTo>
                  <a:cubicBezTo>
                    <a:pt x="8363" y="10231"/>
                    <a:pt x="10232" y="8363"/>
                    <a:pt x="12500" y="8363"/>
                  </a:cubicBezTo>
                  <a:close/>
                  <a:moveTo>
                    <a:pt x="12500" y="0"/>
                  </a:moveTo>
                  <a:cubicBezTo>
                    <a:pt x="5606" y="0"/>
                    <a:pt x="1" y="5605"/>
                    <a:pt x="1" y="12499"/>
                  </a:cubicBezTo>
                  <a:cubicBezTo>
                    <a:pt x="1" y="19394"/>
                    <a:pt x="5606" y="25043"/>
                    <a:pt x="12500" y="25043"/>
                  </a:cubicBezTo>
                  <a:cubicBezTo>
                    <a:pt x="19439" y="25043"/>
                    <a:pt x="25044" y="19394"/>
                    <a:pt x="25044" y="12499"/>
                  </a:cubicBezTo>
                  <a:cubicBezTo>
                    <a:pt x="25044" y="5605"/>
                    <a:pt x="19439" y="0"/>
                    <a:pt x="12500"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0"/>
            <p:cNvSpPr/>
            <p:nvPr/>
          </p:nvSpPr>
          <p:spPr>
            <a:xfrm>
              <a:off x="1982900" y="1639800"/>
              <a:ext cx="806250" cy="209100"/>
            </a:xfrm>
            <a:custGeom>
              <a:avLst/>
              <a:gdLst/>
              <a:ahLst/>
              <a:cxnLst/>
              <a:rect l="l" t="t" r="r" b="b"/>
              <a:pathLst>
                <a:path w="32250" h="8364" extrusionOk="0">
                  <a:moveTo>
                    <a:pt x="4137" y="1"/>
                  </a:moveTo>
                  <a:cubicBezTo>
                    <a:pt x="1869" y="1"/>
                    <a:pt x="1" y="1869"/>
                    <a:pt x="1" y="4182"/>
                  </a:cubicBezTo>
                  <a:cubicBezTo>
                    <a:pt x="1" y="6495"/>
                    <a:pt x="1869" y="8363"/>
                    <a:pt x="4137" y="8363"/>
                  </a:cubicBezTo>
                  <a:lnTo>
                    <a:pt x="28069" y="8363"/>
                  </a:lnTo>
                  <a:cubicBezTo>
                    <a:pt x="30382" y="8363"/>
                    <a:pt x="32250" y="6495"/>
                    <a:pt x="32250" y="4182"/>
                  </a:cubicBezTo>
                  <a:cubicBezTo>
                    <a:pt x="32250" y="1869"/>
                    <a:pt x="30382" y="1"/>
                    <a:pt x="28069" y="1"/>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0"/>
            <p:cNvSpPr/>
            <p:nvPr/>
          </p:nvSpPr>
          <p:spPr>
            <a:xfrm>
              <a:off x="1704900" y="1222800"/>
              <a:ext cx="1084250" cy="209075"/>
            </a:xfrm>
            <a:custGeom>
              <a:avLst/>
              <a:gdLst/>
              <a:ahLst/>
              <a:cxnLst/>
              <a:rect l="l" t="t" r="r" b="b"/>
              <a:pathLst>
                <a:path w="43370" h="8363" extrusionOk="0">
                  <a:moveTo>
                    <a:pt x="4137" y="0"/>
                  </a:moveTo>
                  <a:cubicBezTo>
                    <a:pt x="1869" y="0"/>
                    <a:pt x="0" y="1868"/>
                    <a:pt x="0" y="4181"/>
                  </a:cubicBezTo>
                  <a:cubicBezTo>
                    <a:pt x="0" y="6494"/>
                    <a:pt x="1869" y="8363"/>
                    <a:pt x="4137" y="8363"/>
                  </a:cubicBezTo>
                  <a:lnTo>
                    <a:pt x="39189" y="8363"/>
                  </a:lnTo>
                  <a:cubicBezTo>
                    <a:pt x="41502" y="8363"/>
                    <a:pt x="43370" y="6494"/>
                    <a:pt x="43370" y="4181"/>
                  </a:cubicBezTo>
                  <a:cubicBezTo>
                    <a:pt x="43370" y="1868"/>
                    <a:pt x="41502" y="0"/>
                    <a:pt x="39189"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0"/>
            <p:cNvSpPr/>
            <p:nvPr/>
          </p:nvSpPr>
          <p:spPr>
            <a:xfrm>
              <a:off x="3831125" y="1639800"/>
              <a:ext cx="806250" cy="209100"/>
            </a:xfrm>
            <a:custGeom>
              <a:avLst/>
              <a:gdLst/>
              <a:ahLst/>
              <a:cxnLst/>
              <a:rect l="l" t="t" r="r" b="b"/>
              <a:pathLst>
                <a:path w="32250" h="8364" extrusionOk="0">
                  <a:moveTo>
                    <a:pt x="4181" y="1"/>
                  </a:moveTo>
                  <a:cubicBezTo>
                    <a:pt x="1868" y="1"/>
                    <a:pt x="0" y="1869"/>
                    <a:pt x="0" y="4182"/>
                  </a:cubicBezTo>
                  <a:cubicBezTo>
                    <a:pt x="0" y="6495"/>
                    <a:pt x="1868" y="8363"/>
                    <a:pt x="4181" y="8363"/>
                  </a:cubicBezTo>
                  <a:lnTo>
                    <a:pt x="28068" y="8363"/>
                  </a:lnTo>
                  <a:cubicBezTo>
                    <a:pt x="30381" y="8363"/>
                    <a:pt x="32249" y="6495"/>
                    <a:pt x="32249" y="4182"/>
                  </a:cubicBezTo>
                  <a:cubicBezTo>
                    <a:pt x="32249" y="1869"/>
                    <a:pt x="30381" y="1"/>
                    <a:pt x="28068" y="1"/>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0"/>
            <p:cNvSpPr/>
            <p:nvPr/>
          </p:nvSpPr>
          <p:spPr>
            <a:xfrm>
              <a:off x="3831125" y="1222800"/>
              <a:ext cx="1084250" cy="209075"/>
            </a:xfrm>
            <a:custGeom>
              <a:avLst/>
              <a:gdLst/>
              <a:ahLst/>
              <a:cxnLst/>
              <a:rect l="l" t="t" r="r" b="b"/>
              <a:pathLst>
                <a:path w="43370" h="8363" extrusionOk="0">
                  <a:moveTo>
                    <a:pt x="4181" y="0"/>
                  </a:moveTo>
                  <a:cubicBezTo>
                    <a:pt x="1868" y="0"/>
                    <a:pt x="0" y="1868"/>
                    <a:pt x="0" y="4181"/>
                  </a:cubicBezTo>
                  <a:cubicBezTo>
                    <a:pt x="0" y="6494"/>
                    <a:pt x="1868" y="8363"/>
                    <a:pt x="4181" y="8363"/>
                  </a:cubicBezTo>
                  <a:lnTo>
                    <a:pt x="39188" y="8363"/>
                  </a:lnTo>
                  <a:cubicBezTo>
                    <a:pt x="41502" y="8363"/>
                    <a:pt x="43370" y="6494"/>
                    <a:pt x="43370" y="4181"/>
                  </a:cubicBezTo>
                  <a:cubicBezTo>
                    <a:pt x="43370" y="1868"/>
                    <a:pt x="41502" y="0"/>
                    <a:pt x="39188"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0"/>
            <p:cNvSpPr/>
            <p:nvPr/>
          </p:nvSpPr>
          <p:spPr>
            <a:xfrm>
              <a:off x="4453850" y="3271175"/>
              <a:ext cx="1013100" cy="1532400"/>
            </a:xfrm>
            <a:custGeom>
              <a:avLst/>
              <a:gdLst/>
              <a:ahLst/>
              <a:cxnLst/>
              <a:rect l="l" t="t" r="r" b="b"/>
              <a:pathLst>
                <a:path w="40524" h="61296" extrusionOk="0">
                  <a:moveTo>
                    <a:pt x="13167" y="0"/>
                  </a:moveTo>
                  <a:cubicBezTo>
                    <a:pt x="11121" y="0"/>
                    <a:pt x="9386" y="1468"/>
                    <a:pt x="9031" y="3514"/>
                  </a:cubicBezTo>
                  <a:lnTo>
                    <a:pt x="5161" y="26911"/>
                  </a:lnTo>
                  <a:cubicBezTo>
                    <a:pt x="4894" y="28468"/>
                    <a:pt x="5561" y="30025"/>
                    <a:pt x="6807" y="30959"/>
                  </a:cubicBezTo>
                  <a:cubicBezTo>
                    <a:pt x="7547" y="31496"/>
                    <a:pt x="8420" y="31768"/>
                    <a:pt x="9298" y="31768"/>
                  </a:cubicBezTo>
                  <a:cubicBezTo>
                    <a:pt x="9950" y="31768"/>
                    <a:pt x="10604" y="31618"/>
                    <a:pt x="11210" y="31315"/>
                  </a:cubicBezTo>
                  <a:cubicBezTo>
                    <a:pt x="11210" y="31315"/>
                    <a:pt x="11388" y="31226"/>
                    <a:pt x="11655" y="31093"/>
                  </a:cubicBezTo>
                  <a:cubicBezTo>
                    <a:pt x="13924" y="30070"/>
                    <a:pt x="15747" y="29402"/>
                    <a:pt x="20151" y="29402"/>
                  </a:cubicBezTo>
                  <a:cubicBezTo>
                    <a:pt x="23398" y="29402"/>
                    <a:pt x="26423" y="30692"/>
                    <a:pt x="28692" y="33094"/>
                  </a:cubicBezTo>
                  <a:cubicBezTo>
                    <a:pt x="30916" y="35452"/>
                    <a:pt x="32072" y="38566"/>
                    <a:pt x="31894" y="41813"/>
                  </a:cubicBezTo>
                  <a:cubicBezTo>
                    <a:pt x="31583" y="47951"/>
                    <a:pt x="26512" y="52844"/>
                    <a:pt x="20373" y="52978"/>
                  </a:cubicBezTo>
                  <a:cubicBezTo>
                    <a:pt x="20313" y="52979"/>
                    <a:pt x="20253" y="52979"/>
                    <a:pt x="20193" y="52979"/>
                  </a:cubicBezTo>
                  <a:cubicBezTo>
                    <a:pt x="14310" y="52979"/>
                    <a:pt x="9289" y="48692"/>
                    <a:pt x="8452" y="42836"/>
                  </a:cubicBezTo>
                  <a:cubicBezTo>
                    <a:pt x="8408" y="42302"/>
                    <a:pt x="8363" y="41724"/>
                    <a:pt x="8363" y="41190"/>
                  </a:cubicBezTo>
                  <a:cubicBezTo>
                    <a:pt x="8363" y="38877"/>
                    <a:pt x="6495" y="37009"/>
                    <a:pt x="4182" y="37009"/>
                  </a:cubicBezTo>
                  <a:cubicBezTo>
                    <a:pt x="1869" y="37009"/>
                    <a:pt x="1" y="38877"/>
                    <a:pt x="1" y="41190"/>
                  </a:cubicBezTo>
                  <a:cubicBezTo>
                    <a:pt x="1" y="42124"/>
                    <a:pt x="90" y="43058"/>
                    <a:pt x="223" y="43992"/>
                  </a:cubicBezTo>
                  <a:cubicBezTo>
                    <a:pt x="1602" y="53912"/>
                    <a:pt x="10143" y="61296"/>
                    <a:pt x="20151" y="61296"/>
                  </a:cubicBezTo>
                  <a:lnTo>
                    <a:pt x="20551" y="61296"/>
                  </a:lnTo>
                  <a:cubicBezTo>
                    <a:pt x="31049" y="61073"/>
                    <a:pt x="39678" y="52711"/>
                    <a:pt x="40212" y="42258"/>
                  </a:cubicBezTo>
                  <a:cubicBezTo>
                    <a:pt x="40524" y="36653"/>
                    <a:pt x="38566" y="31360"/>
                    <a:pt x="34741" y="27356"/>
                  </a:cubicBezTo>
                  <a:cubicBezTo>
                    <a:pt x="30960" y="23353"/>
                    <a:pt x="25622" y="21084"/>
                    <a:pt x="20151" y="21084"/>
                  </a:cubicBezTo>
                  <a:cubicBezTo>
                    <a:pt x="17927" y="21084"/>
                    <a:pt x="16103" y="21218"/>
                    <a:pt x="14546" y="21485"/>
                  </a:cubicBezTo>
                  <a:lnTo>
                    <a:pt x="16681" y="8363"/>
                  </a:lnTo>
                  <a:lnTo>
                    <a:pt x="32739" y="8363"/>
                  </a:lnTo>
                  <a:cubicBezTo>
                    <a:pt x="35052" y="8363"/>
                    <a:pt x="36921" y="6494"/>
                    <a:pt x="36921" y="4181"/>
                  </a:cubicBezTo>
                  <a:cubicBezTo>
                    <a:pt x="36921" y="1868"/>
                    <a:pt x="35052" y="0"/>
                    <a:pt x="32739"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9329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50"/>
          <p:cNvSpPr txBox="1">
            <a:spLocks noGrp="1"/>
          </p:cNvSpPr>
          <p:nvPr>
            <p:ph type="subTitle" idx="1"/>
          </p:nvPr>
        </p:nvSpPr>
        <p:spPr>
          <a:xfrm>
            <a:off x="784081" y="3396694"/>
            <a:ext cx="3386072" cy="14230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solidFill>
                  <a:srgbClr val="D3CFC9"/>
                </a:solidFill>
                <a:latin typeface="Roboto" panose="02000000000000000000" pitchFamily="2" charset="0"/>
              </a:rPr>
              <a:t>Providing clear metadata or image databases that are either thoroughly annotated or well organized. Explicit knowledge can be thought of like flashcards for the machine learning model, with clear definitions and pictures/inputs corresponding to those images.</a:t>
            </a:r>
            <a:endParaRPr lang="en-US" sz="1100" dirty="0"/>
          </a:p>
        </p:txBody>
      </p:sp>
      <p:sp>
        <p:nvSpPr>
          <p:cNvPr id="822" name="Google Shape;822;p50"/>
          <p:cNvSpPr txBox="1">
            <a:spLocks noGrp="1"/>
          </p:cNvSpPr>
          <p:nvPr>
            <p:ph type="subTitle" idx="2"/>
          </p:nvPr>
        </p:nvSpPr>
        <p:spPr>
          <a:xfrm>
            <a:off x="5155050" y="3595500"/>
            <a:ext cx="2891100" cy="8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50" b="0" i="0" dirty="0">
                <a:solidFill>
                  <a:srgbClr val="D3CFC9"/>
                </a:solidFill>
                <a:effectLst/>
                <a:latin typeface="Roboto" panose="02000000000000000000" pitchFamily="2" charset="0"/>
              </a:rPr>
              <a:t>Obtained by features in the deep layers.</a:t>
            </a:r>
          </a:p>
          <a:p>
            <a:pPr marL="0" lvl="0" indent="0" algn="ctr" rtl="0">
              <a:spcBef>
                <a:spcPts val="0"/>
              </a:spcBef>
              <a:spcAft>
                <a:spcPts val="0"/>
              </a:spcAft>
              <a:buNone/>
            </a:pPr>
            <a:r>
              <a:rPr lang="en-US" sz="1050" b="0" i="0" dirty="0">
                <a:solidFill>
                  <a:srgbClr val="D3CFC9"/>
                </a:solidFill>
                <a:effectLst/>
                <a:latin typeface="Roboto" panose="02000000000000000000" pitchFamily="2" charset="0"/>
              </a:rPr>
              <a:t>The knowledge that does not correspond to observations is known as implicit knowledge as well.</a:t>
            </a:r>
            <a:endParaRPr lang="en-US" sz="1050" dirty="0"/>
          </a:p>
        </p:txBody>
      </p:sp>
      <p:sp>
        <p:nvSpPr>
          <p:cNvPr id="823" name="Google Shape;823;p50"/>
          <p:cNvSpPr txBox="1">
            <a:spLocks noGrp="1"/>
          </p:cNvSpPr>
          <p:nvPr>
            <p:ph type="subTitle" idx="3"/>
          </p:nvPr>
        </p:nvSpPr>
        <p:spPr>
          <a:xfrm>
            <a:off x="1086245" y="2870931"/>
            <a:ext cx="2891100" cy="4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Explicit Knowledge</a:t>
            </a:r>
            <a:endParaRPr dirty="0"/>
          </a:p>
        </p:txBody>
      </p:sp>
      <p:sp>
        <p:nvSpPr>
          <p:cNvPr id="824" name="Google Shape;824;p50"/>
          <p:cNvSpPr txBox="1">
            <a:spLocks noGrp="1"/>
          </p:cNvSpPr>
          <p:nvPr>
            <p:ph type="subTitle" idx="4"/>
          </p:nvPr>
        </p:nvSpPr>
        <p:spPr>
          <a:xfrm>
            <a:off x="5155050" y="3044575"/>
            <a:ext cx="2891100" cy="4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Implicit Knowledge</a:t>
            </a:r>
            <a:endParaRPr dirty="0"/>
          </a:p>
        </p:txBody>
      </p:sp>
      <p:sp>
        <p:nvSpPr>
          <p:cNvPr id="825" name="Google Shape;825;p50"/>
          <p:cNvSpPr txBox="1">
            <a:spLocks noGrp="1"/>
          </p:cNvSpPr>
          <p:nvPr>
            <p:ph type="title"/>
          </p:nvPr>
        </p:nvSpPr>
        <p:spPr>
          <a:xfrm>
            <a:off x="1354897" y="516856"/>
            <a:ext cx="6434205" cy="7641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Explicit and Implicit Knowledge for Neural Networks</a:t>
            </a:r>
            <a:endParaRPr dirty="0"/>
          </a:p>
        </p:txBody>
      </p:sp>
      <p:grpSp>
        <p:nvGrpSpPr>
          <p:cNvPr id="826" name="Google Shape;826;p50"/>
          <p:cNvGrpSpPr/>
          <p:nvPr/>
        </p:nvGrpSpPr>
        <p:grpSpPr>
          <a:xfrm>
            <a:off x="2283416" y="2187473"/>
            <a:ext cx="547250" cy="622651"/>
            <a:chOff x="1502125" y="238125"/>
            <a:chExt cx="4587175" cy="5219200"/>
          </a:xfrm>
        </p:grpSpPr>
        <p:sp>
          <p:nvSpPr>
            <p:cNvPr id="827" name="Google Shape;827;p50"/>
            <p:cNvSpPr/>
            <p:nvPr/>
          </p:nvSpPr>
          <p:spPr>
            <a:xfrm>
              <a:off x="1502125" y="238125"/>
              <a:ext cx="4587175" cy="5219200"/>
            </a:xfrm>
            <a:custGeom>
              <a:avLst/>
              <a:gdLst/>
              <a:ahLst/>
              <a:cxnLst/>
              <a:rect l="l" t="t" r="r" b="b"/>
              <a:pathLst>
                <a:path w="183487" h="208768" extrusionOk="0">
                  <a:moveTo>
                    <a:pt x="92673" y="36697"/>
                  </a:moveTo>
                  <a:cubicBezTo>
                    <a:pt x="92249" y="38687"/>
                    <a:pt x="91988" y="40742"/>
                    <a:pt x="91858" y="42830"/>
                  </a:cubicBezTo>
                  <a:lnTo>
                    <a:pt x="24465" y="42830"/>
                  </a:lnTo>
                  <a:lnTo>
                    <a:pt x="24465" y="36697"/>
                  </a:lnTo>
                  <a:close/>
                  <a:moveTo>
                    <a:pt x="125163" y="8122"/>
                  </a:moveTo>
                  <a:cubicBezTo>
                    <a:pt x="116649" y="17191"/>
                    <a:pt x="112963" y="30663"/>
                    <a:pt x="112441" y="42830"/>
                  </a:cubicBezTo>
                  <a:lnTo>
                    <a:pt x="97990" y="42830"/>
                  </a:lnTo>
                  <a:cubicBezTo>
                    <a:pt x="99230" y="26585"/>
                    <a:pt x="110255" y="13048"/>
                    <a:pt x="125163" y="8122"/>
                  </a:cubicBezTo>
                  <a:close/>
                  <a:moveTo>
                    <a:pt x="137623" y="6426"/>
                  </a:moveTo>
                  <a:cubicBezTo>
                    <a:pt x="150737" y="12689"/>
                    <a:pt x="156021" y="28673"/>
                    <a:pt x="156673" y="42830"/>
                  </a:cubicBezTo>
                  <a:lnTo>
                    <a:pt x="118573" y="42830"/>
                  </a:lnTo>
                  <a:cubicBezTo>
                    <a:pt x="119226" y="28673"/>
                    <a:pt x="124510" y="12689"/>
                    <a:pt x="137623" y="6426"/>
                  </a:cubicBezTo>
                  <a:close/>
                  <a:moveTo>
                    <a:pt x="150052" y="8122"/>
                  </a:moveTo>
                  <a:lnTo>
                    <a:pt x="150052" y="8122"/>
                  </a:lnTo>
                  <a:cubicBezTo>
                    <a:pt x="164991" y="13048"/>
                    <a:pt x="176017" y="26585"/>
                    <a:pt x="177256" y="42830"/>
                  </a:cubicBezTo>
                  <a:lnTo>
                    <a:pt x="162806" y="42830"/>
                  </a:lnTo>
                  <a:cubicBezTo>
                    <a:pt x="162284" y="30663"/>
                    <a:pt x="158598" y="17191"/>
                    <a:pt x="150052" y="8122"/>
                  </a:cubicBezTo>
                  <a:close/>
                  <a:moveTo>
                    <a:pt x="112441" y="48930"/>
                  </a:moveTo>
                  <a:cubicBezTo>
                    <a:pt x="112963" y="61064"/>
                    <a:pt x="116649" y="74536"/>
                    <a:pt x="125228" y="83637"/>
                  </a:cubicBezTo>
                  <a:cubicBezTo>
                    <a:pt x="110288" y="78712"/>
                    <a:pt x="99230" y="65174"/>
                    <a:pt x="97990" y="48930"/>
                  </a:cubicBezTo>
                  <a:close/>
                  <a:moveTo>
                    <a:pt x="177256" y="48930"/>
                  </a:moveTo>
                  <a:cubicBezTo>
                    <a:pt x="176017" y="65174"/>
                    <a:pt x="164959" y="78712"/>
                    <a:pt x="150019" y="83637"/>
                  </a:cubicBezTo>
                  <a:cubicBezTo>
                    <a:pt x="158565" y="74536"/>
                    <a:pt x="162284" y="61064"/>
                    <a:pt x="162806" y="48930"/>
                  </a:cubicBezTo>
                  <a:close/>
                  <a:moveTo>
                    <a:pt x="156673" y="48930"/>
                  </a:moveTo>
                  <a:cubicBezTo>
                    <a:pt x="156021" y="63022"/>
                    <a:pt x="150737" y="79005"/>
                    <a:pt x="137623" y="85334"/>
                  </a:cubicBezTo>
                  <a:cubicBezTo>
                    <a:pt x="124510" y="79005"/>
                    <a:pt x="119226" y="63022"/>
                    <a:pt x="118573" y="48930"/>
                  </a:cubicBezTo>
                  <a:close/>
                  <a:moveTo>
                    <a:pt x="94370" y="61162"/>
                  </a:moveTo>
                  <a:cubicBezTo>
                    <a:pt x="99099" y="74439"/>
                    <a:pt x="109733" y="84942"/>
                    <a:pt x="123140" y="89411"/>
                  </a:cubicBezTo>
                  <a:lnTo>
                    <a:pt x="123140" y="153737"/>
                  </a:lnTo>
                  <a:lnTo>
                    <a:pt x="36698" y="153737"/>
                  </a:lnTo>
                  <a:lnTo>
                    <a:pt x="36698" y="61162"/>
                  </a:lnTo>
                  <a:close/>
                  <a:moveTo>
                    <a:pt x="137623" y="0"/>
                  </a:moveTo>
                  <a:cubicBezTo>
                    <a:pt x="122651" y="0"/>
                    <a:pt x="109309" y="7209"/>
                    <a:pt x="100959" y="18365"/>
                  </a:cubicBezTo>
                  <a:lnTo>
                    <a:pt x="35687" y="18365"/>
                  </a:lnTo>
                  <a:cubicBezTo>
                    <a:pt x="33990" y="18365"/>
                    <a:pt x="32620" y="19735"/>
                    <a:pt x="32620" y="21399"/>
                  </a:cubicBezTo>
                  <a:cubicBezTo>
                    <a:pt x="32620" y="23095"/>
                    <a:pt x="33990" y="24465"/>
                    <a:pt x="35687" y="24465"/>
                  </a:cubicBezTo>
                  <a:lnTo>
                    <a:pt x="97044" y="24465"/>
                  </a:lnTo>
                  <a:cubicBezTo>
                    <a:pt x="96033" y="26422"/>
                    <a:pt x="95120" y="28477"/>
                    <a:pt x="94370" y="30597"/>
                  </a:cubicBezTo>
                  <a:lnTo>
                    <a:pt x="23454" y="30597"/>
                  </a:lnTo>
                  <a:cubicBezTo>
                    <a:pt x="20649" y="30597"/>
                    <a:pt x="18365" y="32881"/>
                    <a:pt x="18365" y="35686"/>
                  </a:cubicBezTo>
                  <a:lnTo>
                    <a:pt x="18365" y="191446"/>
                  </a:lnTo>
                  <a:cubicBezTo>
                    <a:pt x="18365" y="194251"/>
                    <a:pt x="20649" y="196535"/>
                    <a:pt x="23454" y="196535"/>
                  </a:cubicBezTo>
                  <a:lnTo>
                    <a:pt x="136384" y="196535"/>
                  </a:lnTo>
                  <a:cubicBezTo>
                    <a:pt x="139222" y="196535"/>
                    <a:pt x="141505" y="194251"/>
                    <a:pt x="141505" y="191446"/>
                  </a:cubicBezTo>
                  <a:lnTo>
                    <a:pt x="141505" y="156771"/>
                  </a:lnTo>
                  <a:cubicBezTo>
                    <a:pt x="141505" y="155075"/>
                    <a:pt x="140135" y="153737"/>
                    <a:pt x="138439" y="153737"/>
                  </a:cubicBezTo>
                  <a:cubicBezTo>
                    <a:pt x="136743" y="153737"/>
                    <a:pt x="135373" y="155075"/>
                    <a:pt x="135373" y="156771"/>
                  </a:cubicBezTo>
                  <a:lnTo>
                    <a:pt x="135373" y="190435"/>
                  </a:lnTo>
                  <a:lnTo>
                    <a:pt x="24465" y="190435"/>
                  </a:lnTo>
                  <a:lnTo>
                    <a:pt x="24465" y="48930"/>
                  </a:lnTo>
                  <a:lnTo>
                    <a:pt x="91858" y="48930"/>
                  </a:lnTo>
                  <a:cubicBezTo>
                    <a:pt x="91988" y="51017"/>
                    <a:pt x="92249" y="53040"/>
                    <a:pt x="92673" y="55062"/>
                  </a:cubicBezTo>
                  <a:lnTo>
                    <a:pt x="35687" y="55062"/>
                  </a:lnTo>
                  <a:cubicBezTo>
                    <a:pt x="32881" y="55062"/>
                    <a:pt x="30598" y="57346"/>
                    <a:pt x="30598" y="60151"/>
                  </a:cubicBezTo>
                  <a:lnTo>
                    <a:pt x="30598" y="154749"/>
                  </a:lnTo>
                  <a:cubicBezTo>
                    <a:pt x="30598" y="157554"/>
                    <a:pt x="32881" y="159837"/>
                    <a:pt x="35687" y="159837"/>
                  </a:cubicBezTo>
                  <a:lnTo>
                    <a:pt x="124151" y="159837"/>
                  </a:lnTo>
                  <a:cubicBezTo>
                    <a:pt x="126989" y="159837"/>
                    <a:pt x="129273" y="157554"/>
                    <a:pt x="129273" y="154749"/>
                  </a:cubicBezTo>
                  <a:lnTo>
                    <a:pt x="129273" y="90977"/>
                  </a:lnTo>
                  <a:cubicBezTo>
                    <a:pt x="131263" y="91336"/>
                    <a:pt x="133285" y="91597"/>
                    <a:pt x="135373" y="91694"/>
                  </a:cubicBezTo>
                  <a:lnTo>
                    <a:pt x="135373" y="142516"/>
                  </a:lnTo>
                  <a:cubicBezTo>
                    <a:pt x="135373" y="144212"/>
                    <a:pt x="136743" y="145582"/>
                    <a:pt x="138439" y="145582"/>
                  </a:cubicBezTo>
                  <a:cubicBezTo>
                    <a:pt x="140135" y="145582"/>
                    <a:pt x="141505" y="144212"/>
                    <a:pt x="141505" y="142516"/>
                  </a:cubicBezTo>
                  <a:lnTo>
                    <a:pt x="141505" y="91564"/>
                  </a:lnTo>
                  <a:cubicBezTo>
                    <a:pt x="143560" y="91401"/>
                    <a:pt x="145615" y="91075"/>
                    <a:pt x="147605" y="90651"/>
                  </a:cubicBezTo>
                  <a:lnTo>
                    <a:pt x="147605" y="195523"/>
                  </a:lnTo>
                  <a:cubicBezTo>
                    <a:pt x="147605" y="199438"/>
                    <a:pt x="144408" y="202667"/>
                    <a:pt x="140461" y="202667"/>
                  </a:cubicBezTo>
                  <a:lnTo>
                    <a:pt x="19377" y="202667"/>
                  </a:lnTo>
                  <a:cubicBezTo>
                    <a:pt x="15430" y="202667"/>
                    <a:pt x="12233" y="199438"/>
                    <a:pt x="12233" y="195523"/>
                  </a:cubicBezTo>
                  <a:lnTo>
                    <a:pt x="12233" y="31609"/>
                  </a:lnTo>
                  <a:cubicBezTo>
                    <a:pt x="12233" y="27662"/>
                    <a:pt x="15430" y="24465"/>
                    <a:pt x="19377" y="24465"/>
                  </a:cubicBezTo>
                  <a:lnTo>
                    <a:pt x="21399" y="24465"/>
                  </a:lnTo>
                  <a:cubicBezTo>
                    <a:pt x="23095" y="24465"/>
                    <a:pt x="24465" y="23095"/>
                    <a:pt x="24465" y="21399"/>
                  </a:cubicBezTo>
                  <a:cubicBezTo>
                    <a:pt x="24465" y="19735"/>
                    <a:pt x="23095" y="18365"/>
                    <a:pt x="21399" y="18365"/>
                  </a:cubicBezTo>
                  <a:lnTo>
                    <a:pt x="19377" y="18365"/>
                  </a:lnTo>
                  <a:cubicBezTo>
                    <a:pt x="12070" y="18365"/>
                    <a:pt x="6133" y="24302"/>
                    <a:pt x="6133" y="31609"/>
                  </a:cubicBezTo>
                  <a:lnTo>
                    <a:pt x="6133" y="53888"/>
                  </a:lnTo>
                  <a:cubicBezTo>
                    <a:pt x="2675" y="54410"/>
                    <a:pt x="0" y="57378"/>
                    <a:pt x="0" y="60967"/>
                  </a:cubicBezTo>
                  <a:lnTo>
                    <a:pt x="0" y="75221"/>
                  </a:lnTo>
                  <a:cubicBezTo>
                    <a:pt x="0" y="78810"/>
                    <a:pt x="2675" y="81778"/>
                    <a:pt x="6133" y="82300"/>
                  </a:cubicBezTo>
                  <a:lnTo>
                    <a:pt x="6133" y="88563"/>
                  </a:lnTo>
                  <a:cubicBezTo>
                    <a:pt x="2675" y="89052"/>
                    <a:pt x="0" y="92021"/>
                    <a:pt x="0" y="95609"/>
                  </a:cubicBezTo>
                  <a:lnTo>
                    <a:pt x="0" y="109896"/>
                  </a:lnTo>
                  <a:cubicBezTo>
                    <a:pt x="0" y="113485"/>
                    <a:pt x="2675" y="116453"/>
                    <a:pt x="6133" y="116942"/>
                  </a:cubicBezTo>
                  <a:lnTo>
                    <a:pt x="6133" y="195523"/>
                  </a:lnTo>
                  <a:cubicBezTo>
                    <a:pt x="6133" y="202830"/>
                    <a:pt x="12070" y="208767"/>
                    <a:pt x="19377" y="208767"/>
                  </a:cubicBezTo>
                  <a:lnTo>
                    <a:pt x="140461" y="208767"/>
                  </a:lnTo>
                  <a:cubicBezTo>
                    <a:pt x="147768" y="208767"/>
                    <a:pt x="153738" y="202830"/>
                    <a:pt x="153738" y="195523"/>
                  </a:cubicBezTo>
                  <a:lnTo>
                    <a:pt x="153738" y="88824"/>
                  </a:lnTo>
                  <a:cubicBezTo>
                    <a:pt x="171091" y="82300"/>
                    <a:pt x="183487" y="65501"/>
                    <a:pt x="183487" y="45864"/>
                  </a:cubicBezTo>
                  <a:cubicBezTo>
                    <a:pt x="183487" y="20583"/>
                    <a:pt x="162904" y="0"/>
                    <a:pt x="137623"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0"/>
            <p:cNvSpPr/>
            <p:nvPr/>
          </p:nvSpPr>
          <p:spPr>
            <a:xfrm>
              <a:off x="2267050" y="4387350"/>
              <a:ext cx="2466900" cy="458350"/>
            </a:xfrm>
            <a:custGeom>
              <a:avLst/>
              <a:gdLst/>
              <a:ahLst/>
              <a:cxnLst/>
              <a:rect l="l" t="t" r="r" b="b"/>
              <a:pathLst>
                <a:path w="98676" h="18334" extrusionOk="0">
                  <a:moveTo>
                    <a:pt x="92543" y="6101"/>
                  </a:moveTo>
                  <a:lnTo>
                    <a:pt x="92543" y="12233"/>
                  </a:lnTo>
                  <a:lnTo>
                    <a:pt x="6101" y="12233"/>
                  </a:lnTo>
                  <a:lnTo>
                    <a:pt x="6101" y="6101"/>
                  </a:lnTo>
                  <a:close/>
                  <a:moveTo>
                    <a:pt x="5090" y="1"/>
                  </a:moveTo>
                  <a:cubicBezTo>
                    <a:pt x="2284" y="1"/>
                    <a:pt x="1" y="2284"/>
                    <a:pt x="1" y="5090"/>
                  </a:cubicBezTo>
                  <a:lnTo>
                    <a:pt x="1" y="13245"/>
                  </a:lnTo>
                  <a:cubicBezTo>
                    <a:pt x="1" y="16050"/>
                    <a:pt x="2284" y="18333"/>
                    <a:pt x="5090" y="18333"/>
                  </a:cubicBezTo>
                  <a:lnTo>
                    <a:pt x="93554" y="18333"/>
                  </a:lnTo>
                  <a:cubicBezTo>
                    <a:pt x="96392" y="18333"/>
                    <a:pt x="98676" y="16050"/>
                    <a:pt x="98676" y="13245"/>
                  </a:cubicBezTo>
                  <a:lnTo>
                    <a:pt x="98676" y="5090"/>
                  </a:lnTo>
                  <a:cubicBezTo>
                    <a:pt x="98676" y="2284"/>
                    <a:pt x="96392" y="1"/>
                    <a:pt x="93554" y="1"/>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0"/>
            <p:cNvSpPr/>
            <p:nvPr/>
          </p:nvSpPr>
          <p:spPr>
            <a:xfrm>
              <a:off x="3737400" y="2705000"/>
              <a:ext cx="152525" cy="305825"/>
            </a:xfrm>
            <a:custGeom>
              <a:avLst/>
              <a:gdLst/>
              <a:ahLst/>
              <a:cxnLst/>
              <a:rect l="l" t="t" r="r" b="b"/>
              <a:pathLst>
                <a:path w="6101" h="12233" extrusionOk="0">
                  <a:moveTo>
                    <a:pt x="3067" y="0"/>
                  </a:moveTo>
                  <a:cubicBezTo>
                    <a:pt x="1370" y="0"/>
                    <a:pt x="0" y="1370"/>
                    <a:pt x="0" y="3066"/>
                  </a:cubicBezTo>
                  <a:lnTo>
                    <a:pt x="0" y="9166"/>
                  </a:lnTo>
                  <a:cubicBezTo>
                    <a:pt x="0" y="10863"/>
                    <a:pt x="1370" y="12233"/>
                    <a:pt x="3067" y="12233"/>
                  </a:cubicBezTo>
                  <a:cubicBezTo>
                    <a:pt x="4730" y="12233"/>
                    <a:pt x="6100" y="10863"/>
                    <a:pt x="6100" y="9166"/>
                  </a:cubicBezTo>
                  <a:lnTo>
                    <a:pt x="6100" y="3066"/>
                  </a:lnTo>
                  <a:cubicBezTo>
                    <a:pt x="6100" y="1370"/>
                    <a:pt x="4730" y="0"/>
                    <a:pt x="3067"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0"/>
            <p:cNvSpPr/>
            <p:nvPr/>
          </p:nvSpPr>
          <p:spPr>
            <a:xfrm>
              <a:off x="3431575" y="2705000"/>
              <a:ext cx="152525" cy="305825"/>
            </a:xfrm>
            <a:custGeom>
              <a:avLst/>
              <a:gdLst/>
              <a:ahLst/>
              <a:cxnLst/>
              <a:rect l="l" t="t" r="r" b="b"/>
              <a:pathLst>
                <a:path w="6101" h="12233" extrusionOk="0">
                  <a:moveTo>
                    <a:pt x="3067" y="0"/>
                  </a:moveTo>
                  <a:cubicBezTo>
                    <a:pt x="1371" y="0"/>
                    <a:pt x="1" y="1370"/>
                    <a:pt x="1" y="3066"/>
                  </a:cubicBezTo>
                  <a:lnTo>
                    <a:pt x="1" y="9166"/>
                  </a:lnTo>
                  <a:cubicBezTo>
                    <a:pt x="1" y="10863"/>
                    <a:pt x="1371" y="12233"/>
                    <a:pt x="3067" y="12233"/>
                  </a:cubicBezTo>
                  <a:cubicBezTo>
                    <a:pt x="4731" y="12233"/>
                    <a:pt x="6101" y="10863"/>
                    <a:pt x="6101" y="9166"/>
                  </a:cubicBezTo>
                  <a:lnTo>
                    <a:pt x="6101" y="3066"/>
                  </a:lnTo>
                  <a:cubicBezTo>
                    <a:pt x="6101" y="1370"/>
                    <a:pt x="4731" y="0"/>
                    <a:pt x="3067"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0"/>
            <p:cNvSpPr/>
            <p:nvPr/>
          </p:nvSpPr>
          <p:spPr>
            <a:xfrm>
              <a:off x="3125775" y="2705000"/>
              <a:ext cx="152525" cy="305825"/>
            </a:xfrm>
            <a:custGeom>
              <a:avLst/>
              <a:gdLst/>
              <a:ahLst/>
              <a:cxnLst/>
              <a:rect l="l" t="t" r="r" b="b"/>
              <a:pathLst>
                <a:path w="6101" h="12233" extrusionOk="0">
                  <a:moveTo>
                    <a:pt x="3067" y="0"/>
                  </a:moveTo>
                  <a:cubicBezTo>
                    <a:pt x="1371" y="0"/>
                    <a:pt x="0" y="1370"/>
                    <a:pt x="0" y="3066"/>
                  </a:cubicBezTo>
                  <a:lnTo>
                    <a:pt x="0" y="9166"/>
                  </a:lnTo>
                  <a:cubicBezTo>
                    <a:pt x="0" y="10863"/>
                    <a:pt x="1371" y="12233"/>
                    <a:pt x="3067" y="12233"/>
                  </a:cubicBezTo>
                  <a:cubicBezTo>
                    <a:pt x="4730" y="12233"/>
                    <a:pt x="6100" y="10863"/>
                    <a:pt x="6100" y="9166"/>
                  </a:cubicBezTo>
                  <a:lnTo>
                    <a:pt x="6100" y="3066"/>
                  </a:lnTo>
                  <a:cubicBezTo>
                    <a:pt x="6100" y="1370"/>
                    <a:pt x="4730" y="0"/>
                    <a:pt x="3067"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0"/>
            <p:cNvSpPr/>
            <p:nvPr/>
          </p:nvSpPr>
          <p:spPr>
            <a:xfrm>
              <a:off x="2577750" y="2195300"/>
              <a:ext cx="1695450" cy="1732950"/>
            </a:xfrm>
            <a:custGeom>
              <a:avLst/>
              <a:gdLst/>
              <a:ahLst/>
              <a:cxnLst/>
              <a:rect l="l" t="t" r="r" b="b"/>
              <a:pathLst>
                <a:path w="67818" h="69318" extrusionOk="0">
                  <a:moveTo>
                    <a:pt x="61163" y="14288"/>
                  </a:moveTo>
                  <a:lnTo>
                    <a:pt x="55226" y="36470"/>
                  </a:lnTo>
                  <a:cubicBezTo>
                    <a:pt x="54867" y="37807"/>
                    <a:pt x="53661" y="38753"/>
                    <a:pt x="52291" y="38753"/>
                  </a:cubicBezTo>
                  <a:lnTo>
                    <a:pt x="22117" y="38753"/>
                  </a:lnTo>
                  <a:cubicBezTo>
                    <a:pt x="20747" y="38753"/>
                    <a:pt x="19540" y="37807"/>
                    <a:pt x="19181" y="36470"/>
                  </a:cubicBezTo>
                  <a:lnTo>
                    <a:pt x="13245" y="14288"/>
                  </a:lnTo>
                  <a:close/>
                  <a:moveTo>
                    <a:pt x="21595" y="57085"/>
                  </a:moveTo>
                  <a:cubicBezTo>
                    <a:pt x="23292" y="57085"/>
                    <a:pt x="24662" y="58455"/>
                    <a:pt x="24662" y="60152"/>
                  </a:cubicBezTo>
                  <a:cubicBezTo>
                    <a:pt x="24662" y="61815"/>
                    <a:pt x="23292" y="63218"/>
                    <a:pt x="21595" y="63218"/>
                  </a:cubicBezTo>
                  <a:cubicBezTo>
                    <a:pt x="19932" y="63218"/>
                    <a:pt x="18562" y="61815"/>
                    <a:pt x="18562" y="60152"/>
                  </a:cubicBezTo>
                  <a:cubicBezTo>
                    <a:pt x="18562" y="58455"/>
                    <a:pt x="19932" y="57085"/>
                    <a:pt x="21595" y="57085"/>
                  </a:cubicBezTo>
                  <a:close/>
                  <a:moveTo>
                    <a:pt x="52193" y="57085"/>
                  </a:moveTo>
                  <a:cubicBezTo>
                    <a:pt x="53889" y="57085"/>
                    <a:pt x="55259" y="58455"/>
                    <a:pt x="55259" y="60152"/>
                  </a:cubicBezTo>
                  <a:cubicBezTo>
                    <a:pt x="55259" y="61815"/>
                    <a:pt x="53889" y="63218"/>
                    <a:pt x="52193" y="63218"/>
                  </a:cubicBezTo>
                  <a:cubicBezTo>
                    <a:pt x="50496" y="63218"/>
                    <a:pt x="49126" y="61815"/>
                    <a:pt x="49126" y="60152"/>
                  </a:cubicBezTo>
                  <a:cubicBezTo>
                    <a:pt x="49126" y="58455"/>
                    <a:pt x="50496" y="57085"/>
                    <a:pt x="52193" y="57085"/>
                  </a:cubicBezTo>
                  <a:close/>
                  <a:moveTo>
                    <a:pt x="3067" y="1"/>
                  </a:moveTo>
                  <a:cubicBezTo>
                    <a:pt x="1371" y="1"/>
                    <a:pt x="1" y="1371"/>
                    <a:pt x="1" y="3067"/>
                  </a:cubicBezTo>
                  <a:cubicBezTo>
                    <a:pt x="1" y="4763"/>
                    <a:pt x="1371" y="6133"/>
                    <a:pt x="3067" y="6133"/>
                  </a:cubicBezTo>
                  <a:lnTo>
                    <a:pt x="5188" y="6133"/>
                  </a:lnTo>
                  <a:cubicBezTo>
                    <a:pt x="5775" y="6133"/>
                    <a:pt x="6231" y="6590"/>
                    <a:pt x="6231" y="7144"/>
                  </a:cubicBezTo>
                  <a:lnTo>
                    <a:pt x="6231" y="11222"/>
                  </a:lnTo>
                  <a:cubicBezTo>
                    <a:pt x="6231" y="11222"/>
                    <a:pt x="6231" y="11255"/>
                    <a:pt x="6231" y="11255"/>
                  </a:cubicBezTo>
                  <a:cubicBezTo>
                    <a:pt x="6231" y="11320"/>
                    <a:pt x="6231" y="11352"/>
                    <a:pt x="6231" y="11385"/>
                  </a:cubicBezTo>
                  <a:cubicBezTo>
                    <a:pt x="6231" y="11450"/>
                    <a:pt x="6231" y="11548"/>
                    <a:pt x="6231" y="11613"/>
                  </a:cubicBezTo>
                  <a:cubicBezTo>
                    <a:pt x="6264" y="11646"/>
                    <a:pt x="6264" y="11679"/>
                    <a:pt x="6264" y="11711"/>
                  </a:cubicBezTo>
                  <a:cubicBezTo>
                    <a:pt x="6264" y="11809"/>
                    <a:pt x="6297" y="11874"/>
                    <a:pt x="6297" y="11940"/>
                  </a:cubicBezTo>
                  <a:cubicBezTo>
                    <a:pt x="6329" y="11972"/>
                    <a:pt x="6329" y="11972"/>
                    <a:pt x="6329" y="12005"/>
                  </a:cubicBezTo>
                  <a:lnTo>
                    <a:pt x="13277" y="38035"/>
                  </a:lnTo>
                  <a:cubicBezTo>
                    <a:pt x="13995" y="40841"/>
                    <a:pt x="16017" y="43026"/>
                    <a:pt x="18562" y="44135"/>
                  </a:cubicBezTo>
                  <a:lnTo>
                    <a:pt x="18562" y="51507"/>
                  </a:lnTo>
                  <a:cubicBezTo>
                    <a:pt x="15006" y="52747"/>
                    <a:pt x="12429" y="56172"/>
                    <a:pt x="12429" y="60152"/>
                  </a:cubicBezTo>
                  <a:cubicBezTo>
                    <a:pt x="12429" y="65208"/>
                    <a:pt x="16539" y="69318"/>
                    <a:pt x="21595" y="69318"/>
                  </a:cubicBezTo>
                  <a:cubicBezTo>
                    <a:pt x="25608" y="69318"/>
                    <a:pt x="29000" y="66774"/>
                    <a:pt x="30272" y="63218"/>
                  </a:cubicBezTo>
                  <a:lnTo>
                    <a:pt x="43548" y="63218"/>
                  </a:lnTo>
                  <a:cubicBezTo>
                    <a:pt x="44788" y="66774"/>
                    <a:pt x="48213" y="69318"/>
                    <a:pt x="52193" y="69318"/>
                  </a:cubicBezTo>
                  <a:cubicBezTo>
                    <a:pt x="57249" y="69318"/>
                    <a:pt x="61359" y="65208"/>
                    <a:pt x="61359" y="60152"/>
                  </a:cubicBezTo>
                  <a:cubicBezTo>
                    <a:pt x="61359" y="55096"/>
                    <a:pt x="57249" y="50986"/>
                    <a:pt x="52193" y="50986"/>
                  </a:cubicBezTo>
                  <a:cubicBezTo>
                    <a:pt x="48213" y="50986"/>
                    <a:pt x="44788" y="53530"/>
                    <a:pt x="43548" y="57085"/>
                  </a:cubicBezTo>
                  <a:lnTo>
                    <a:pt x="30272" y="57085"/>
                  </a:lnTo>
                  <a:cubicBezTo>
                    <a:pt x="29326" y="54476"/>
                    <a:pt x="27271" y="52421"/>
                    <a:pt x="24662" y="51507"/>
                  </a:cubicBezTo>
                  <a:lnTo>
                    <a:pt x="24662" y="44853"/>
                  </a:lnTo>
                  <a:lnTo>
                    <a:pt x="52291" y="44853"/>
                  </a:lnTo>
                  <a:cubicBezTo>
                    <a:pt x="56433" y="44853"/>
                    <a:pt x="60087" y="42048"/>
                    <a:pt x="61163" y="38035"/>
                  </a:cubicBezTo>
                  <a:lnTo>
                    <a:pt x="67393" y="14582"/>
                  </a:lnTo>
                  <a:cubicBezTo>
                    <a:pt x="67818" y="13016"/>
                    <a:pt x="67491" y="11418"/>
                    <a:pt x="66513" y="10145"/>
                  </a:cubicBezTo>
                  <a:cubicBezTo>
                    <a:pt x="65567" y="8873"/>
                    <a:pt x="64066" y="8156"/>
                    <a:pt x="62468" y="8156"/>
                  </a:cubicBezTo>
                  <a:lnTo>
                    <a:pt x="12331" y="8156"/>
                  </a:lnTo>
                  <a:lnTo>
                    <a:pt x="12331" y="7144"/>
                  </a:lnTo>
                  <a:cubicBezTo>
                    <a:pt x="12331" y="3197"/>
                    <a:pt x="9135" y="1"/>
                    <a:pt x="5188" y="1"/>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50"/>
          <p:cNvGrpSpPr/>
          <p:nvPr/>
        </p:nvGrpSpPr>
        <p:grpSpPr>
          <a:xfrm>
            <a:off x="6176067" y="2206932"/>
            <a:ext cx="849067" cy="583732"/>
            <a:chOff x="238125" y="388775"/>
            <a:chExt cx="7117075" cy="4892975"/>
          </a:xfrm>
        </p:grpSpPr>
        <p:sp>
          <p:nvSpPr>
            <p:cNvPr id="834" name="Google Shape;834;p50"/>
            <p:cNvSpPr/>
            <p:nvPr/>
          </p:nvSpPr>
          <p:spPr>
            <a:xfrm>
              <a:off x="238125" y="388775"/>
              <a:ext cx="7117075" cy="4892975"/>
            </a:xfrm>
            <a:custGeom>
              <a:avLst/>
              <a:gdLst/>
              <a:ahLst/>
              <a:cxnLst/>
              <a:rect l="l" t="t" r="r" b="b"/>
              <a:pathLst>
                <a:path w="284683" h="195719" extrusionOk="0">
                  <a:moveTo>
                    <a:pt x="187801" y="75085"/>
                  </a:moveTo>
                  <a:cubicBezTo>
                    <a:pt x="189447" y="83225"/>
                    <a:pt x="195897" y="89675"/>
                    <a:pt x="204037" y="91321"/>
                  </a:cubicBezTo>
                  <a:lnTo>
                    <a:pt x="204037" y="98616"/>
                  </a:lnTo>
                  <a:cubicBezTo>
                    <a:pt x="199233" y="97059"/>
                    <a:pt x="194118" y="96214"/>
                    <a:pt x="188780" y="96214"/>
                  </a:cubicBezTo>
                  <a:cubicBezTo>
                    <a:pt x="170543" y="96214"/>
                    <a:pt x="154618" y="106044"/>
                    <a:pt x="145944" y="120678"/>
                  </a:cubicBezTo>
                  <a:lnTo>
                    <a:pt x="57960" y="120678"/>
                  </a:lnTo>
                  <a:cubicBezTo>
                    <a:pt x="56314" y="112494"/>
                    <a:pt x="49864" y="106044"/>
                    <a:pt x="41679" y="104398"/>
                  </a:cubicBezTo>
                  <a:lnTo>
                    <a:pt x="41679" y="91321"/>
                  </a:lnTo>
                  <a:cubicBezTo>
                    <a:pt x="49864" y="89675"/>
                    <a:pt x="56314" y="83225"/>
                    <a:pt x="57960" y="75085"/>
                  </a:cubicBezTo>
                  <a:close/>
                  <a:moveTo>
                    <a:pt x="195764" y="25043"/>
                  </a:moveTo>
                  <a:cubicBezTo>
                    <a:pt x="196475" y="38477"/>
                    <a:pt x="207284" y="49286"/>
                    <a:pt x="220718" y="49997"/>
                  </a:cubicBezTo>
                  <a:lnTo>
                    <a:pt x="220718" y="98260"/>
                  </a:lnTo>
                  <a:cubicBezTo>
                    <a:pt x="217871" y="99105"/>
                    <a:pt x="215069" y="100217"/>
                    <a:pt x="212400" y="101551"/>
                  </a:cubicBezTo>
                  <a:lnTo>
                    <a:pt x="212400" y="87584"/>
                  </a:lnTo>
                  <a:cubicBezTo>
                    <a:pt x="212400" y="85271"/>
                    <a:pt x="210532" y="83403"/>
                    <a:pt x="208219" y="83403"/>
                  </a:cubicBezTo>
                  <a:cubicBezTo>
                    <a:pt x="201324" y="83403"/>
                    <a:pt x="195719" y="77798"/>
                    <a:pt x="195719" y="70904"/>
                  </a:cubicBezTo>
                  <a:cubicBezTo>
                    <a:pt x="195719" y="68591"/>
                    <a:pt x="193851" y="66722"/>
                    <a:pt x="191538" y="66722"/>
                  </a:cubicBezTo>
                  <a:lnTo>
                    <a:pt x="54223" y="66722"/>
                  </a:lnTo>
                  <a:cubicBezTo>
                    <a:pt x="51910" y="66722"/>
                    <a:pt x="50042" y="68591"/>
                    <a:pt x="50042" y="70904"/>
                  </a:cubicBezTo>
                  <a:cubicBezTo>
                    <a:pt x="50042" y="77798"/>
                    <a:pt x="44437" y="83403"/>
                    <a:pt x="37542" y="83403"/>
                  </a:cubicBezTo>
                  <a:cubicBezTo>
                    <a:pt x="35229" y="83403"/>
                    <a:pt x="33361" y="85271"/>
                    <a:pt x="33361" y="87584"/>
                  </a:cubicBezTo>
                  <a:lnTo>
                    <a:pt x="33361" y="108135"/>
                  </a:lnTo>
                  <a:cubicBezTo>
                    <a:pt x="33361" y="110448"/>
                    <a:pt x="35229" y="112316"/>
                    <a:pt x="37542" y="112316"/>
                  </a:cubicBezTo>
                  <a:cubicBezTo>
                    <a:pt x="44437" y="112316"/>
                    <a:pt x="50042" y="117921"/>
                    <a:pt x="50042" y="124815"/>
                  </a:cubicBezTo>
                  <a:cubicBezTo>
                    <a:pt x="50042" y="127128"/>
                    <a:pt x="51910" y="128996"/>
                    <a:pt x="54223" y="128996"/>
                  </a:cubicBezTo>
                  <a:lnTo>
                    <a:pt x="141985" y="128996"/>
                  </a:lnTo>
                  <a:cubicBezTo>
                    <a:pt x="140073" y="134290"/>
                    <a:pt x="139005" y="139983"/>
                    <a:pt x="139005" y="145944"/>
                  </a:cubicBezTo>
                  <a:cubicBezTo>
                    <a:pt x="139005" y="154974"/>
                    <a:pt x="141407" y="163425"/>
                    <a:pt x="145588" y="170720"/>
                  </a:cubicBezTo>
                  <a:lnTo>
                    <a:pt x="49997" y="170720"/>
                  </a:lnTo>
                  <a:cubicBezTo>
                    <a:pt x="49286" y="157242"/>
                    <a:pt x="38477" y="146433"/>
                    <a:pt x="24999" y="145722"/>
                  </a:cubicBezTo>
                  <a:lnTo>
                    <a:pt x="24999" y="49997"/>
                  </a:lnTo>
                  <a:cubicBezTo>
                    <a:pt x="38477" y="49286"/>
                    <a:pt x="49286" y="38477"/>
                    <a:pt x="49997" y="25043"/>
                  </a:cubicBezTo>
                  <a:close/>
                  <a:moveTo>
                    <a:pt x="234908" y="121212"/>
                  </a:moveTo>
                  <a:cubicBezTo>
                    <a:pt x="248563" y="121212"/>
                    <a:pt x="259639" y="132333"/>
                    <a:pt x="259639" y="145944"/>
                  </a:cubicBezTo>
                  <a:cubicBezTo>
                    <a:pt x="259639" y="159600"/>
                    <a:pt x="248563" y="170720"/>
                    <a:pt x="234908" y="170720"/>
                  </a:cubicBezTo>
                  <a:cubicBezTo>
                    <a:pt x="233929" y="170720"/>
                    <a:pt x="232995" y="170631"/>
                    <a:pt x="232016" y="170542"/>
                  </a:cubicBezTo>
                  <a:cubicBezTo>
                    <a:pt x="236153" y="163292"/>
                    <a:pt x="238511" y="154885"/>
                    <a:pt x="238511" y="145944"/>
                  </a:cubicBezTo>
                  <a:cubicBezTo>
                    <a:pt x="238511" y="137003"/>
                    <a:pt x="236153" y="128641"/>
                    <a:pt x="232016" y="121390"/>
                  </a:cubicBezTo>
                  <a:cubicBezTo>
                    <a:pt x="232995" y="121257"/>
                    <a:pt x="233929" y="121212"/>
                    <a:pt x="234908" y="121212"/>
                  </a:cubicBezTo>
                  <a:close/>
                  <a:moveTo>
                    <a:pt x="188780" y="104532"/>
                  </a:moveTo>
                  <a:cubicBezTo>
                    <a:pt x="211599" y="104532"/>
                    <a:pt x="230192" y="123125"/>
                    <a:pt x="230192" y="145944"/>
                  </a:cubicBezTo>
                  <a:cubicBezTo>
                    <a:pt x="230192" y="168807"/>
                    <a:pt x="211599" y="187401"/>
                    <a:pt x="188780" y="187401"/>
                  </a:cubicBezTo>
                  <a:cubicBezTo>
                    <a:pt x="165916" y="187401"/>
                    <a:pt x="147323" y="168807"/>
                    <a:pt x="147323" y="145944"/>
                  </a:cubicBezTo>
                  <a:cubicBezTo>
                    <a:pt x="147323" y="123125"/>
                    <a:pt x="165916" y="104532"/>
                    <a:pt x="188780" y="104532"/>
                  </a:cubicBezTo>
                  <a:close/>
                  <a:moveTo>
                    <a:pt x="12499" y="0"/>
                  </a:moveTo>
                  <a:cubicBezTo>
                    <a:pt x="5605" y="0"/>
                    <a:pt x="0" y="5605"/>
                    <a:pt x="0" y="12499"/>
                  </a:cubicBezTo>
                  <a:lnTo>
                    <a:pt x="0" y="26422"/>
                  </a:lnTo>
                  <a:cubicBezTo>
                    <a:pt x="0" y="28735"/>
                    <a:pt x="1868" y="30603"/>
                    <a:pt x="4181" y="30603"/>
                  </a:cubicBezTo>
                  <a:cubicBezTo>
                    <a:pt x="6494" y="30603"/>
                    <a:pt x="8318" y="28735"/>
                    <a:pt x="8318" y="26422"/>
                  </a:cubicBezTo>
                  <a:lnTo>
                    <a:pt x="8318" y="12499"/>
                  </a:lnTo>
                  <a:cubicBezTo>
                    <a:pt x="8318" y="10231"/>
                    <a:pt x="10231" y="8363"/>
                    <a:pt x="12499" y="8363"/>
                  </a:cubicBezTo>
                  <a:lnTo>
                    <a:pt x="233262" y="8363"/>
                  </a:lnTo>
                  <a:cubicBezTo>
                    <a:pt x="235530" y="8363"/>
                    <a:pt x="237398" y="10231"/>
                    <a:pt x="237398" y="12499"/>
                  </a:cubicBezTo>
                  <a:lnTo>
                    <a:pt x="237398" y="96258"/>
                  </a:lnTo>
                  <a:cubicBezTo>
                    <a:pt x="236598" y="96214"/>
                    <a:pt x="235753" y="96214"/>
                    <a:pt x="234908" y="96214"/>
                  </a:cubicBezTo>
                  <a:cubicBezTo>
                    <a:pt x="232950" y="96214"/>
                    <a:pt x="230993" y="96303"/>
                    <a:pt x="229080" y="96525"/>
                  </a:cubicBezTo>
                  <a:lnTo>
                    <a:pt x="229080" y="48663"/>
                  </a:lnTo>
                  <a:cubicBezTo>
                    <a:pt x="229080" y="44837"/>
                    <a:pt x="225967" y="41724"/>
                    <a:pt x="222141" y="41724"/>
                  </a:cubicBezTo>
                  <a:cubicBezTo>
                    <a:pt x="212177" y="41724"/>
                    <a:pt x="204037" y="33584"/>
                    <a:pt x="204037" y="23620"/>
                  </a:cubicBezTo>
                  <a:cubicBezTo>
                    <a:pt x="204037" y="19794"/>
                    <a:pt x="200924" y="16681"/>
                    <a:pt x="197098" y="16681"/>
                  </a:cubicBezTo>
                  <a:lnTo>
                    <a:pt x="48663" y="16681"/>
                  </a:lnTo>
                  <a:cubicBezTo>
                    <a:pt x="44837" y="16681"/>
                    <a:pt x="41679" y="19794"/>
                    <a:pt x="41679" y="23620"/>
                  </a:cubicBezTo>
                  <a:cubicBezTo>
                    <a:pt x="41679" y="33584"/>
                    <a:pt x="33584" y="41724"/>
                    <a:pt x="23620" y="41724"/>
                  </a:cubicBezTo>
                  <a:cubicBezTo>
                    <a:pt x="19794" y="41724"/>
                    <a:pt x="16681" y="44837"/>
                    <a:pt x="16681" y="48663"/>
                  </a:cubicBezTo>
                  <a:lnTo>
                    <a:pt x="16681" y="147056"/>
                  </a:lnTo>
                  <a:cubicBezTo>
                    <a:pt x="16681" y="150881"/>
                    <a:pt x="19794" y="154040"/>
                    <a:pt x="23620" y="154040"/>
                  </a:cubicBezTo>
                  <a:cubicBezTo>
                    <a:pt x="33584" y="154040"/>
                    <a:pt x="41679" y="162135"/>
                    <a:pt x="41679" y="172099"/>
                  </a:cubicBezTo>
                  <a:cubicBezTo>
                    <a:pt x="41679" y="175924"/>
                    <a:pt x="44837" y="179038"/>
                    <a:pt x="48663" y="179038"/>
                  </a:cubicBezTo>
                  <a:lnTo>
                    <a:pt x="151638" y="179038"/>
                  </a:lnTo>
                  <a:cubicBezTo>
                    <a:pt x="154440" y="182196"/>
                    <a:pt x="157687" y="184999"/>
                    <a:pt x="161201" y="187401"/>
                  </a:cubicBezTo>
                  <a:lnTo>
                    <a:pt x="12499" y="187401"/>
                  </a:lnTo>
                  <a:cubicBezTo>
                    <a:pt x="10231" y="187401"/>
                    <a:pt x="8318" y="185488"/>
                    <a:pt x="8318" y="183219"/>
                  </a:cubicBezTo>
                  <a:lnTo>
                    <a:pt x="8318" y="45860"/>
                  </a:lnTo>
                  <a:cubicBezTo>
                    <a:pt x="8318" y="43592"/>
                    <a:pt x="6494" y="41724"/>
                    <a:pt x="4181" y="41724"/>
                  </a:cubicBezTo>
                  <a:cubicBezTo>
                    <a:pt x="1868" y="41724"/>
                    <a:pt x="0" y="43592"/>
                    <a:pt x="0" y="45860"/>
                  </a:cubicBezTo>
                  <a:lnTo>
                    <a:pt x="0" y="183219"/>
                  </a:lnTo>
                  <a:cubicBezTo>
                    <a:pt x="0" y="190114"/>
                    <a:pt x="5605" y="195719"/>
                    <a:pt x="12499" y="195719"/>
                  </a:cubicBezTo>
                  <a:lnTo>
                    <a:pt x="188780" y="195719"/>
                  </a:lnTo>
                  <a:cubicBezTo>
                    <a:pt x="197098" y="195719"/>
                    <a:pt x="204927" y="193673"/>
                    <a:pt x="211822" y="190025"/>
                  </a:cubicBezTo>
                  <a:cubicBezTo>
                    <a:pt x="218894" y="193762"/>
                    <a:pt x="226856" y="195719"/>
                    <a:pt x="234908" y="195719"/>
                  </a:cubicBezTo>
                  <a:cubicBezTo>
                    <a:pt x="262353" y="195719"/>
                    <a:pt x="284682" y="173389"/>
                    <a:pt x="284682" y="145944"/>
                  </a:cubicBezTo>
                  <a:cubicBezTo>
                    <a:pt x="284682" y="134646"/>
                    <a:pt x="280990" y="123970"/>
                    <a:pt x="273962" y="115118"/>
                  </a:cubicBezTo>
                  <a:cubicBezTo>
                    <a:pt x="273139" y="114063"/>
                    <a:pt x="271914" y="113515"/>
                    <a:pt x="270683" y="113515"/>
                  </a:cubicBezTo>
                  <a:cubicBezTo>
                    <a:pt x="269786" y="113515"/>
                    <a:pt x="268886" y="113806"/>
                    <a:pt x="268135" y="114407"/>
                  </a:cubicBezTo>
                  <a:cubicBezTo>
                    <a:pt x="266312" y="115874"/>
                    <a:pt x="266000" y="118499"/>
                    <a:pt x="267424" y="120278"/>
                  </a:cubicBezTo>
                  <a:cubicBezTo>
                    <a:pt x="273251" y="127662"/>
                    <a:pt x="276320" y="136514"/>
                    <a:pt x="276320" y="145944"/>
                  </a:cubicBezTo>
                  <a:cubicBezTo>
                    <a:pt x="276320" y="168807"/>
                    <a:pt x="257771" y="187401"/>
                    <a:pt x="234908" y="187401"/>
                  </a:cubicBezTo>
                  <a:cubicBezTo>
                    <a:pt x="229837" y="187401"/>
                    <a:pt x="224766" y="186422"/>
                    <a:pt x="220051" y="184643"/>
                  </a:cubicBezTo>
                  <a:cubicBezTo>
                    <a:pt x="222497" y="182641"/>
                    <a:pt x="224766" y="180417"/>
                    <a:pt x="226767" y="178015"/>
                  </a:cubicBezTo>
                  <a:cubicBezTo>
                    <a:pt x="229436" y="178682"/>
                    <a:pt x="232150" y="179038"/>
                    <a:pt x="234908" y="179038"/>
                  </a:cubicBezTo>
                  <a:cubicBezTo>
                    <a:pt x="253145" y="179038"/>
                    <a:pt x="268002" y="164181"/>
                    <a:pt x="268002" y="145944"/>
                  </a:cubicBezTo>
                  <a:cubicBezTo>
                    <a:pt x="268002" y="127706"/>
                    <a:pt x="253145" y="112894"/>
                    <a:pt x="234908" y="112894"/>
                  </a:cubicBezTo>
                  <a:cubicBezTo>
                    <a:pt x="232150" y="112894"/>
                    <a:pt x="229436" y="113206"/>
                    <a:pt x="226767" y="113873"/>
                  </a:cubicBezTo>
                  <a:cubicBezTo>
                    <a:pt x="224766" y="111471"/>
                    <a:pt x="222497" y="109291"/>
                    <a:pt x="220051" y="107289"/>
                  </a:cubicBezTo>
                  <a:cubicBezTo>
                    <a:pt x="224766" y="105466"/>
                    <a:pt x="229837" y="104532"/>
                    <a:pt x="234908" y="104532"/>
                  </a:cubicBezTo>
                  <a:cubicBezTo>
                    <a:pt x="241535" y="104532"/>
                    <a:pt x="247896" y="106044"/>
                    <a:pt x="253768" y="109069"/>
                  </a:cubicBezTo>
                  <a:cubicBezTo>
                    <a:pt x="254370" y="109370"/>
                    <a:pt x="255010" y="109513"/>
                    <a:pt x="255642" y="109513"/>
                  </a:cubicBezTo>
                  <a:cubicBezTo>
                    <a:pt x="257156" y="109513"/>
                    <a:pt x="258619" y="108689"/>
                    <a:pt x="259372" y="107245"/>
                  </a:cubicBezTo>
                  <a:cubicBezTo>
                    <a:pt x="260395" y="105199"/>
                    <a:pt x="259595" y="102663"/>
                    <a:pt x="257549" y="101640"/>
                  </a:cubicBezTo>
                  <a:cubicBezTo>
                    <a:pt x="253768" y="99683"/>
                    <a:pt x="249853" y="98260"/>
                    <a:pt x="245761" y="97370"/>
                  </a:cubicBezTo>
                  <a:lnTo>
                    <a:pt x="245761" y="12499"/>
                  </a:lnTo>
                  <a:cubicBezTo>
                    <a:pt x="245761" y="5605"/>
                    <a:pt x="240156" y="0"/>
                    <a:pt x="233262"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0"/>
            <p:cNvSpPr/>
            <p:nvPr/>
          </p:nvSpPr>
          <p:spPr>
            <a:xfrm>
              <a:off x="2997075" y="3822725"/>
              <a:ext cx="626125" cy="625000"/>
            </a:xfrm>
            <a:custGeom>
              <a:avLst/>
              <a:gdLst/>
              <a:ahLst/>
              <a:cxnLst/>
              <a:rect l="l" t="t" r="r" b="b"/>
              <a:pathLst>
                <a:path w="25045" h="25000" extrusionOk="0">
                  <a:moveTo>
                    <a:pt x="12500" y="8319"/>
                  </a:moveTo>
                  <a:cubicBezTo>
                    <a:pt x="14813" y="8319"/>
                    <a:pt x="16682" y="10187"/>
                    <a:pt x="16682" y="12500"/>
                  </a:cubicBezTo>
                  <a:cubicBezTo>
                    <a:pt x="16682" y="14769"/>
                    <a:pt x="14813" y="16682"/>
                    <a:pt x="12500" y="16682"/>
                  </a:cubicBezTo>
                  <a:cubicBezTo>
                    <a:pt x="10232" y="16682"/>
                    <a:pt x="8363" y="14769"/>
                    <a:pt x="8363" y="12500"/>
                  </a:cubicBezTo>
                  <a:cubicBezTo>
                    <a:pt x="8363" y="10187"/>
                    <a:pt x="10232" y="8319"/>
                    <a:pt x="12500" y="8319"/>
                  </a:cubicBezTo>
                  <a:close/>
                  <a:moveTo>
                    <a:pt x="12500" y="1"/>
                  </a:moveTo>
                  <a:cubicBezTo>
                    <a:pt x="5606" y="1"/>
                    <a:pt x="1" y="5606"/>
                    <a:pt x="1" y="12500"/>
                  </a:cubicBezTo>
                  <a:cubicBezTo>
                    <a:pt x="1" y="19395"/>
                    <a:pt x="5606" y="25000"/>
                    <a:pt x="12500" y="25000"/>
                  </a:cubicBezTo>
                  <a:cubicBezTo>
                    <a:pt x="19439" y="25000"/>
                    <a:pt x="25044" y="19395"/>
                    <a:pt x="25044" y="12500"/>
                  </a:cubicBezTo>
                  <a:cubicBezTo>
                    <a:pt x="25044" y="5606"/>
                    <a:pt x="19439" y="1"/>
                    <a:pt x="12500" y="1"/>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0"/>
            <p:cNvSpPr/>
            <p:nvPr/>
          </p:nvSpPr>
          <p:spPr>
            <a:xfrm>
              <a:off x="1982900" y="4239750"/>
              <a:ext cx="806250" cy="207975"/>
            </a:xfrm>
            <a:custGeom>
              <a:avLst/>
              <a:gdLst/>
              <a:ahLst/>
              <a:cxnLst/>
              <a:rect l="l" t="t" r="r" b="b"/>
              <a:pathLst>
                <a:path w="32250" h="8319" extrusionOk="0">
                  <a:moveTo>
                    <a:pt x="4137" y="1"/>
                  </a:moveTo>
                  <a:cubicBezTo>
                    <a:pt x="1869" y="1"/>
                    <a:pt x="1" y="1824"/>
                    <a:pt x="1" y="4137"/>
                  </a:cubicBezTo>
                  <a:cubicBezTo>
                    <a:pt x="1" y="6450"/>
                    <a:pt x="1869" y="8319"/>
                    <a:pt x="4137" y="8319"/>
                  </a:cubicBezTo>
                  <a:lnTo>
                    <a:pt x="28069" y="8319"/>
                  </a:lnTo>
                  <a:cubicBezTo>
                    <a:pt x="30382" y="8319"/>
                    <a:pt x="32250" y="6450"/>
                    <a:pt x="32250" y="4137"/>
                  </a:cubicBezTo>
                  <a:cubicBezTo>
                    <a:pt x="32250" y="1824"/>
                    <a:pt x="30382" y="1"/>
                    <a:pt x="28069" y="1"/>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0"/>
            <p:cNvSpPr/>
            <p:nvPr/>
          </p:nvSpPr>
          <p:spPr>
            <a:xfrm>
              <a:off x="1704900" y="3822725"/>
              <a:ext cx="1084250" cy="208000"/>
            </a:xfrm>
            <a:custGeom>
              <a:avLst/>
              <a:gdLst/>
              <a:ahLst/>
              <a:cxnLst/>
              <a:rect l="l" t="t" r="r" b="b"/>
              <a:pathLst>
                <a:path w="43370" h="8320" extrusionOk="0">
                  <a:moveTo>
                    <a:pt x="4137" y="1"/>
                  </a:moveTo>
                  <a:cubicBezTo>
                    <a:pt x="1869" y="1"/>
                    <a:pt x="0" y="1825"/>
                    <a:pt x="0" y="4138"/>
                  </a:cubicBezTo>
                  <a:cubicBezTo>
                    <a:pt x="0" y="6451"/>
                    <a:pt x="1869" y="8319"/>
                    <a:pt x="4137" y="8319"/>
                  </a:cubicBezTo>
                  <a:lnTo>
                    <a:pt x="39189" y="8319"/>
                  </a:lnTo>
                  <a:cubicBezTo>
                    <a:pt x="41502" y="8319"/>
                    <a:pt x="43370" y="6451"/>
                    <a:pt x="43370" y="4138"/>
                  </a:cubicBezTo>
                  <a:cubicBezTo>
                    <a:pt x="43370" y="1825"/>
                    <a:pt x="41502" y="1"/>
                    <a:pt x="39189" y="1"/>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0"/>
            <p:cNvSpPr/>
            <p:nvPr/>
          </p:nvSpPr>
          <p:spPr>
            <a:xfrm>
              <a:off x="2997075" y="1222800"/>
              <a:ext cx="626125" cy="626100"/>
            </a:xfrm>
            <a:custGeom>
              <a:avLst/>
              <a:gdLst/>
              <a:ahLst/>
              <a:cxnLst/>
              <a:rect l="l" t="t" r="r" b="b"/>
              <a:pathLst>
                <a:path w="25045" h="25044" extrusionOk="0">
                  <a:moveTo>
                    <a:pt x="12500" y="8363"/>
                  </a:moveTo>
                  <a:cubicBezTo>
                    <a:pt x="14813" y="8363"/>
                    <a:pt x="16682" y="10231"/>
                    <a:pt x="16682" y="12499"/>
                  </a:cubicBezTo>
                  <a:cubicBezTo>
                    <a:pt x="16682" y="14813"/>
                    <a:pt x="14813" y="16681"/>
                    <a:pt x="12500" y="16681"/>
                  </a:cubicBezTo>
                  <a:cubicBezTo>
                    <a:pt x="10232" y="16681"/>
                    <a:pt x="8363" y="14813"/>
                    <a:pt x="8363" y="12499"/>
                  </a:cubicBezTo>
                  <a:cubicBezTo>
                    <a:pt x="8363" y="10231"/>
                    <a:pt x="10232" y="8363"/>
                    <a:pt x="12500" y="8363"/>
                  </a:cubicBezTo>
                  <a:close/>
                  <a:moveTo>
                    <a:pt x="12500" y="0"/>
                  </a:moveTo>
                  <a:cubicBezTo>
                    <a:pt x="5606" y="0"/>
                    <a:pt x="1" y="5605"/>
                    <a:pt x="1" y="12499"/>
                  </a:cubicBezTo>
                  <a:cubicBezTo>
                    <a:pt x="1" y="19394"/>
                    <a:pt x="5606" y="25043"/>
                    <a:pt x="12500" y="25043"/>
                  </a:cubicBezTo>
                  <a:cubicBezTo>
                    <a:pt x="19439" y="25043"/>
                    <a:pt x="25044" y="19394"/>
                    <a:pt x="25044" y="12499"/>
                  </a:cubicBezTo>
                  <a:cubicBezTo>
                    <a:pt x="25044" y="5605"/>
                    <a:pt x="19439" y="0"/>
                    <a:pt x="12500"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0"/>
            <p:cNvSpPr/>
            <p:nvPr/>
          </p:nvSpPr>
          <p:spPr>
            <a:xfrm>
              <a:off x="1982900" y="1639800"/>
              <a:ext cx="806250" cy="209100"/>
            </a:xfrm>
            <a:custGeom>
              <a:avLst/>
              <a:gdLst/>
              <a:ahLst/>
              <a:cxnLst/>
              <a:rect l="l" t="t" r="r" b="b"/>
              <a:pathLst>
                <a:path w="32250" h="8364" extrusionOk="0">
                  <a:moveTo>
                    <a:pt x="4137" y="1"/>
                  </a:moveTo>
                  <a:cubicBezTo>
                    <a:pt x="1869" y="1"/>
                    <a:pt x="1" y="1869"/>
                    <a:pt x="1" y="4182"/>
                  </a:cubicBezTo>
                  <a:cubicBezTo>
                    <a:pt x="1" y="6495"/>
                    <a:pt x="1869" y="8363"/>
                    <a:pt x="4137" y="8363"/>
                  </a:cubicBezTo>
                  <a:lnTo>
                    <a:pt x="28069" y="8363"/>
                  </a:lnTo>
                  <a:cubicBezTo>
                    <a:pt x="30382" y="8363"/>
                    <a:pt x="32250" y="6495"/>
                    <a:pt x="32250" y="4182"/>
                  </a:cubicBezTo>
                  <a:cubicBezTo>
                    <a:pt x="32250" y="1869"/>
                    <a:pt x="30382" y="1"/>
                    <a:pt x="28069" y="1"/>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0"/>
            <p:cNvSpPr/>
            <p:nvPr/>
          </p:nvSpPr>
          <p:spPr>
            <a:xfrm>
              <a:off x="1704900" y="1222800"/>
              <a:ext cx="1084250" cy="209075"/>
            </a:xfrm>
            <a:custGeom>
              <a:avLst/>
              <a:gdLst/>
              <a:ahLst/>
              <a:cxnLst/>
              <a:rect l="l" t="t" r="r" b="b"/>
              <a:pathLst>
                <a:path w="43370" h="8363" extrusionOk="0">
                  <a:moveTo>
                    <a:pt x="4137" y="0"/>
                  </a:moveTo>
                  <a:cubicBezTo>
                    <a:pt x="1869" y="0"/>
                    <a:pt x="0" y="1868"/>
                    <a:pt x="0" y="4181"/>
                  </a:cubicBezTo>
                  <a:cubicBezTo>
                    <a:pt x="0" y="6494"/>
                    <a:pt x="1869" y="8363"/>
                    <a:pt x="4137" y="8363"/>
                  </a:cubicBezTo>
                  <a:lnTo>
                    <a:pt x="39189" y="8363"/>
                  </a:lnTo>
                  <a:cubicBezTo>
                    <a:pt x="41502" y="8363"/>
                    <a:pt x="43370" y="6494"/>
                    <a:pt x="43370" y="4181"/>
                  </a:cubicBezTo>
                  <a:cubicBezTo>
                    <a:pt x="43370" y="1868"/>
                    <a:pt x="41502" y="0"/>
                    <a:pt x="39189"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0"/>
            <p:cNvSpPr/>
            <p:nvPr/>
          </p:nvSpPr>
          <p:spPr>
            <a:xfrm>
              <a:off x="3831125" y="1639800"/>
              <a:ext cx="806250" cy="209100"/>
            </a:xfrm>
            <a:custGeom>
              <a:avLst/>
              <a:gdLst/>
              <a:ahLst/>
              <a:cxnLst/>
              <a:rect l="l" t="t" r="r" b="b"/>
              <a:pathLst>
                <a:path w="32250" h="8364" extrusionOk="0">
                  <a:moveTo>
                    <a:pt x="4181" y="1"/>
                  </a:moveTo>
                  <a:cubicBezTo>
                    <a:pt x="1868" y="1"/>
                    <a:pt x="0" y="1869"/>
                    <a:pt x="0" y="4182"/>
                  </a:cubicBezTo>
                  <a:cubicBezTo>
                    <a:pt x="0" y="6495"/>
                    <a:pt x="1868" y="8363"/>
                    <a:pt x="4181" y="8363"/>
                  </a:cubicBezTo>
                  <a:lnTo>
                    <a:pt x="28068" y="8363"/>
                  </a:lnTo>
                  <a:cubicBezTo>
                    <a:pt x="30381" y="8363"/>
                    <a:pt x="32249" y="6495"/>
                    <a:pt x="32249" y="4182"/>
                  </a:cubicBezTo>
                  <a:cubicBezTo>
                    <a:pt x="32249" y="1869"/>
                    <a:pt x="30381" y="1"/>
                    <a:pt x="28068" y="1"/>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0"/>
            <p:cNvSpPr/>
            <p:nvPr/>
          </p:nvSpPr>
          <p:spPr>
            <a:xfrm>
              <a:off x="3831125" y="1222800"/>
              <a:ext cx="1084250" cy="209075"/>
            </a:xfrm>
            <a:custGeom>
              <a:avLst/>
              <a:gdLst/>
              <a:ahLst/>
              <a:cxnLst/>
              <a:rect l="l" t="t" r="r" b="b"/>
              <a:pathLst>
                <a:path w="43370" h="8363" extrusionOk="0">
                  <a:moveTo>
                    <a:pt x="4181" y="0"/>
                  </a:moveTo>
                  <a:cubicBezTo>
                    <a:pt x="1868" y="0"/>
                    <a:pt x="0" y="1868"/>
                    <a:pt x="0" y="4181"/>
                  </a:cubicBezTo>
                  <a:cubicBezTo>
                    <a:pt x="0" y="6494"/>
                    <a:pt x="1868" y="8363"/>
                    <a:pt x="4181" y="8363"/>
                  </a:cubicBezTo>
                  <a:lnTo>
                    <a:pt x="39188" y="8363"/>
                  </a:lnTo>
                  <a:cubicBezTo>
                    <a:pt x="41502" y="8363"/>
                    <a:pt x="43370" y="6494"/>
                    <a:pt x="43370" y="4181"/>
                  </a:cubicBezTo>
                  <a:cubicBezTo>
                    <a:pt x="43370" y="1868"/>
                    <a:pt x="41502" y="0"/>
                    <a:pt x="39188"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0"/>
            <p:cNvSpPr/>
            <p:nvPr/>
          </p:nvSpPr>
          <p:spPr>
            <a:xfrm>
              <a:off x="4453850" y="3271175"/>
              <a:ext cx="1013100" cy="1532400"/>
            </a:xfrm>
            <a:custGeom>
              <a:avLst/>
              <a:gdLst/>
              <a:ahLst/>
              <a:cxnLst/>
              <a:rect l="l" t="t" r="r" b="b"/>
              <a:pathLst>
                <a:path w="40524" h="61296" extrusionOk="0">
                  <a:moveTo>
                    <a:pt x="13167" y="0"/>
                  </a:moveTo>
                  <a:cubicBezTo>
                    <a:pt x="11121" y="0"/>
                    <a:pt x="9386" y="1468"/>
                    <a:pt x="9031" y="3514"/>
                  </a:cubicBezTo>
                  <a:lnTo>
                    <a:pt x="5161" y="26911"/>
                  </a:lnTo>
                  <a:cubicBezTo>
                    <a:pt x="4894" y="28468"/>
                    <a:pt x="5561" y="30025"/>
                    <a:pt x="6807" y="30959"/>
                  </a:cubicBezTo>
                  <a:cubicBezTo>
                    <a:pt x="7547" y="31496"/>
                    <a:pt x="8420" y="31768"/>
                    <a:pt x="9298" y="31768"/>
                  </a:cubicBezTo>
                  <a:cubicBezTo>
                    <a:pt x="9950" y="31768"/>
                    <a:pt x="10604" y="31618"/>
                    <a:pt x="11210" y="31315"/>
                  </a:cubicBezTo>
                  <a:cubicBezTo>
                    <a:pt x="11210" y="31315"/>
                    <a:pt x="11388" y="31226"/>
                    <a:pt x="11655" y="31093"/>
                  </a:cubicBezTo>
                  <a:cubicBezTo>
                    <a:pt x="13924" y="30070"/>
                    <a:pt x="15747" y="29402"/>
                    <a:pt x="20151" y="29402"/>
                  </a:cubicBezTo>
                  <a:cubicBezTo>
                    <a:pt x="23398" y="29402"/>
                    <a:pt x="26423" y="30692"/>
                    <a:pt x="28692" y="33094"/>
                  </a:cubicBezTo>
                  <a:cubicBezTo>
                    <a:pt x="30916" y="35452"/>
                    <a:pt x="32072" y="38566"/>
                    <a:pt x="31894" y="41813"/>
                  </a:cubicBezTo>
                  <a:cubicBezTo>
                    <a:pt x="31583" y="47951"/>
                    <a:pt x="26512" y="52844"/>
                    <a:pt x="20373" y="52978"/>
                  </a:cubicBezTo>
                  <a:cubicBezTo>
                    <a:pt x="20313" y="52979"/>
                    <a:pt x="20253" y="52979"/>
                    <a:pt x="20193" y="52979"/>
                  </a:cubicBezTo>
                  <a:cubicBezTo>
                    <a:pt x="14310" y="52979"/>
                    <a:pt x="9289" y="48692"/>
                    <a:pt x="8452" y="42836"/>
                  </a:cubicBezTo>
                  <a:cubicBezTo>
                    <a:pt x="8408" y="42302"/>
                    <a:pt x="8363" y="41724"/>
                    <a:pt x="8363" y="41190"/>
                  </a:cubicBezTo>
                  <a:cubicBezTo>
                    <a:pt x="8363" y="38877"/>
                    <a:pt x="6495" y="37009"/>
                    <a:pt x="4182" y="37009"/>
                  </a:cubicBezTo>
                  <a:cubicBezTo>
                    <a:pt x="1869" y="37009"/>
                    <a:pt x="1" y="38877"/>
                    <a:pt x="1" y="41190"/>
                  </a:cubicBezTo>
                  <a:cubicBezTo>
                    <a:pt x="1" y="42124"/>
                    <a:pt x="90" y="43058"/>
                    <a:pt x="223" y="43992"/>
                  </a:cubicBezTo>
                  <a:cubicBezTo>
                    <a:pt x="1602" y="53912"/>
                    <a:pt x="10143" y="61296"/>
                    <a:pt x="20151" y="61296"/>
                  </a:cubicBezTo>
                  <a:lnTo>
                    <a:pt x="20551" y="61296"/>
                  </a:lnTo>
                  <a:cubicBezTo>
                    <a:pt x="31049" y="61073"/>
                    <a:pt x="39678" y="52711"/>
                    <a:pt x="40212" y="42258"/>
                  </a:cubicBezTo>
                  <a:cubicBezTo>
                    <a:pt x="40524" y="36653"/>
                    <a:pt x="38566" y="31360"/>
                    <a:pt x="34741" y="27356"/>
                  </a:cubicBezTo>
                  <a:cubicBezTo>
                    <a:pt x="30960" y="23353"/>
                    <a:pt x="25622" y="21084"/>
                    <a:pt x="20151" y="21084"/>
                  </a:cubicBezTo>
                  <a:cubicBezTo>
                    <a:pt x="17927" y="21084"/>
                    <a:pt x="16103" y="21218"/>
                    <a:pt x="14546" y="21485"/>
                  </a:cubicBezTo>
                  <a:lnTo>
                    <a:pt x="16681" y="8363"/>
                  </a:lnTo>
                  <a:lnTo>
                    <a:pt x="32739" y="8363"/>
                  </a:lnTo>
                  <a:cubicBezTo>
                    <a:pt x="35052" y="8363"/>
                    <a:pt x="36921" y="6494"/>
                    <a:pt x="36921" y="4181"/>
                  </a:cubicBezTo>
                  <a:cubicBezTo>
                    <a:pt x="36921" y="1868"/>
                    <a:pt x="35052" y="0"/>
                    <a:pt x="32739" y="0"/>
                  </a:cubicBezTo>
                  <a:close/>
                </a:path>
              </a:pathLst>
            </a:custGeom>
            <a:solidFill>
              <a:srgbClr val="3FC5F0"/>
            </a:solidFill>
            <a:ln>
              <a:noFill/>
            </a:ln>
            <a:effectLst>
              <a:outerShdw blurRad="157163" algn="bl" rotWithShape="0">
                <a:srgbClr val="8AE3FF">
                  <a:alpha val="8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772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8"/>
          <p:cNvSpPr txBox="1">
            <a:spLocks noGrp="1"/>
          </p:cNvSpPr>
          <p:nvPr>
            <p:ph type="title"/>
          </p:nvPr>
        </p:nvSpPr>
        <p:spPr>
          <a:xfrm>
            <a:off x="1163819" y="859708"/>
            <a:ext cx="3279481" cy="17877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181818"/>
              </a:buClr>
              <a:buSzPts val="1100"/>
              <a:buFont typeface="Arial"/>
              <a:buNone/>
            </a:pPr>
            <a:r>
              <a:rPr lang="en-US" sz="1600" dirty="0"/>
              <a:t>Humans are able to effectively process entirely new data by making use of abundant experience from prior learning that is gained through normal learning and stored in the brain.</a:t>
            </a:r>
          </a:p>
        </p:txBody>
      </p:sp>
      <p:sp>
        <p:nvSpPr>
          <p:cNvPr id="467" name="Google Shape;467;p38"/>
          <p:cNvSpPr txBox="1">
            <a:spLocks noGrp="1"/>
          </p:cNvSpPr>
          <p:nvPr>
            <p:ph type="subTitle" idx="1"/>
          </p:nvPr>
        </p:nvSpPr>
        <p:spPr>
          <a:xfrm>
            <a:off x="1034847" y="2702196"/>
            <a:ext cx="3545295" cy="19563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t>YOLOR uses  a unified model to combine explicit knowledge, defined as learning based on given data and input, with implicit knowledge learned subconsciously. </a:t>
            </a:r>
          </a:p>
        </p:txBody>
      </p:sp>
      <p:sp>
        <p:nvSpPr>
          <p:cNvPr id="4" name="Google Shape;466;p38">
            <a:extLst>
              <a:ext uri="{FF2B5EF4-FFF2-40B4-BE49-F238E27FC236}">
                <a16:creationId xmlns:a16="http://schemas.microsoft.com/office/drawing/2014/main" id="{86110E2E-8701-448E-9B6E-50AC3CC485FD}"/>
              </a:ext>
            </a:extLst>
          </p:cNvPr>
          <p:cNvSpPr txBox="1">
            <a:spLocks/>
          </p:cNvSpPr>
          <p:nvPr/>
        </p:nvSpPr>
        <p:spPr>
          <a:xfrm>
            <a:off x="4700702" y="859709"/>
            <a:ext cx="3595797" cy="17877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EE3CF"/>
              </a:buClr>
              <a:buSzPts val="4200"/>
              <a:buFont typeface="Nunito SemiBold"/>
              <a:buNone/>
              <a:defRPr sz="2400" b="0" i="0" u="none" strike="noStrike" cap="none">
                <a:solidFill>
                  <a:srgbClr val="1EE3CF"/>
                </a:solidFill>
                <a:latin typeface="Nunito SemiBold"/>
                <a:ea typeface="Nunito SemiBold"/>
                <a:cs typeface="Nunito SemiBold"/>
                <a:sym typeface="Nunito SemiBold"/>
              </a:defRPr>
            </a:lvl1pPr>
            <a:lvl2pPr marR="0" lvl="1" algn="ctr" rtl="0">
              <a:lnSpc>
                <a:spcPct val="100000"/>
              </a:lnSpc>
              <a:spcBef>
                <a:spcPts val="0"/>
              </a:spcBef>
              <a:spcAft>
                <a:spcPts val="0"/>
              </a:spcAft>
              <a:buClr>
                <a:srgbClr val="EEF5B2"/>
              </a:buClr>
              <a:buSzPts val="4200"/>
              <a:buFont typeface="Nunito SemiBold"/>
              <a:buNone/>
              <a:defRPr sz="4200" b="0" i="0" u="none" strike="noStrike" cap="none">
                <a:solidFill>
                  <a:srgbClr val="EEF5B2"/>
                </a:solidFill>
                <a:latin typeface="Nunito SemiBold"/>
                <a:ea typeface="Nunito SemiBold"/>
                <a:cs typeface="Nunito SemiBold"/>
                <a:sym typeface="Nunito SemiBold"/>
              </a:defRPr>
            </a:lvl2pPr>
            <a:lvl3pPr marR="0" lvl="2" algn="ctr" rtl="0">
              <a:lnSpc>
                <a:spcPct val="100000"/>
              </a:lnSpc>
              <a:spcBef>
                <a:spcPts val="0"/>
              </a:spcBef>
              <a:spcAft>
                <a:spcPts val="0"/>
              </a:spcAft>
              <a:buClr>
                <a:srgbClr val="EEF5B2"/>
              </a:buClr>
              <a:buSzPts val="4200"/>
              <a:buFont typeface="Nunito SemiBold"/>
              <a:buNone/>
              <a:defRPr sz="4200" b="0" i="0" u="none" strike="noStrike" cap="none">
                <a:solidFill>
                  <a:srgbClr val="EEF5B2"/>
                </a:solidFill>
                <a:latin typeface="Nunito SemiBold"/>
                <a:ea typeface="Nunito SemiBold"/>
                <a:cs typeface="Nunito SemiBold"/>
                <a:sym typeface="Nunito SemiBold"/>
              </a:defRPr>
            </a:lvl3pPr>
            <a:lvl4pPr marR="0" lvl="3" algn="ctr" rtl="0">
              <a:lnSpc>
                <a:spcPct val="100000"/>
              </a:lnSpc>
              <a:spcBef>
                <a:spcPts val="0"/>
              </a:spcBef>
              <a:spcAft>
                <a:spcPts val="0"/>
              </a:spcAft>
              <a:buClr>
                <a:srgbClr val="EEF5B2"/>
              </a:buClr>
              <a:buSzPts val="4200"/>
              <a:buFont typeface="Nunito SemiBold"/>
              <a:buNone/>
              <a:defRPr sz="4200" b="0" i="0" u="none" strike="noStrike" cap="none">
                <a:solidFill>
                  <a:srgbClr val="EEF5B2"/>
                </a:solidFill>
                <a:latin typeface="Nunito SemiBold"/>
                <a:ea typeface="Nunito SemiBold"/>
                <a:cs typeface="Nunito SemiBold"/>
                <a:sym typeface="Nunito SemiBold"/>
              </a:defRPr>
            </a:lvl4pPr>
            <a:lvl5pPr marR="0" lvl="4" algn="ctr" rtl="0">
              <a:lnSpc>
                <a:spcPct val="100000"/>
              </a:lnSpc>
              <a:spcBef>
                <a:spcPts val="0"/>
              </a:spcBef>
              <a:spcAft>
                <a:spcPts val="0"/>
              </a:spcAft>
              <a:buClr>
                <a:srgbClr val="EEF5B2"/>
              </a:buClr>
              <a:buSzPts val="4200"/>
              <a:buFont typeface="Nunito SemiBold"/>
              <a:buNone/>
              <a:defRPr sz="4200" b="0" i="0" u="none" strike="noStrike" cap="none">
                <a:solidFill>
                  <a:srgbClr val="EEF5B2"/>
                </a:solidFill>
                <a:latin typeface="Nunito SemiBold"/>
                <a:ea typeface="Nunito SemiBold"/>
                <a:cs typeface="Nunito SemiBold"/>
                <a:sym typeface="Nunito SemiBold"/>
              </a:defRPr>
            </a:lvl5pPr>
            <a:lvl6pPr marR="0" lvl="5" algn="ctr" rtl="0">
              <a:lnSpc>
                <a:spcPct val="100000"/>
              </a:lnSpc>
              <a:spcBef>
                <a:spcPts val="0"/>
              </a:spcBef>
              <a:spcAft>
                <a:spcPts val="0"/>
              </a:spcAft>
              <a:buClr>
                <a:srgbClr val="EEF5B2"/>
              </a:buClr>
              <a:buSzPts val="4200"/>
              <a:buFont typeface="Nunito SemiBold"/>
              <a:buNone/>
              <a:defRPr sz="4200" b="0" i="0" u="none" strike="noStrike" cap="none">
                <a:solidFill>
                  <a:srgbClr val="EEF5B2"/>
                </a:solidFill>
                <a:latin typeface="Nunito SemiBold"/>
                <a:ea typeface="Nunito SemiBold"/>
                <a:cs typeface="Nunito SemiBold"/>
                <a:sym typeface="Nunito SemiBold"/>
              </a:defRPr>
            </a:lvl6pPr>
            <a:lvl7pPr marR="0" lvl="6" algn="ctr" rtl="0">
              <a:lnSpc>
                <a:spcPct val="100000"/>
              </a:lnSpc>
              <a:spcBef>
                <a:spcPts val="0"/>
              </a:spcBef>
              <a:spcAft>
                <a:spcPts val="0"/>
              </a:spcAft>
              <a:buClr>
                <a:srgbClr val="EEF5B2"/>
              </a:buClr>
              <a:buSzPts val="4200"/>
              <a:buFont typeface="Nunito SemiBold"/>
              <a:buNone/>
              <a:defRPr sz="4200" b="0" i="0" u="none" strike="noStrike" cap="none">
                <a:solidFill>
                  <a:srgbClr val="EEF5B2"/>
                </a:solidFill>
                <a:latin typeface="Nunito SemiBold"/>
                <a:ea typeface="Nunito SemiBold"/>
                <a:cs typeface="Nunito SemiBold"/>
                <a:sym typeface="Nunito SemiBold"/>
              </a:defRPr>
            </a:lvl7pPr>
            <a:lvl8pPr marR="0" lvl="7" algn="ctr" rtl="0">
              <a:lnSpc>
                <a:spcPct val="100000"/>
              </a:lnSpc>
              <a:spcBef>
                <a:spcPts val="0"/>
              </a:spcBef>
              <a:spcAft>
                <a:spcPts val="0"/>
              </a:spcAft>
              <a:buClr>
                <a:srgbClr val="EEF5B2"/>
              </a:buClr>
              <a:buSzPts val="4200"/>
              <a:buFont typeface="Nunito SemiBold"/>
              <a:buNone/>
              <a:defRPr sz="4200" b="0" i="0" u="none" strike="noStrike" cap="none">
                <a:solidFill>
                  <a:srgbClr val="EEF5B2"/>
                </a:solidFill>
                <a:latin typeface="Nunito SemiBold"/>
                <a:ea typeface="Nunito SemiBold"/>
                <a:cs typeface="Nunito SemiBold"/>
                <a:sym typeface="Nunito SemiBold"/>
              </a:defRPr>
            </a:lvl8pPr>
            <a:lvl9pPr marR="0" lvl="8" algn="ctr" rtl="0">
              <a:lnSpc>
                <a:spcPct val="100000"/>
              </a:lnSpc>
              <a:spcBef>
                <a:spcPts val="0"/>
              </a:spcBef>
              <a:spcAft>
                <a:spcPts val="0"/>
              </a:spcAft>
              <a:buClr>
                <a:srgbClr val="EEF5B2"/>
              </a:buClr>
              <a:buSzPts val="4200"/>
              <a:buFont typeface="Nunito SemiBold"/>
              <a:buNone/>
              <a:defRPr sz="4200" b="0" i="0" u="none" strike="noStrike" cap="none">
                <a:solidFill>
                  <a:srgbClr val="EEF5B2"/>
                </a:solidFill>
                <a:latin typeface="Nunito SemiBold"/>
                <a:ea typeface="Nunito SemiBold"/>
                <a:cs typeface="Nunito SemiBold"/>
                <a:sym typeface="Nunito SemiBold"/>
              </a:defRPr>
            </a:lvl9pPr>
          </a:lstStyle>
          <a:p>
            <a:pPr>
              <a:buClr>
                <a:srgbClr val="181818"/>
              </a:buClr>
              <a:buSzPts val="1100"/>
              <a:buFont typeface="Arial"/>
              <a:buNone/>
            </a:pPr>
            <a:r>
              <a:rPr lang="en-US" sz="1600" dirty="0"/>
              <a:t>Human beings can answer different questions given a single input. Given one piece of data, humans can analyze the data from different angles.</a:t>
            </a:r>
          </a:p>
        </p:txBody>
      </p:sp>
      <p:sp>
        <p:nvSpPr>
          <p:cNvPr id="5" name="Google Shape;467;p38">
            <a:extLst>
              <a:ext uri="{FF2B5EF4-FFF2-40B4-BE49-F238E27FC236}">
                <a16:creationId xmlns:a16="http://schemas.microsoft.com/office/drawing/2014/main" id="{86F5F32C-EE42-4F5C-9A7E-FDCFB3E5BD09}"/>
              </a:ext>
            </a:extLst>
          </p:cNvPr>
          <p:cNvSpPr txBox="1">
            <a:spLocks/>
          </p:cNvSpPr>
          <p:nvPr/>
        </p:nvSpPr>
        <p:spPr>
          <a:xfrm>
            <a:off x="4751204" y="2588291"/>
            <a:ext cx="3545295" cy="19563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EEF5B2"/>
              </a:buClr>
              <a:buSzPts val="2100"/>
              <a:buFont typeface="Barlow"/>
              <a:buNone/>
              <a:defRPr sz="1800" b="0" i="0" u="none" strike="noStrike" cap="none">
                <a:solidFill>
                  <a:srgbClr val="EEF5B2"/>
                </a:solidFill>
                <a:latin typeface="Barlow"/>
                <a:ea typeface="Barlow"/>
                <a:cs typeface="Barlow"/>
                <a:sym typeface="Barlow"/>
              </a:defRPr>
            </a:lvl1pPr>
            <a:lvl2pPr marL="914400" marR="0" lvl="1" indent="-317500" algn="ctr" rtl="0">
              <a:lnSpc>
                <a:spcPct val="100000"/>
              </a:lnSpc>
              <a:spcBef>
                <a:spcPts val="0"/>
              </a:spcBef>
              <a:spcAft>
                <a:spcPts val="0"/>
              </a:spcAft>
              <a:buClr>
                <a:srgbClr val="EEF5B2"/>
              </a:buClr>
              <a:buSzPts val="2100"/>
              <a:buFont typeface="Barlow"/>
              <a:buNone/>
              <a:defRPr sz="2100" b="0" i="0" u="none" strike="noStrike" cap="none">
                <a:solidFill>
                  <a:srgbClr val="EEF5B2"/>
                </a:solidFill>
                <a:latin typeface="Barlow"/>
                <a:ea typeface="Barlow"/>
                <a:cs typeface="Barlow"/>
                <a:sym typeface="Barlow"/>
              </a:defRPr>
            </a:lvl2pPr>
            <a:lvl3pPr marL="1371600" marR="0" lvl="2" indent="-317500" algn="ctr" rtl="0">
              <a:lnSpc>
                <a:spcPct val="100000"/>
              </a:lnSpc>
              <a:spcBef>
                <a:spcPts val="0"/>
              </a:spcBef>
              <a:spcAft>
                <a:spcPts val="0"/>
              </a:spcAft>
              <a:buClr>
                <a:srgbClr val="EEF5B2"/>
              </a:buClr>
              <a:buSzPts val="2100"/>
              <a:buFont typeface="Barlow"/>
              <a:buNone/>
              <a:defRPr sz="2100" b="0" i="0" u="none" strike="noStrike" cap="none">
                <a:solidFill>
                  <a:srgbClr val="EEF5B2"/>
                </a:solidFill>
                <a:latin typeface="Barlow"/>
                <a:ea typeface="Barlow"/>
                <a:cs typeface="Barlow"/>
                <a:sym typeface="Barlow"/>
              </a:defRPr>
            </a:lvl3pPr>
            <a:lvl4pPr marL="1828800" marR="0" lvl="3" indent="-317500" algn="ctr" rtl="0">
              <a:lnSpc>
                <a:spcPct val="100000"/>
              </a:lnSpc>
              <a:spcBef>
                <a:spcPts val="0"/>
              </a:spcBef>
              <a:spcAft>
                <a:spcPts val="0"/>
              </a:spcAft>
              <a:buClr>
                <a:srgbClr val="EEF5B2"/>
              </a:buClr>
              <a:buSzPts val="2100"/>
              <a:buFont typeface="Barlow"/>
              <a:buNone/>
              <a:defRPr sz="2100" b="0" i="0" u="none" strike="noStrike" cap="none">
                <a:solidFill>
                  <a:srgbClr val="EEF5B2"/>
                </a:solidFill>
                <a:latin typeface="Barlow"/>
                <a:ea typeface="Barlow"/>
                <a:cs typeface="Barlow"/>
                <a:sym typeface="Barlow"/>
              </a:defRPr>
            </a:lvl4pPr>
            <a:lvl5pPr marL="2286000" marR="0" lvl="4" indent="-317500" algn="ctr" rtl="0">
              <a:lnSpc>
                <a:spcPct val="100000"/>
              </a:lnSpc>
              <a:spcBef>
                <a:spcPts val="0"/>
              </a:spcBef>
              <a:spcAft>
                <a:spcPts val="0"/>
              </a:spcAft>
              <a:buClr>
                <a:srgbClr val="EEF5B2"/>
              </a:buClr>
              <a:buSzPts val="2100"/>
              <a:buFont typeface="Barlow"/>
              <a:buNone/>
              <a:defRPr sz="2100" b="0" i="0" u="none" strike="noStrike" cap="none">
                <a:solidFill>
                  <a:srgbClr val="EEF5B2"/>
                </a:solidFill>
                <a:latin typeface="Barlow"/>
                <a:ea typeface="Barlow"/>
                <a:cs typeface="Barlow"/>
                <a:sym typeface="Barlow"/>
              </a:defRPr>
            </a:lvl5pPr>
            <a:lvl6pPr marL="2743200" marR="0" lvl="5" indent="-317500" algn="ctr" rtl="0">
              <a:lnSpc>
                <a:spcPct val="100000"/>
              </a:lnSpc>
              <a:spcBef>
                <a:spcPts val="0"/>
              </a:spcBef>
              <a:spcAft>
                <a:spcPts val="0"/>
              </a:spcAft>
              <a:buClr>
                <a:srgbClr val="EEF5B2"/>
              </a:buClr>
              <a:buSzPts val="2100"/>
              <a:buFont typeface="Barlow"/>
              <a:buNone/>
              <a:defRPr sz="2100" b="0" i="0" u="none" strike="noStrike" cap="none">
                <a:solidFill>
                  <a:srgbClr val="EEF5B2"/>
                </a:solidFill>
                <a:latin typeface="Barlow"/>
                <a:ea typeface="Barlow"/>
                <a:cs typeface="Barlow"/>
                <a:sym typeface="Barlow"/>
              </a:defRPr>
            </a:lvl6pPr>
            <a:lvl7pPr marL="3200400" marR="0" lvl="6" indent="-317500" algn="ctr" rtl="0">
              <a:lnSpc>
                <a:spcPct val="100000"/>
              </a:lnSpc>
              <a:spcBef>
                <a:spcPts val="0"/>
              </a:spcBef>
              <a:spcAft>
                <a:spcPts val="0"/>
              </a:spcAft>
              <a:buClr>
                <a:srgbClr val="EEF5B2"/>
              </a:buClr>
              <a:buSzPts val="2100"/>
              <a:buFont typeface="Barlow"/>
              <a:buNone/>
              <a:defRPr sz="2100" b="0" i="0" u="none" strike="noStrike" cap="none">
                <a:solidFill>
                  <a:srgbClr val="EEF5B2"/>
                </a:solidFill>
                <a:latin typeface="Barlow"/>
                <a:ea typeface="Barlow"/>
                <a:cs typeface="Barlow"/>
                <a:sym typeface="Barlow"/>
              </a:defRPr>
            </a:lvl7pPr>
            <a:lvl8pPr marL="3657600" marR="0" lvl="7" indent="-317500" algn="ctr" rtl="0">
              <a:lnSpc>
                <a:spcPct val="100000"/>
              </a:lnSpc>
              <a:spcBef>
                <a:spcPts val="0"/>
              </a:spcBef>
              <a:spcAft>
                <a:spcPts val="0"/>
              </a:spcAft>
              <a:buClr>
                <a:srgbClr val="EEF5B2"/>
              </a:buClr>
              <a:buSzPts val="2100"/>
              <a:buFont typeface="Barlow"/>
              <a:buNone/>
              <a:defRPr sz="2100" b="0" i="0" u="none" strike="noStrike" cap="none">
                <a:solidFill>
                  <a:srgbClr val="EEF5B2"/>
                </a:solidFill>
                <a:latin typeface="Barlow"/>
                <a:ea typeface="Barlow"/>
                <a:cs typeface="Barlow"/>
                <a:sym typeface="Barlow"/>
              </a:defRPr>
            </a:lvl8pPr>
            <a:lvl9pPr marL="4114800" marR="0" lvl="8" indent="-317500" algn="ctr" rtl="0">
              <a:lnSpc>
                <a:spcPct val="100000"/>
              </a:lnSpc>
              <a:spcBef>
                <a:spcPts val="0"/>
              </a:spcBef>
              <a:spcAft>
                <a:spcPts val="0"/>
              </a:spcAft>
              <a:buClr>
                <a:srgbClr val="EEF5B2"/>
              </a:buClr>
              <a:buSzPts val="2100"/>
              <a:buFont typeface="Barlow"/>
              <a:buNone/>
              <a:defRPr sz="2100" b="0" i="0" u="none" strike="noStrike" cap="none">
                <a:solidFill>
                  <a:srgbClr val="EEF5B2"/>
                </a:solidFill>
                <a:latin typeface="Barlow"/>
                <a:ea typeface="Barlow"/>
                <a:cs typeface="Barlow"/>
                <a:sym typeface="Barlow"/>
              </a:defRPr>
            </a:lvl9pPr>
          </a:lstStyle>
          <a:p>
            <a:pPr marL="0" indent="0"/>
            <a:r>
              <a:rPr lang="en-US" sz="1600" dirty="0"/>
              <a:t>YOLOR aims to give this ability to machine learning models – so that they are able to serve many tasks given one input. </a:t>
            </a:r>
          </a:p>
        </p:txBody>
      </p:sp>
      <p:sp>
        <p:nvSpPr>
          <p:cNvPr id="2" name="Arrow: Down 1">
            <a:extLst>
              <a:ext uri="{FF2B5EF4-FFF2-40B4-BE49-F238E27FC236}">
                <a16:creationId xmlns:a16="http://schemas.microsoft.com/office/drawing/2014/main" id="{AFF06787-4416-438C-9A85-1E34363BD81E}"/>
              </a:ext>
            </a:extLst>
          </p:cNvPr>
          <p:cNvSpPr/>
          <p:nvPr/>
        </p:nvSpPr>
        <p:spPr>
          <a:xfrm>
            <a:off x="2566988" y="2571750"/>
            <a:ext cx="325068" cy="37479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8ED977C7-CD37-4FF0-873C-B343F7C4F353}"/>
              </a:ext>
            </a:extLst>
          </p:cNvPr>
          <p:cNvSpPr/>
          <p:nvPr/>
        </p:nvSpPr>
        <p:spPr>
          <a:xfrm>
            <a:off x="6361317" y="2571750"/>
            <a:ext cx="325068" cy="37479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3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3"/>
          <p:cNvSpPr txBox="1">
            <a:spLocks noGrp="1"/>
          </p:cNvSpPr>
          <p:nvPr>
            <p:ph type="body" idx="1"/>
          </p:nvPr>
        </p:nvSpPr>
        <p:spPr>
          <a:xfrm>
            <a:off x="720000" y="1208778"/>
            <a:ext cx="7704000" cy="3736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5B57DE"/>
              </a:buClr>
              <a:buSzPts val="1100"/>
              <a:buFont typeface="Arial"/>
              <a:buNone/>
            </a:pPr>
            <a:r>
              <a:rPr lang="en-US" dirty="0">
                <a:solidFill>
                  <a:srgbClr val="EEF5B2"/>
                </a:solidFill>
              </a:rPr>
              <a:t> The unified network proposed in YOLOR generates a unified representation to serve a variety of tasks all at once.</a:t>
            </a:r>
          </a:p>
        </p:txBody>
      </p:sp>
      <p:sp>
        <p:nvSpPr>
          <p:cNvPr id="415" name="Google Shape;415;p3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Unified Model</a:t>
            </a:r>
            <a:endParaRPr dirty="0"/>
          </a:p>
        </p:txBody>
      </p:sp>
      <p:pic>
        <p:nvPicPr>
          <p:cNvPr id="1026" name="Picture 2" descr="YOLOR concept with implicit and explicit knowledge">
            <a:extLst>
              <a:ext uri="{FF2B5EF4-FFF2-40B4-BE49-F238E27FC236}">
                <a16:creationId xmlns:a16="http://schemas.microsoft.com/office/drawing/2014/main" id="{3F310818-E868-4180-9530-9926F66407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423" y="1828933"/>
            <a:ext cx="6318753" cy="2652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26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YOLOR’s Architecture Processes</a:t>
            </a:r>
            <a:endParaRPr dirty="0"/>
          </a:p>
        </p:txBody>
      </p:sp>
      <p:sp>
        <p:nvSpPr>
          <p:cNvPr id="480" name="Google Shape;480;p40"/>
          <p:cNvSpPr txBox="1">
            <a:spLocks noGrp="1"/>
          </p:cNvSpPr>
          <p:nvPr>
            <p:ph type="subTitle" idx="2"/>
          </p:nvPr>
        </p:nvSpPr>
        <p:spPr>
          <a:xfrm>
            <a:off x="3363524" y="3096651"/>
            <a:ext cx="2319900" cy="667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Prediction Refinement</a:t>
            </a:r>
          </a:p>
        </p:txBody>
      </p:sp>
      <p:sp>
        <p:nvSpPr>
          <p:cNvPr id="481" name="Google Shape;481;p40"/>
          <p:cNvSpPr txBox="1">
            <a:spLocks noGrp="1"/>
          </p:cNvSpPr>
          <p:nvPr>
            <p:ph type="subTitle" idx="1"/>
          </p:nvPr>
        </p:nvSpPr>
        <p:spPr>
          <a:xfrm>
            <a:off x="591853" y="3122371"/>
            <a:ext cx="2565460" cy="8159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K</a:t>
            </a:r>
            <a:r>
              <a:rPr lang="en-US" sz="1800" dirty="0"/>
              <a:t>ernel Space Alignment</a:t>
            </a:r>
          </a:p>
        </p:txBody>
      </p:sp>
      <p:sp>
        <p:nvSpPr>
          <p:cNvPr id="482" name="Google Shape;482;p40"/>
          <p:cNvSpPr txBox="1">
            <a:spLocks noGrp="1"/>
          </p:cNvSpPr>
          <p:nvPr>
            <p:ph type="subTitle" idx="3"/>
          </p:nvPr>
        </p:nvSpPr>
        <p:spPr>
          <a:xfrm>
            <a:off x="6092948" y="3122609"/>
            <a:ext cx="2319900" cy="44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CNNs with Multi-task Learning</a:t>
            </a:r>
            <a:endParaRPr sz="1800" dirty="0"/>
          </a:p>
        </p:txBody>
      </p:sp>
      <p:sp>
        <p:nvSpPr>
          <p:cNvPr id="483" name="Google Shape;483;p40"/>
          <p:cNvSpPr txBox="1">
            <a:spLocks noGrp="1"/>
          </p:cNvSpPr>
          <p:nvPr>
            <p:ph type="subTitle" idx="4"/>
          </p:nvPr>
        </p:nvSpPr>
        <p:spPr>
          <a:xfrm>
            <a:off x="793800" y="3730025"/>
            <a:ext cx="2172300" cy="66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frequent problem in multi-task neural networks</a:t>
            </a:r>
            <a:endParaRPr dirty="0"/>
          </a:p>
        </p:txBody>
      </p:sp>
      <p:sp>
        <p:nvSpPr>
          <p:cNvPr id="484" name="Google Shape;484;p40"/>
          <p:cNvSpPr txBox="1">
            <a:spLocks noGrp="1"/>
          </p:cNvSpPr>
          <p:nvPr>
            <p:ph type="subTitle" idx="5"/>
          </p:nvPr>
        </p:nvSpPr>
        <p:spPr>
          <a:xfrm>
            <a:off x="3511124" y="3787613"/>
            <a:ext cx="2172300" cy="66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Implicit representations are added output layers for prediction refinement.</a:t>
            </a:r>
            <a:endParaRPr sz="1200" dirty="0"/>
          </a:p>
        </p:txBody>
      </p:sp>
      <p:sp>
        <p:nvSpPr>
          <p:cNvPr id="485" name="Google Shape;485;p40"/>
          <p:cNvSpPr txBox="1">
            <a:spLocks noGrp="1"/>
          </p:cNvSpPr>
          <p:nvPr>
            <p:ph type="subTitle" idx="6"/>
          </p:nvPr>
        </p:nvSpPr>
        <p:spPr>
          <a:xfrm>
            <a:off x="6177900" y="3730024"/>
            <a:ext cx="2172300" cy="8366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 Learn how to get outputs</a:t>
            </a:r>
          </a:p>
          <a:p>
            <a:pPr marL="0" lvl="0" indent="0" algn="ctr" rtl="0">
              <a:spcBef>
                <a:spcPts val="0"/>
              </a:spcBef>
              <a:spcAft>
                <a:spcPts val="0"/>
              </a:spcAft>
              <a:buNone/>
            </a:pPr>
            <a:r>
              <a:rPr lang="en-US" sz="1200" dirty="0"/>
              <a:t>- What all the different outputs could be (rather than just one output)</a:t>
            </a:r>
          </a:p>
        </p:txBody>
      </p:sp>
      <p:grpSp>
        <p:nvGrpSpPr>
          <p:cNvPr id="486" name="Google Shape;486;p40"/>
          <p:cNvGrpSpPr/>
          <p:nvPr/>
        </p:nvGrpSpPr>
        <p:grpSpPr>
          <a:xfrm>
            <a:off x="1427812" y="2147791"/>
            <a:ext cx="904277" cy="815972"/>
            <a:chOff x="913800" y="249825"/>
            <a:chExt cx="5770750" cy="5207225"/>
          </a:xfrm>
        </p:grpSpPr>
        <p:sp>
          <p:nvSpPr>
            <p:cNvPr id="487" name="Google Shape;487;p40"/>
            <p:cNvSpPr/>
            <p:nvPr/>
          </p:nvSpPr>
          <p:spPr>
            <a:xfrm>
              <a:off x="913800" y="249825"/>
              <a:ext cx="5770750" cy="5207225"/>
            </a:xfrm>
            <a:custGeom>
              <a:avLst/>
              <a:gdLst/>
              <a:ahLst/>
              <a:cxnLst/>
              <a:rect l="l" t="t" r="r" b="b"/>
              <a:pathLst>
                <a:path w="230830" h="208289" extrusionOk="0">
                  <a:moveTo>
                    <a:pt x="115415" y="6745"/>
                  </a:moveTo>
                  <a:cubicBezTo>
                    <a:pt x="120392" y="6745"/>
                    <a:pt x="124431" y="10785"/>
                    <a:pt x="124431" y="15762"/>
                  </a:cubicBezTo>
                  <a:cubicBezTo>
                    <a:pt x="124431" y="20739"/>
                    <a:pt x="120392" y="24779"/>
                    <a:pt x="115415" y="24779"/>
                  </a:cubicBezTo>
                  <a:cubicBezTo>
                    <a:pt x="110437" y="24779"/>
                    <a:pt x="106398" y="20739"/>
                    <a:pt x="106398" y="15762"/>
                  </a:cubicBezTo>
                  <a:cubicBezTo>
                    <a:pt x="106398" y="10785"/>
                    <a:pt x="110437" y="6745"/>
                    <a:pt x="115415" y="6745"/>
                  </a:cubicBezTo>
                  <a:close/>
                  <a:moveTo>
                    <a:pt x="127641" y="25717"/>
                  </a:moveTo>
                  <a:lnTo>
                    <a:pt x="165187" y="44616"/>
                  </a:lnTo>
                  <a:lnTo>
                    <a:pt x="65642" y="44616"/>
                  </a:lnTo>
                  <a:lnTo>
                    <a:pt x="103188" y="25717"/>
                  </a:lnTo>
                  <a:cubicBezTo>
                    <a:pt x="106073" y="29251"/>
                    <a:pt x="110474" y="31560"/>
                    <a:pt x="115415" y="31560"/>
                  </a:cubicBezTo>
                  <a:cubicBezTo>
                    <a:pt x="120356" y="31560"/>
                    <a:pt x="124756" y="29251"/>
                    <a:pt x="127641" y="25717"/>
                  </a:cubicBezTo>
                  <a:close/>
                  <a:moveTo>
                    <a:pt x="222931" y="51397"/>
                  </a:moveTo>
                  <a:cubicBezTo>
                    <a:pt x="223544" y="51397"/>
                    <a:pt x="224049" y="51901"/>
                    <a:pt x="224049" y="52515"/>
                  </a:cubicBezTo>
                  <a:lnTo>
                    <a:pt x="224049" y="57023"/>
                  </a:lnTo>
                  <a:cubicBezTo>
                    <a:pt x="224049" y="57636"/>
                    <a:pt x="223544" y="58141"/>
                    <a:pt x="222931" y="58141"/>
                  </a:cubicBezTo>
                  <a:lnTo>
                    <a:pt x="7899" y="58141"/>
                  </a:lnTo>
                  <a:cubicBezTo>
                    <a:pt x="7249" y="58141"/>
                    <a:pt x="6745" y="57636"/>
                    <a:pt x="6745" y="57023"/>
                  </a:cubicBezTo>
                  <a:lnTo>
                    <a:pt x="6745" y="52515"/>
                  </a:lnTo>
                  <a:cubicBezTo>
                    <a:pt x="6745" y="51901"/>
                    <a:pt x="7249" y="51397"/>
                    <a:pt x="7899" y="51397"/>
                  </a:cubicBezTo>
                  <a:close/>
                  <a:moveTo>
                    <a:pt x="137704" y="174458"/>
                  </a:moveTo>
                  <a:cubicBezTo>
                    <a:pt x="139327" y="174458"/>
                    <a:pt x="140662" y="175540"/>
                    <a:pt x="141022" y="177090"/>
                  </a:cubicBezTo>
                  <a:lnTo>
                    <a:pt x="143439" y="187983"/>
                  </a:lnTo>
                  <a:lnTo>
                    <a:pt x="87391" y="187983"/>
                  </a:lnTo>
                  <a:lnTo>
                    <a:pt x="89807" y="177090"/>
                  </a:lnTo>
                  <a:cubicBezTo>
                    <a:pt x="90168" y="175540"/>
                    <a:pt x="91502" y="174458"/>
                    <a:pt x="93125" y="174458"/>
                  </a:cubicBezTo>
                  <a:close/>
                  <a:moveTo>
                    <a:pt x="222931" y="194763"/>
                  </a:moveTo>
                  <a:cubicBezTo>
                    <a:pt x="223544" y="194763"/>
                    <a:pt x="224049" y="195232"/>
                    <a:pt x="224049" y="195881"/>
                  </a:cubicBezTo>
                  <a:lnTo>
                    <a:pt x="224049" y="200390"/>
                  </a:lnTo>
                  <a:cubicBezTo>
                    <a:pt x="224049" y="201003"/>
                    <a:pt x="223544" y="201508"/>
                    <a:pt x="222931" y="201508"/>
                  </a:cubicBezTo>
                  <a:lnTo>
                    <a:pt x="7899" y="201508"/>
                  </a:lnTo>
                  <a:cubicBezTo>
                    <a:pt x="7249" y="201508"/>
                    <a:pt x="6745" y="201003"/>
                    <a:pt x="6745" y="200390"/>
                  </a:cubicBezTo>
                  <a:lnTo>
                    <a:pt x="6745" y="195881"/>
                  </a:lnTo>
                  <a:cubicBezTo>
                    <a:pt x="6745" y="195232"/>
                    <a:pt x="7249" y="194763"/>
                    <a:pt x="7899" y="194763"/>
                  </a:cubicBezTo>
                  <a:close/>
                  <a:moveTo>
                    <a:pt x="115415" y="1"/>
                  </a:moveTo>
                  <a:cubicBezTo>
                    <a:pt x="106723" y="1"/>
                    <a:pt x="99617" y="7070"/>
                    <a:pt x="99617" y="15762"/>
                  </a:cubicBezTo>
                  <a:cubicBezTo>
                    <a:pt x="99617" y="17097"/>
                    <a:pt x="99798" y="18431"/>
                    <a:pt x="100122" y="19657"/>
                  </a:cubicBezTo>
                  <a:lnTo>
                    <a:pt x="50602" y="44616"/>
                  </a:lnTo>
                  <a:lnTo>
                    <a:pt x="7899" y="44616"/>
                  </a:lnTo>
                  <a:cubicBezTo>
                    <a:pt x="3535" y="44616"/>
                    <a:pt x="0" y="48150"/>
                    <a:pt x="0" y="52515"/>
                  </a:cubicBezTo>
                  <a:lnTo>
                    <a:pt x="0" y="57023"/>
                  </a:lnTo>
                  <a:cubicBezTo>
                    <a:pt x="0" y="61351"/>
                    <a:pt x="3535" y="64922"/>
                    <a:pt x="7899" y="64922"/>
                  </a:cubicBezTo>
                  <a:lnTo>
                    <a:pt x="9918" y="64922"/>
                  </a:lnTo>
                  <a:lnTo>
                    <a:pt x="9918" y="75057"/>
                  </a:lnTo>
                  <a:cubicBezTo>
                    <a:pt x="9918" y="76932"/>
                    <a:pt x="11433" y="78447"/>
                    <a:pt x="13309" y="78447"/>
                  </a:cubicBezTo>
                  <a:cubicBezTo>
                    <a:pt x="15184" y="78447"/>
                    <a:pt x="16663" y="76932"/>
                    <a:pt x="16663" y="75057"/>
                  </a:cubicBezTo>
                  <a:lnTo>
                    <a:pt x="16663" y="64922"/>
                  </a:lnTo>
                  <a:lnTo>
                    <a:pt x="214130" y="64922"/>
                  </a:lnTo>
                  <a:lnTo>
                    <a:pt x="214130" y="187983"/>
                  </a:lnTo>
                  <a:lnTo>
                    <a:pt x="150364" y="187983"/>
                  </a:lnTo>
                  <a:lnTo>
                    <a:pt x="148849" y="181238"/>
                  </a:lnTo>
                  <a:lnTo>
                    <a:pt x="201759" y="181238"/>
                  </a:lnTo>
                  <a:cubicBezTo>
                    <a:pt x="204861" y="181238"/>
                    <a:pt x="207386" y="178677"/>
                    <a:pt x="207386" y="175576"/>
                  </a:cubicBezTo>
                  <a:lnTo>
                    <a:pt x="207386" y="167929"/>
                  </a:lnTo>
                  <a:cubicBezTo>
                    <a:pt x="207386" y="166054"/>
                    <a:pt x="205871" y="164539"/>
                    <a:pt x="203995" y="164539"/>
                  </a:cubicBezTo>
                  <a:cubicBezTo>
                    <a:pt x="202120" y="164539"/>
                    <a:pt x="200605" y="166054"/>
                    <a:pt x="200605" y="167929"/>
                  </a:cubicBezTo>
                  <a:lnTo>
                    <a:pt x="200605" y="174458"/>
                  </a:lnTo>
                  <a:lnTo>
                    <a:pt x="147262" y="174458"/>
                  </a:lnTo>
                  <a:cubicBezTo>
                    <a:pt x="145855" y="170418"/>
                    <a:pt x="142104" y="167713"/>
                    <a:pt x="137704" y="167713"/>
                  </a:cubicBezTo>
                  <a:lnTo>
                    <a:pt x="93125" y="167713"/>
                  </a:lnTo>
                  <a:cubicBezTo>
                    <a:pt x="88725" y="167713"/>
                    <a:pt x="84974" y="170418"/>
                    <a:pt x="83567" y="174458"/>
                  </a:cubicBezTo>
                  <a:lnTo>
                    <a:pt x="30188" y="174458"/>
                  </a:lnTo>
                  <a:lnTo>
                    <a:pt x="30188" y="78447"/>
                  </a:lnTo>
                  <a:lnTo>
                    <a:pt x="200605" y="78447"/>
                  </a:lnTo>
                  <a:lnTo>
                    <a:pt x="200605" y="152132"/>
                  </a:lnTo>
                  <a:cubicBezTo>
                    <a:pt x="200605" y="154008"/>
                    <a:pt x="202120" y="155522"/>
                    <a:pt x="203995" y="155522"/>
                  </a:cubicBezTo>
                  <a:cubicBezTo>
                    <a:pt x="205871" y="155522"/>
                    <a:pt x="207386" y="154008"/>
                    <a:pt x="207386" y="152132"/>
                  </a:cubicBezTo>
                  <a:lnTo>
                    <a:pt x="207386" y="77293"/>
                  </a:lnTo>
                  <a:cubicBezTo>
                    <a:pt x="207386" y="74191"/>
                    <a:pt x="204861" y="71666"/>
                    <a:pt x="201759" y="71666"/>
                  </a:cubicBezTo>
                  <a:lnTo>
                    <a:pt x="29070" y="71666"/>
                  </a:lnTo>
                  <a:cubicBezTo>
                    <a:pt x="25968" y="71666"/>
                    <a:pt x="23444" y="74191"/>
                    <a:pt x="23444" y="77293"/>
                  </a:cubicBezTo>
                  <a:lnTo>
                    <a:pt x="23444" y="175576"/>
                  </a:lnTo>
                  <a:cubicBezTo>
                    <a:pt x="23444" y="178677"/>
                    <a:pt x="25968" y="181238"/>
                    <a:pt x="29070" y="181238"/>
                  </a:cubicBezTo>
                  <a:lnTo>
                    <a:pt x="81981" y="181238"/>
                  </a:lnTo>
                  <a:lnTo>
                    <a:pt x="80466" y="187983"/>
                  </a:lnTo>
                  <a:lnTo>
                    <a:pt x="16663" y="187983"/>
                  </a:lnTo>
                  <a:lnTo>
                    <a:pt x="16663" y="90818"/>
                  </a:lnTo>
                  <a:cubicBezTo>
                    <a:pt x="16663" y="88978"/>
                    <a:pt x="15184" y="87464"/>
                    <a:pt x="13309" y="87464"/>
                  </a:cubicBezTo>
                  <a:cubicBezTo>
                    <a:pt x="11433" y="87464"/>
                    <a:pt x="9918" y="88978"/>
                    <a:pt x="9918" y="90818"/>
                  </a:cubicBezTo>
                  <a:lnTo>
                    <a:pt x="9918" y="187983"/>
                  </a:lnTo>
                  <a:lnTo>
                    <a:pt x="7899" y="187983"/>
                  </a:lnTo>
                  <a:cubicBezTo>
                    <a:pt x="3535" y="187983"/>
                    <a:pt x="0" y="191517"/>
                    <a:pt x="0" y="195881"/>
                  </a:cubicBezTo>
                  <a:lnTo>
                    <a:pt x="0" y="200390"/>
                  </a:lnTo>
                  <a:cubicBezTo>
                    <a:pt x="0" y="204718"/>
                    <a:pt x="3535" y="208289"/>
                    <a:pt x="7899" y="208289"/>
                  </a:cubicBezTo>
                  <a:lnTo>
                    <a:pt x="222931" y="208289"/>
                  </a:lnTo>
                  <a:cubicBezTo>
                    <a:pt x="227295" y="208289"/>
                    <a:pt x="230829" y="204718"/>
                    <a:pt x="230829" y="200390"/>
                  </a:cubicBezTo>
                  <a:lnTo>
                    <a:pt x="230829" y="195881"/>
                  </a:lnTo>
                  <a:cubicBezTo>
                    <a:pt x="230829" y="191517"/>
                    <a:pt x="227295" y="187983"/>
                    <a:pt x="222931" y="187983"/>
                  </a:cubicBezTo>
                  <a:lnTo>
                    <a:pt x="220911" y="187983"/>
                  </a:lnTo>
                  <a:lnTo>
                    <a:pt x="220911" y="64922"/>
                  </a:lnTo>
                  <a:lnTo>
                    <a:pt x="222931" y="64922"/>
                  </a:lnTo>
                  <a:cubicBezTo>
                    <a:pt x="227295" y="64922"/>
                    <a:pt x="230829" y="61351"/>
                    <a:pt x="230829" y="57023"/>
                  </a:cubicBezTo>
                  <a:lnTo>
                    <a:pt x="230829" y="52515"/>
                  </a:lnTo>
                  <a:cubicBezTo>
                    <a:pt x="230829" y="48150"/>
                    <a:pt x="227295" y="44616"/>
                    <a:pt x="222931" y="44616"/>
                  </a:cubicBezTo>
                  <a:lnTo>
                    <a:pt x="180227" y="44616"/>
                  </a:lnTo>
                  <a:lnTo>
                    <a:pt x="130707" y="19657"/>
                  </a:lnTo>
                  <a:cubicBezTo>
                    <a:pt x="131032" y="18431"/>
                    <a:pt x="131176" y="17097"/>
                    <a:pt x="131176" y="15762"/>
                  </a:cubicBezTo>
                  <a:cubicBezTo>
                    <a:pt x="131176" y="7070"/>
                    <a:pt x="124107" y="1"/>
                    <a:pt x="115415"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4024575" y="2580675"/>
              <a:ext cx="1559025" cy="1559025"/>
            </a:xfrm>
            <a:custGeom>
              <a:avLst/>
              <a:gdLst/>
              <a:ahLst/>
              <a:cxnLst/>
              <a:rect l="l" t="t" r="r" b="b"/>
              <a:pathLst>
                <a:path w="62361" h="62361" extrusionOk="0">
                  <a:moveTo>
                    <a:pt x="27736" y="6853"/>
                  </a:moveTo>
                  <a:cubicBezTo>
                    <a:pt x="42271" y="8440"/>
                    <a:pt x="53921" y="20090"/>
                    <a:pt x="55508" y="34625"/>
                  </a:cubicBezTo>
                  <a:lnTo>
                    <a:pt x="27736" y="34625"/>
                  </a:lnTo>
                  <a:lnTo>
                    <a:pt x="27736" y="6853"/>
                  </a:lnTo>
                  <a:close/>
                  <a:moveTo>
                    <a:pt x="20955" y="20775"/>
                  </a:moveTo>
                  <a:lnTo>
                    <a:pt x="20955" y="35779"/>
                  </a:lnTo>
                  <a:cubicBezTo>
                    <a:pt x="20955" y="37258"/>
                    <a:pt x="21569" y="38700"/>
                    <a:pt x="22615" y="39746"/>
                  </a:cubicBezTo>
                  <a:cubicBezTo>
                    <a:pt x="23697" y="40828"/>
                    <a:pt x="25103" y="41405"/>
                    <a:pt x="26582" y="41405"/>
                  </a:cubicBezTo>
                  <a:lnTo>
                    <a:pt x="41622" y="41405"/>
                  </a:lnTo>
                  <a:cubicBezTo>
                    <a:pt x="40035" y="49521"/>
                    <a:pt x="32894" y="55616"/>
                    <a:pt x="24346" y="55616"/>
                  </a:cubicBezTo>
                  <a:cubicBezTo>
                    <a:pt x="14644" y="55616"/>
                    <a:pt x="6745" y="47717"/>
                    <a:pt x="6745" y="38015"/>
                  </a:cubicBezTo>
                  <a:cubicBezTo>
                    <a:pt x="6745" y="29539"/>
                    <a:pt x="12840" y="22362"/>
                    <a:pt x="20955" y="20775"/>
                  </a:cubicBezTo>
                  <a:close/>
                  <a:moveTo>
                    <a:pt x="26979" y="0"/>
                  </a:moveTo>
                  <a:cubicBezTo>
                    <a:pt x="23372" y="145"/>
                    <a:pt x="21352" y="2020"/>
                    <a:pt x="20955" y="5627"/>
                  </a:cubicBezTo>
                  <a:lnTo>
                    <a:pt x="20955" y="13922"/>
                  </a:lnTo>
                  <a:cubicBezTo>
                    <a:pt x="9053" y="15581"/>
                    <a:pt x="0" y="25824"/>
                    <a:pt x="0" y="38015"/>
                  </a:cubicBezTo>
                  <a:cubicBezTo>
                    <a:pt x="0" y="51432"/>
                    <a:pt x="10929" y="62360"/>
                    <a:pt x="24346" y="62360"/>
                  </a:cubicBezTo>
                  <a:cubicBezTo>
                    <a:pt x="36609" y="62360"/>
                    <a:pt x="46816" y="53308"/>
                    <a:pt x="48439" y="41405"/>
                  </a:cubicBezTo>
                  <a:lnTo>
                    <a:pt x="56734" y="41405"/>
                  </a:lnTo>
                  <a:cubicBezTo>
                    <a:pt x="60341" y="41009"/>
                    <a:pt x="62216" y="39025"/>
                    <a:pt x="62360" y="35382"/>
                  </a:cubicBezTo>
                  <a:cubicBezTo>
                    <a:pt x="61062" y="16519"/>
                    <a:pt x="45842" y="1299"/>
                    <a:pt x="26979"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2006625" y="3439075"/>
              <a:ext cx="507675" cy="507675"/>
            </a:xfrm>
            <a:custGeom>
              <a:avLst/>
              <a:gdLst/>
              <a:ahLst/>
              <a:cxnLst/>
              <a:rect l="l" t="t" r="r" b="b"/>
              <a:pathLst>
                <a:path w="20307" h="20307" extrusionOk="0">
                  <a:moveTo>
                    <a:pt x="10171" y="6781"/>
                  </a:moveTo>
                  <a:cubicBezTo>
                    <a:pt x="12011" y="6781"/>
                    <a:pt x="13525" y="8296"/>
                    <a:pt x="13525" y="10135"/>
                  </a:cubicBezTo>
                  <a:cubicBezTo>
                    <a:pt x="13525" y="12011"/>
                    <a:pt x="12011" y="13525"/>
                    <a:pt x="10171" y="13525"/>
                  </a:cubicBezTo>
                  <a:cubicBezTo>
                    <a:pt x="8296" y="13525"/>
                    <a:pt x="6781" y="12011"/>
                    <a:pt x="6781" y="10135"/>
                  </a:cubicBezTo>
                  <a:cubicBezTo>
                    <a:pt x="6781" y="8296"/>
                    <a:pt x="8296" y="6781"/>
                    <a:pt x="10171" y="6781"/>
                  </a:cubicBezTo>
                  <a:close/>
                  <a:moveTo>
                    <a:pt x="10171" y="0"/>
                  </a:moveTo>
                  <a:cubicBezTo>
                    <a:pt x="4581" y="0"/>
                    <a:pt x="0" y="4545"/>
                    <a:pt x="0" y="10135"/>
                  </a:cubicBezTo>
                  <a:cubicBezTo>
                    <a:pt x="0" y="15726"/>
                    <a:pt x="4581" y="20306"/>
                    <a:pt x="10171" y="20306"/>
                  </a:cubicBezTo>
                  <a:cubicBezTo>
                    <a:pt x="15762" y="20306"/>
                    <a:pt x="20306" y="15726"/>
                    <a:pt x="20306" y="10135"/>
                  </a:cubicBezTo>
                  <a:cubicBezTo>
                    <a:pt x="20306" y="4545"/>
                    <a:pt x="15762" y="0"/>
                    <a:pt x="10171"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2682875" y="3777200"/>
              <a:ext cx="743900" cy="169550"/>
            </a:xfrm>
            <a:custGeom>
              <a:avLst/>
              <a:gdLst/>
              <a:ahLst/>
              <a:cxnLst/>
              <a:rect l="l" t="t" r="r" b="b"/>
              <a:pathLst>
                <a:path w="29756" h="6782" extrusionOk="0">
                  <a:moveTo>
                    <a:pt x="3391" y="0"/>
                  </a:moveTo>
                  <a:cubicBezTo>
                    <a:pt x="1515" y="0"/>
                    <a:pt x="1" y="1515"/>
                    <a:pt x="1" y="3391"/>
                  </a:cubicBezTo>
                  <a:cubicBezTo>
                    <a:pt x="1" y="5266"/>
                    <a:pt x="1515" y="6781"/>
                    <a:pt x="3391" y="6781"/>
                  </a:cubicBezTo>
                  <a:lnTo>
                    <a:pt x="26402" y="6781"/>
                  </a:lnTo>
                  <a:cubicBezTo>
                    <a:pt x="28241" y="6781"/>
                    <a:pt x="29756" y="5266"/>
                    <a:pt x="29756" y="3391"/>
                  </a:cubicBezTo>
                  <a:cubicBezTo>
                    <a:pt x="29756" y="1515"/>
                    <a:pt x="28241" y="0"/>
                    <a:pt x="26402"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2682875" y="3439075"/>
              <a:ext cx="1082050" cy="169525"/>
            </a:xfrm>
            <a:custGeom>
              <a:avLst/>
              <a:gdLst/>
              <a:ahLst/>
              <a:cxnLst/>
              <a:rect l="l" t="t" r="r" b="b"/>
              <a:pathLst>
                <a:path w="43282" h="6781" extrusionOk="0">
                  <a:moveTo>
                    <a:pt x="3391" y="0"/>
                  </a:moveTo>
                  <a:cubicBezTo>
                    <a:pt x="1515" y="0"/>
                    <a:pt x="1" y="1515"/>
                    <a:pt x="1" y="3391"/>
                  </a:cubicBezTo>
                  <a:cubicBezTo>
                    <a:pt x="1" y="5266"/>
                    <a:pt x="1515" y="6781"/>
                    <a:pt x="3391" y="6781"/>
                  </a:cubicBezTo>
                  <a:lnTo>
                    <a:pt x="39927" y="6781"/>
                  </a:lnTo>
                  <a:cubicBezTo>
                    <a:pt x="41766" y="6781"/>
                    <a:pt x="43281" y="5266"/>
                    <a:pt x="43281" y="3391"/>
                  </a:cubicBezTo>
                  <a:cubicBezTo>
                    <a:pt x="43281" y="1515"/>
                    <a:pt x="41766" y="0"/>
                    <a:pt x="39927"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2006625" y="2762800"/>
              <a:ext cx="507675" cy="507675"/>
            </a:xfrm>
            <a:custGeom>
              <a:avLst/>
              <a:gdLst/>
              <a:ahLst/>
              <a:cxnLst/>
              <a:rect l="l" t="t" r="r" b="b"/>
              <a:pathLst>
                <a:path w="20307" h="20307" extrusionOk="0">
                  <a:moveTo>
                    <a:pt x="10171" y="6782"/>
                  </a:moveTo>
                  <a:cubicBezTo>
                    <a:pt x="12011" y="6782"/>
                    <a:pt x="13525" y="8296"/>
                    <a:pt x="13525" y="10136"/>
                  </a:cubicBezTo>
                  <a:cubicBezTo>
                    <a:pt x="13525" y="12011"/>
                    <a:pt x="12011" y="13526"/>
                    <a:pt x="10171" y="13526"/>
                  </a:cubicBezTo>
                  <a:cubicBezTo>
                    <a:pt x="8296" y="13526"/>
                    <a:pt x="6781" y="12011"/>
                    <a:pt x="6781" y="10136"/>
                  </a:cubicBezTo>
                  <a:cubicBezTo>
                    <a:pt x="6781" y="8296"/>
                    <a:pt x="8296" y="6782"/>
                    <a:pt x="10171" y="6782"/>
                  </a:cubicBezTo>
                  <a:close/>
                  <a:moveTo>
                    <a:pt x="10171" y="1"/>
                  </a:moveTo>
                  <a:cubicBezTo>
                    <a:pt x="4581" y="1"/>
                    <a:pt x="0" y="4545"/>
                    <a:pt x="0" y="10136"/>
                  </a:cubicBezTo>
                  <a:cubicBezTo>
                    <a:pt x="0" y="15726"/>
                    <a:pt x="4581" y="20307"/>
                    <a:pt x="10171" y="20307"/>
                  </a:cubicBezTo>
                  <a:cubicBezTo>
                    <a:pt x="15762" y="20307"/>
                    <a:pt x="20306" y="15726"/>
                    <a:pt x="20306" y="10136"/>
                  </a:cubicBezTo>
                  <a:cubicBezTo>
                    <a:pt x="20306" y="4545"/>
                    <a:pt x="15762" y="1"/>
                    <a:pt x="10171"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2682875" y="3100950"/>
              <a:ext cx="743900" cy="169525"/>
            </a:xfrm>
            <a:custGeom>
              <a:avLst/>
              <a:gdLst/>
              <a:ahLst/>
              <a:cxnLst/>
              <a:rect l="l" t="t" r="r" b="b"/>
              <a:pathLst>
                <a:path w="29756" h="6781" extrusionOk="0">
                  <a:moveTo>
                    <a:pt x="3391" y="0"/>
                  </a:moveTo>
                  <a:cubicBezTo>
                    <a:pt x="1515" y="0"/>
                    <a:pt x="1" y="1515"/>
                    <a:pt x="1" y="3390"/>
                  </a:cubicBezTo>
                  <a:cubicBezTo>
                    <a:pt x="1" y="5266"/>
                    <a:pt x="1515" y="6781"/>
                    <a:pt x="3391" y="6781"/>
                  </a:cubicBezTo>
                  <a:lnTo>
                    <a:pt x="26402" y="6781"/>
                  </a:lnTo>
                  <a:cubicBezTo>
                    <a:pt x="28241" y="6781"/>
                    <a:pt x="29756" y="5266"/>
                    <a:pt x="29756" y="3390"/>
                  </a:cubicBezTo>
                  <a:cubicBezTo>
                    <a:pt x="29756" y="1515"/>
                    <a:pt x="28241" y="0"/>
                    <a:pt x="26402"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2682875" y="2762800"/>
              <a:ext cx="1082050" cy="169550"/>
            </a:xfrm>
            <a:custGeom>
              <a:avLst/>
              <a:gdLst/>
              <a:ahLst/>
              <a:cxnLst/>
              <a:rect l="l" t="t" r="r" b="b"/>
              <a:pathLst>
                <a:path w="43282" h="6782" extrusionOk="0">
                  <a:moveTo>
                    <a:pt x="3391" y="1"/>
                  </a:moveTo>
                  <a:cubicBezTo>
                    <a:pt x="1515" y="1"/>
                    <a:pt x="1" y="1516"/>
                    <a:pt x="1" y="3391"/>
                  </a:cubicBezTo>
                  <a:cubicBezTo>
                    <a:pt x="1" y="5267"/>
                    <a:pt x="1515" y="6782"/>
                    <a:pt x="3391" y="6782"/>
                  </a:cubicBezTo>
                  <a:lnTo>
                    <a:pt x="39927" y="6782"/>
                  </a:lnTo>
                  <a:cubicBezTo>
                    <a:pt x="41766" y="6782"/>
                    <a:pt x="43281" y="5267"/>
                    <a:pt x="43281" y="3391"/>
                  </a:cubicBezTo>
                  <a:cubicBezTo>
                    <a:pt x="43281" y="1516"/>
                    <a:pt x="41766" y="1"/>
                    <a:pt x="39927"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0"/>
          <p:cNvGrpSpPr/>
          <p:nvPr/>
        </p:nvGrpSpPr>
        <p:grpSpPr>
          <a:xfrm>
            <a:off x="4144233" y="2149741"/>
            <a:ext cx="855535" cy="812094"/>
            <a:chOff x="1069925" y="249200"/>
            <a:chExt cx="5459700" cy="5182475"/>
          </a:xfrm>
        </p:grpSpPr>
        <p:sp>
          <p:nvSpPr>
            <p:cNvPr id="496" name="Google Shape;496;p40"/>
            <p:cNvSpPr/>
            <p:nvPr/>
          </p:nvSpPr>
          <p:spPr>
            <a:xfrm>
              <a:off x="2539750" y="2221525"/>
              <a:ext cx="1689125" cy="1791475"/>
            </a:xfrm>
            <a:custGeom>
              <a:avLst/>
              <a:gdLst/>
              <a:ahLst/>
              <a:cxnLst/>
              <a:rect l="l" t="t" r="r" b="b"/>
              <a:pathLst>
                <a:path w="67565" h="71659" extrusionOk="0">
                  <a:moveTo>
                    <a:pt x="46101" y="0"/>
                  </a:moveTo>
                  <a:cubicBezTo>
                    <a:pt x="29722" y="0"/>
                    <a:pt x="15902" y="11022"/>
                    <a:pt x="11637" y="26036"/>
                  </a:cubicBezTo>
                  <a:lnTo>
                    <a:pt x="3208" y="26036"/>
                  </a:lnTo>
                  <a:cubicBezTo>
                    <a:pt x="1434" y="26036"/>
                    <a:pt x="1" y="27469"/>
                    <a:pt x="1" y="29244"/>
                  </a:cubicBezTo>
                  <a:cubicBezTo>
                    <a:pt x="1" y="31018"/>
                    <a:pt x="1434" y="32451"/>
                    <a:pt x="3208" y="32451"/>
                  </a:cubicBezTo>
                  <a:lnTo>
                    <a:pt x="10443" y="32451"/>
                  </a:lnTo>
                  <a:cubicBezTo>
                    <a:pt x="10340" y="33577"/>
                    <a:pt x="10272" y="34703"/>
                    <a:pt x="10272" y="35829"/>
                  </a:cubicBezTo>
                  <a:cubicBezTo>
                    <a:pt x="10272" y="36956"/>
                    <a:pt x="10340" y="38082"/>
                    <a:pt x="10443" y="39208"/>
                  </a:cubicBezTo>
                  <a:lnTo>
                    <a:pt x="3208" y="39208"/>
                  </a:lnTo>
                  <a:cubicBezTo>
                    <a:pt x="1434" y="39208"/>
                    <a:pt x="1" y="40641"/>
                    <a:pt x="1" y="42415"/>
                  </a:cubicBezTo>
                  <a:cubicBezTo>
                    <a:pt x="1" y="44190"/>
                    <a:pt x="1434" y="45623"/>
                    <a:pt x="3208" y="45623"/>
                  </a:cubicBezTo>
                  <a:lnTo>
                    <a:pt x="11637" y="45623"/>
                  </a:lnTo>
                  <a:cubicBezTo>
                    <a:pt x="15902" y="60637"/>
                    <a:pt x="29722" y="71659"/>
                    <a:pt x="46101" y="71659"/>
                  </a:cubicBezTo>
                  <a:cubicBezTo>
                    <a:pt x="53847" y="71659"/>
                    <a:pt x="60774" y="69134"/>
                    <a:pt x="66131" y="64356"/>
                  </a:cubicBezTo>
                  <a:cubicBezTo>
                    <a:pt x="67462" y="63196"/>
                    <a:pt x="67564" y="61183"/>
                    <a:pt x="66404" y="59852"/>
                  </a:cubicBezTo>
                  <a:cubicBezTo>
                    <a:pt x="65762" y="59137"/>
                    <a:pt x="64883" y="58776"/>
                    <a:pt x="64001" y="58776"/>
                  </a:cubicBezTo>
                  <a:cubicBezTo>
                    <a:pt x="63242" y="58776"/>
                    <a:pt x="62481" y="59043"/>
                    <a:pt x="61866" y="59579"/>
                  </a:cubicBezTo>
                  <a:cubicBezTo>
                    <a:pt x="57635" y="63367"/>
                    <a:pt x="52346" y="65278"/>
                    <a:pt x="46101" y="65278"/>
                  </a:cubicBezTo>
                  <a:cubicBezTo>
                    <a:pt x="33305" y="65278"/>
                    <a:pt x="22386" y="57054"/>
                    <a:pt x="18325" y="45623"/>
                  </a:cubicBezTo>
                  <a:lnTo>
                    <a:pt x="43849" y="45623"/>
                  </a:lnTo>
                  <a:cubicBezTo>
                    <a:pt x="45589" y="45623"/>
                    <a:pt x="47022" y="44190"/>
                    <a:pt x="47022" y="42415"/>
                  </a:cubicBezTo>
                  <a:cubicBezTo>
                    <a:pt x="47022" y="40641"/>
                    <a:pt x="45589" y="39208"/>
                    <a:pt x="43849" y="39208"/>
                  </a:cubicBezTo>
                  <a:lnTo>
                    <a:pt x="16858" y="39208"/>
                  </a:lnTo>
                  <a:cubicBezTo>
                    <a:pt x="16721" y="38116"/>
                    <a:pt x="16653" y="36990"/>
                    <a:pt x="16653" y="35829"/>
                  </a:cubicBezTo>
                  <a:cubicBezTo>
                    <a:pt x="16653" y="34669"/>
                    <a:pt x="16721" y="33543"/>
                    <a:pt x="16858" y="32451"/>
                  </a:cubicBezTo>
                  <a:lnTo>
                    <a:pt x="43849" y="32451"/>
                  </a:lnTo>
                  <a:cubicBezTo>
                    <a:pt x="45589" y="32451"/>
                    <a:pt x="47022" y="31018"/>
                    <a:pt x="47022" y="29244"/>
                  </a:cubicBezTo>
                  <a:cubicBezTo>
                    <a:pt x="47022" y="27469"/>
                    <a:pt x="45589" y="26036"/>
                    <a:pt x="43849" y="26036"/>
                  </a:cubicBezTo>
                  <a:lnTo>
                    <a:pt x="18325" y="26036"/>
                  </a:lnTo>
                  <a:cubicBezTo>
                    <a:pt x="22386" y="14605"/>
                    <a:pt x="33305" y="6415"/>
                    <a:pt x="46101" y="6415"/>
                  </a:cubicBezTo>
                  <a:cubicBezTo>
                    <a:pt x="47261" y="6415"/>
                    <a:pt x="48456" y="6484"/>
                    <a:pt x="49616" y="6620"/>
                  </a:cubicBezTo>
                  <a:cubicBezTo>
                    <a:pt x="49740" y="6635"/>
                    <a:pt x="49864" y="6642"/>
                    <a:pt x="49986" y="6642"/>
                  </a:cubicBezTo>
                  <a:cubicBezTo>
                    <a:pt x="51578" y="6642"/>
                    <a:pt x="52974" y="5438"/>
                    <a:pt x="53164" y="3822"/>
                  </a:cubicBezTo>
                  <a:cubicBezTo>
                    <a:pt x="53369" y="2048"/>
                    <a:pt x="52141" y="478"/>
                    <a:pt x="50366" y="239"/>
                  </a:cubicBezTo>
                  <a:cubicBezTo>
                    <a:pt x="48967" y="68"/>
                    <a:pt x="47534" y="0"/>
                    <a:pt x="46101"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1069925" y="249200"/>
              <a:ext cx="5459700" cy="5182475"/>
            </a:xfrm>
            <a:custGeom>
              <a:avLst/>
              <a:gdLst/>
              <a:ahLst/>
              <a:cxnLst/>
              <a:rect l="l" t="t" r="r" b="b"/>
              <a:pathLst>
                <a:path w="218388" h="207299" extrusionOk="0">
                  <a:moveTo>
                    <a:pt x="165053" y="6382"/>
                  </a:moveTo>
                  <a:cubicBezTo>
                    <a:pt x="190952" y="6382"/>
                    <a:pt x="211972" y="27436"/>
                    <a:pt x="211972" y="53301"/>
                  </a:cubicBezTo>
                  <a:cubicBezTo>
                    <a:pt x="211972" y="79166"/>
                    <a:pt x="190952" y="100220"/>
                    <a:pt x="165053" y="100220"/>
                  </a:cubicBezTo>
                  <a:cubicBezTo>
                    <a:pt x="139188" y="100220"/>
                    <a:pt x="118134" y="79166"/>
                    <a:pt x="118134" y="53301"/>
                  </a:cubicBezTo>
                  <a:cubicBezTo>
                    <a:pt x="118134" y="27436"/>
                    <a:pt x="139188" y="6382"/>
                    <a:pt x="165053" y="6382"/>
                  </a:cubicBezTo>
                  <a:close/>
                  <a:moveTo>
                    <a:pt x="165053" y="1"/>
                  </a:moveTo>
                  <a:cubicBezTo>
                    <a:pt x="145603" y="1"/>
                    <a:pt x="128541" y="10476"/>
                    <a:pt x="119260" y="26071"/>
                  </a:cubicBezTo>
                  <a:cubicBezTo>
                    <a:pt x="110627" y="23477"/>
                    <a:pt x="101652" y="22181"/>
                    <a:pt x="92542" y="22181"/>
                  </a:cubicBezTo>
                  <a:cubicBezTo>
                    <a:pt x="70703" y="22181"/>
                    <a:pt x="49512" y="29927"/>
                    <a:pt x="32826" y="44019"/>
                  </a:cubicBezTo>
                  <a:cubicBezTo>
                    <a:pt x="31496" y="45145"/>
                    <a:pt x="31325" y="47159"/>
                    <a:pt x="32451" y="48524"/>
                  </a:cubicBezTo>
                  <a:cubicBezTo>
                    <a:pt x="33099" y="49274"/>
                    <a:pt x="33986" y="49650"/>
                    <a:pt x="34908" y="49650"/>
                  </a:cubicBezTo>
                  <a:cubicBezTo>
                    <a:pt x="35624" y="49650"/>
                    <a:pt x="36375" y="49411"/>
                    <a:pt x="36955" y="48899"/>
                  </a:cubicBezTo>
                  <a:cubicBezTo>
                    <a:pt x="52481" y="35796"/>
                    <a:pt x="72204" y="28562"/>
                    <a:pt x="92542" y="28562"/>
                  </a:cubicBezTo>
                  <a:cubicBezTo>
                    <a:pt x="100629" y="28562"/>
                    <a:pt x="108579" y="29688"/>
                    <a:pt x="116257" y="31872"/>
                  </a:cubicBezTo>
                  <a:cubicBezTo>
                    <a:pt x="115404" y="33817"/>
                    <a:pt x="114653" y="35830"/>
                    <a:pt x="114039" y="37877"/>
                  </a:cubicBezTo>
                  <a:cubicBezTo>
                    <a:pt x="107078" y="35932"/>
                    <a:pt x="99844" y="34977"/>
                    <a:pt x="92542" y="34977"/>
                  </a:cubicBezTo>
                  <a:cubicBezTo>
                    <a:pt x="48591" y="34977"/>
                    <a:pt x="12796" y="70738"/>
                    <a:pt x="12796" y="114722"/>
                  </a:cubicBezTo>
                  <a:cubicBezTo>
                    <a:pt x="12796" y="158707"/>
                    <a:pt x="48591" y="194502"/>
                    <a:pt x="92542" y="194502"/>
                  </a:cubicBezTo>
                  <a:cubicBezTo>
                    <a:pt x="111036" y="194502"/>
                    <a:pt x="129019" y="188019"/>
                    <a:pt x="143248" y="176315"/>
                  </a:cubicBezTo>
                  <a:cubicBezTo>
                    <a:pt x="144613" y="175189"/>
                    <a:pt x="144818" y="173175"/>
                    <a:pt x="143692" y="171810"/>
                  </a:cubicBezTo>
                  <a:cubicBezTo>
                    <a:pt x="143056" y="171040"/>
                    <a:pt x="142137" y="170639"/>
                    <a:pt x="141212" y="170639"/>
                  </a:cubicBezTo>
                  <a:cubicBezTo>
                    <a:pt x="140499" y="170639"/>
                    <a:pt x="139782" y="170877"/>
                    <a:pt x="139188" y="171367"/>
                  </a:cubicBezTo>
                  <a:cubicBezTo>
                    <a:pt x="126084" y="182150"/>
                    <a:pt x="109535" y="188087"/>
                    <a:pt x="92542" y="188087"/>
                  </a:cubicBezTo>
                  <a:cubicBezTo>
                    <a:pt x="52106" y="188087"/>
                    <a:pt x="19177" y="155158"/>
                    <a:pt x="19177" y="114722"/>
                  </a:cubicBezTo>
                  <a:cubicBezTo>
                    <a:pt x="19177" y="74287"/>
                    <a:pt x="52106" y="41358"/>
                    <a:pt x="92542" y="41358"/>
                  </a:cubicBezTo>
                  <a:cubicBezTo>
                    <a:pt x="99366" y="41358"/>
                    <a:pt x="106088" y="42279"/>
                    <a:pt x="112538" y="44122"/>
                  </a:cubicBezTo>
                  <a:cubicBezTo>
                    <a:pt x="112026" y="47090"/>
                    <a:pt x="111753" y="50162"/>
                    <a:pt x="111753" y="53301"/>
                  </a:cubicBezTo>
                  <a:cubicBezTo>
                    <a:pt x="111753" y="82715"/>
                    <a:pt x="135673" y="106635"/>
                    <a:pt x="165053" y="106635"/>
                  </a:cubicBezTo>
                  <a:cubicBezTo>
                    <a:pt x="165189" y="106635"/>
                    <a:pt x="165326" y="106601"/>
                    <a:pt x="165462" y="106601"/>
                  </a:cubicBezTo>
                  <a:cubicBezTo>
                    <a:pt x="165769" y="109297"/>
                    <a:pt x="165906" y="112027"/>
                    <a:pt x="165906" y="114722"/>
                  </a:cubicBezTo>
                  <a:cubicBezTo>
                    <a:pt x="165906" y="131648"/>
                    <a:pt x="160003" y="148197"/>
                    <a:pt x="149288" y="161232"/>
                  </a:cubicBezTo>
                  <a:cubicBezTo>
                    <a:pt x="148162" y="162597"/>
                    <a:pt x="148367" y="164645"/>
                    <a:pt x="149732" y="165737"/>
                  </a:cubicBezTo>
                  <a:cubicBezTo>
                    <a:pt x="150312" y="166248"/>
                    <a:pt x="151028" y="166487"/>
                    <a:pt x="151745" y="166487"/>
                  </a:cubicBezTo>
                  <a:cubicBezTo>
                    <a:pt x="152666" y="166487"/>
                    <a:pt x="153588" y="166078"/>
                    <a:pt x="154236" y="165293"/>
                  </a:cubicBezTo>
                  <a:cubicBezTo>
                    <a:pt x="165906" y="151098"/>
                    <a:pt x="172321" y="133149"/>
                    <a:pt x="172321" y="114722"/>
                  </a:cubicBezTo>
                  <a:cubicBezTo>
                    <a:pt x="172321" y="111890"/>
                    <a:pt x="172150" y="109024"/>
                    <a:pt x="171877" y="106192"/>
                  </a:cubicBezTo>
                  <a:cubicBezTo>
                    <a:pt x="173993" y="105919"/>
                    <a:pt x="176109" y="105509"/>
                    <a:pt x="178156" y="104997"/>
                  </a:cubicBezTo>
                  <a:cubicBezTo>
                    <a:pt x="178531" y="108205"/>
                    <a:pt x="178702" y="111481"/>
                    <a:pt x="178702" y="114722"/>
                  </a:cubicBezTo>
                  <a:cubicBezTo>
                    <a:pt x="178702" y="162222"/>
                    <a:pt x="140075" y="200883"/>
                    <a:pt x="92542" y="200883"/>
                  </a:cubicBezTo>
                  <a:cubicBezTo>
                    <a:pt x="45042" y="200883"/>
                    <a:pt x="6381" y="162222"/>
                    <a:pt x="6381" y="114722"/>
                  </a:cubicBezTo>
                  <a:cubicBezTo>
                    <a:pt x="6381" y="94351"/>
                    <a:pt x="13649" y="74594"/>
                    <a:pt x="26787" y="59068"/>
                  </a:cubicBezTo>
                  <a:cubicBezTo>
                    <a:pt x="27913" y="57737"/>
                    <a:pt x="27742" y="55690"/>
                    <a:pt x="26411" y="54563"/>
                  </a:cubicBezTo>
                  <a:cubicBezTo>
                    <a:pt x="25799" y="54058"/>
                    <a:pt x="25056" y="53807"/>
                    <a:pt x="24321" y="53807"/>
                  </a:cubicBezTo>
                  <a:cubicBezTo>
                    <a:pt x="23418" y="53807"/>
                    <a:pt x="22528" y="54186"/>
                    <a:pt x="21907" y="54939"/>
                  </a:cubicBezTo>
                  <a:cubicBezTo>
                    <a:pt x="7780" y="71625"/>
                    <a:pt x="0" y="92850"/>
                    <a:pt x="0" y="114722"/>
                  </a:cubicBezTo>
                  <a:cubicBezTo>
                    <a:pt x="0" y="139462"/>
                    <a:pt x="9623" y="162700"/>
                    <a:pt x="27094" y="180171"/>
                  </a:cubicBezTo>
                  <a:cubicBezTo>
                    <a:pt x="44599" y="197642"/>
                    <a:pt x="67836" y="207298"/>
                    <a:pt x="92542" y="207298"/>
                  </a:cubicBezTo>
                  <a:cubicBezTo>
                    <a:pt x="117281" y="207298"/>
                    <a:pt x="140518" y="197642"/>
                    <a:pt x="158024" y="180171"/>
                  </a:cubicBezTo>
                  <a:cubicBezTo>
                    <a:pt x="175494" y="162700"/>
                    <a:pt x="185117" y="139462"/>
                    <a:pt x="185117" y="114722"/>
                  </a:cubicBezTo>
                  <a:cubicBezTo>
                    <a:pt x="185117" y="110798"/>
                    <a:pt x="184878" y="106874"/>
                    <a:pt x="184366" y="102984"/>
                  </a:cubicBezTo>
                  <a:cubicBezTo>
                    <a:pt x="204260" y="95238"/>
                    <a:pt x="218387" y="75890"/>
                    <a:pt x="218387" y="53301"/>
                  </a:cubicBezTo>
                  <a:cubicBezTo>
                    <a:pt x="218387" y="23887"/>
                    <a:pt x="194467" y="1"/>
                    <a:pt x="165053"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4375575" y="4118975"/>
              <a:ext cx="233775" cy="213725"/>
            </a:xfrm>
            <a:custGeom>
              <a:avLst/>
              <a:gdLst/>
              <a:ahLst/>
              <a:cxnLst/>
              <a:rect l="l" t="t" r="r" b="b"/>
              <a:pathLst>
                <a:path w="9351" h="8549" extrusionOk="0">
                  <a:moveTo>
                    <a:pt x="4658" y="1"/>
                  </a:moveTo>
                  <a:cubicBezTo>
                    <a:pt x="3566" y="1"/>
                    <a:pt x="2474" y="419"/>
                    <a:pt x="1638" y="1255"/>
                  </a:cubicBezTo>
                  <a:cubicBezTo>
                    <a:pt x="1" y="2927"/>
                    <a:pt x="1" y="5622"/>
                    <a:pt x="1638" y="7294"/>
                  </a:cubicBezTo>
                  <a:cubicBezTo>
                    <a:pt x="2645" y="8130"/>
                    <a:pt x="3652" y="8548"/>
                    <a:pt x="4658" y="8548"/>
                  </a:cubicBezTo>
                  <a:cubicBezTo>
                    <a:pt x="5665" y="8548"/>
                    <a:pt x="6672" y="8130"/>
                    <a:pt x="7678" y="7294"/>
                  </a:cubicBezTo>
                  <a:cubicBezTo>
                    <a:pt x="9350" y="5281"/>
                    <a:pt x="9350" y="3268"/>
                    <a:pt x="7678" y="1255"/>
                  </a:cubicBezTo>
                  <a:cubicBezTo>
                    <a:pt x="6842" y="419"/>
                    <a:pt x="5750" y="1"/>
                    <a:pt x="4658"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2158425" y="4118975"/>
              <a:ext cx="233775" cy="213725"/>
            </a:xfrm>
            <a:custGeom>
              <a:avLst/>
              <a:gdLst/>
              <a:ahLst/>
              <a:cxnLst/>
              <a:rect l="l" t="t" r="r" b="b"/>
              <a:pathLst>
                <a:path w="9351" h="8549" extrusionOk="0">
                  <a:moveTo>
                    <a:pt x="4693" y="1"/>
                  </a:moveTo>
                  <a:cubicBezTo>
                    <a:pt x="3601" y="1"/>
                    <a:pt x="2509" y="419"/>
                    <a:pt x="1673" y="1255"/>
                  </a:cubicBezTo>
                  <a:cubicBezTo>
                    <a:pt x="1" y="3268"/>
                    <a:pt x="1" y="5281"/>
                    <a:pt x="1673" y="7294"/>
                  </a:cubicBezTo>
                  <a:cubicBezTo>
                    <a:pt x="2680" y="8130"/>
                    <a:pt x="3686" y="8548"/>
                    <a:pt x="4693" y="8548"/>
                  </a:cubicBezTo>
                  <a:cubicBezTo>
                    <a:pt x="5699" y="8548"/>
                    <a:pt x="6706" y="8130"/>
                    <a:pt x="7713" y="7294"/>
                  </a:cubicBezTo>
                  <a:cubicBezTo>
                    <a:pt x="9351" y="5622"/>
                    <a:pt x="9351" y="2927"/>
                    <a:pt x="7713" y="1255"/>
                  </a:cubicBezTo>
                  <a:cubicBezTo>
                    <a:pt x="6877" y="419"/>
                    <a:pt x="5785" y="1"/>
                    <a:pt x="4693"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4844775" y="3010625"/>
              <a:ext cx="213275" cy="213275"/>
            </a:xfrm>
            <a:custGeom>
              <a:avLst/>
              <a:gdLst/>
              <a:ahLst/>
              <a:cxnLst/>
              <a:rect l="l" t="t" r="r" b="b"/>
              <a:pathLst>
                <a:path w="8531" h="8531" extrusionOk="0">
                  <a:moveTo>
                    <a:pt x="4266" y="0"/>
                  </a:moveTo>
                  <a:cubicBezTo>
                    <a:pt x="1911" y="0"/>
                    <a:pt x="0" y="1911"/>
                    <a:pt x="0" y="4265"/>
                  </a:cubicBezTo>
                  <a:cubicBezTo>
                    <a:pt x="0" y="6620"/>
                    <a:pt x="1911" y="8531"/>
                    <a:pt x="4266" y="8531"/>
                  </a:cubicBezTo>
                  <a:cubicBezTo>
                    <a:pt x="6620" y="8531"/>
                    <a:pt x="8531" y="6620"/>
                    <a:pt x="8531" y="4265"/>
                  </a:cubicBezTo>
                  <a:cubicBezTo>
                    <a:pt x="8531" y="1911"/>
                    <a:pt x="6620" y="0"/>
                    <a:pt x="4266"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1709725" y="3010625"/>
              <a:ext cx="213275" cy="213275"/>
            </a:xfrm>
            <a:custGeom>
              <a:avLst/>
              <a:gdLst/>
              <a:ahLst/>
              <a:cxnLst/>
              <a:rect l="l" t="t" r="r" b="b"/>
              <a:pathLst>
                <a:path w="8531" h="8531" extrusionOk="0">
                  <a:moveTo>
                    <a:pt x="4266" y="0"/>
                  </a:moveTo>
                  <a:cubicBezTo>
                    <a:pt x="1911" y="0"/>
                    <a:pt x="0" y="1911"/>
                    <a:pt x="0" y="4265"/>
                  </a:cubicBezTo>
                  <a:cubicBezTo>
                    <a:pt x="0" y="6620"/>
                    <a:pt x="1911" y="8531"/>
                    <a:pt x="4266" y="8531"/>
                  </a:cubicBezTo>
                  <a:cubicBezTo>
                    <a:pt x="6620" y="8531"/>
                    <a:pt x="8531" y="6620"/>
                    <a:pt x="8531" y="4265"/>
                  </a:cubicBezTo>
                  <a:cubicBezTo>
                    <a:pt x="8531" y="1911"/>
                    <a:pt x="6620" y="0"/>
                    <a:pt x="4266"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3276825" y="4578575"/>
              <a:ext cx="213275" cy="213300"/>
            </a:xfrm>
            <a:custGeom>
              <a:avLst/>
              <a:gdLst/>
              <a:ahLst/>
              <a:cxnLst/>
              <a:rect l="l" t="t" r="r" b="b"/>
              <a:pathLst>
                <a:path w="8531" h="8532" extrusionOk="0">
                  <a:moveTo>
                    <a:pt x="4266" y="0"/>
                  </a:moveTo>
                  <a:cubicBezTo>
                    <a:pt x="1911" y="0"/>
                    <a:pt x="0" y="1877"/>
                    <a:pt x="0" y="4266"/>
                  </a:cubicBezTo>
                  <a:cubicBezTo>
                    <a:pt x="0" y="6620"/>
                    <a:pt x="1911" y="8531"/>
                    <a:pt x="4266" y="8531"/>
                  </a:cubicBezTo>
                  <a:cubicBezTo>
                    <a:pt x="6654" y="8531"/>
                    <a:pt x="8531" y="6620"/>
                    <a:pt x="8531" y="4266"/>
                  </a:cubicBezTo>
                  <a:cubicBezTo>
                    <a:pt x="8531" y="1877"/>
                    <a:pt x="6654" y="0"/>
                    <a:pt x="4266"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3276825" y="1443500"/>
              <a:ext cx="213275" cy="213300"/>
            </a:xfrm>
            <a:custGeom>
              <a:avLst/>
              <a:gdLst/>
              <a:ahLst/>
              <a:cxnLst/>
              <a:rect l="l" t="t" r="r" b="b"/>
              <a:pathLst>
                <a:path w="8531" h="8532" extrusionOk="0">
                  <a:moveTo>
                    <a:pt x="4266" y="1"/>
                  </a:moveTo>
                  <a:cubicBezTo>
                    <a:pt x="1911" y="1"/>
                    <a:pt x="0" y="1878"/>
                    <a:pt x="0" y="4266"/>
                  </a:cubicBezTo>
                  <a:cubicBezTo>
                    <a:pt x="0" y="6621"/>
                    <a:pt x="1911" y="8532"/>
                    <a:pt x="4266" y="8532"/>
                  </a:cubicBezTo>
                  <a:cubicBezTo>
                    <a:pt x="6654" y="8532"/>
                    <a:pt x="8531" y="6621"/>
                    <a:pt x="8531" y="4266"/>
                  </a:cubicBezTo>
                  <a:cubicBezTo>
                    <a:pt x="8531" y="1878"/>
                    <a:pt x="6654" y="1"/>
                    <a:pt x="4266"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a:off x="5532350" y="1022950"/>
              <a:ext cx="233750" cy="213300"/>
            </a:xfrm>
            <a:custGeom>
              <a:avLst/>
              <a:gdLst/>
              <a:ahLst/>
              <a:cxnLst/>
              <a:rect l="l" t="t" r="r" b="b"/>
              <a:pathLst>
                <a:path w="9350" h="8532" extrusionOk="0">
                  <a:moveTo>
                    <a:pt x="4658" y="0"/>
                  </a:moveTo>
                  <a:cubicBezTo>
                    <a:pt x="3566" y="0"/>
                    <a:pt x="2474" y="410"/>
                    <a:pt x="1638" y="1229"/>
                  </a:cubicBezTo>
                  <a:cubicBezTo>
                    <a:pt x="0" y="3242"/>
                    <a:pt x="0" y="5255"/>
                    <a:pt x="1638" y="7268"/>
                  </a:cubicBezTo>
                  <a:cubicBezTo>
                    <a:pt x="2457" y="8087"/>
                    <a:pt x="3515" y="8531"/>
                    <a:pt x="4675" y="8531"/>
                  </a:cubicBezTo>
                  <a:cubicBezTo>
                    <a:pt x="5801" y="8531"/>
                    <a:pt x="6893" y="8087"/>
                    <a:pt x="7678" y="7268"/>
                  </a:cubicBezTo>
                  <a:cubicBezTo>
                    <a:pt x="9350" y="5596"/>
                    <a:pt x="9350" y="2901"/>
                    <a:pt x="7678" y="1229"/>
                  </a:cubicBezTo>
                  <a:cubicBezTo>
                    <a:pt x="6842" y="410"/>
                    <a:pt x="5750" y="0"/>
                    <a:pt x="4658"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4627225" y="1927425"/>
              <a:ext cx="230375" cy="213075"/>
            </a:xfrm>
            <a:custGeom>
              <a:avLst/>
              <a:gdLst/>
              <a:ahLst/>
              <a:cxnLst/>
              <a:rect l="l" t="t" r="r" b="b"/>
              <a:pathLst>
                <a:path w="9215" h="8523" extrusionOk="0">
                  <a:moveTo>
                    <a:pt x="4688" y="0"/>
                  </a:moveTo>
                  <a:cubicBezTo>
                    <a:pt x="3686" y="0"/>
                    <a:pt x="2679" y="418"/>
                    <a:pt x="1673" y="1254"/>
                  </a:cubicBezTo>
                  <a:cubicBezTo>
                    <a:pt x="1" y="2926"/>
                    <a:pt x="1" y="5622"/>
                    <a:pt x="1673" y="7294"/>
                  </a:cubicBezTo>
                  <a:cubicBezTo>
                    <a:pt x="2679" y="8113"/>
                    <a:pt x="3686" y="8523"/>
                    <a:pt x="4693" y="8523"/>
                  </a:cubicBezTo>
                  <a:cubicBezTo>
                    <a:pt x="5699" y="8523"/>
                    <a:pt x="6706" y="8113"/>
                    <a:pt x="7713" y="7294"/>
                  </a:cubicBezTo>
                  <a:cubicBezTo>
                    <a:pt x="9180" y="5793"/>
                    <a:pt x="9214" y="2790"/>
                    <a:pt x="7678" y="1254"/>
                  </a:cubicBezTo>
                  <a:cubicBezTo>
                    <a:pt x="6689" y="418"/>
                    <a:pt x="5691" y="0"/>
                    <a:pt x="4688"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4627225" y="1022950"/>
              <a:ext cx="233775" cy="213075"/>
            </a:xfrm>
            <a:custGeom>
              <a:avLst/>
              <a:gdLst/>
              <a:ahLst/>
              <a:cxnLst/>
              <a:rect l="l" t="t" r="r" b="b"/>
              <a:pathLst>
                <a:path w="9351" h="8523" extrusionOk="0">
                  <a:moveTo>
                    <a:pt x="4693" y="0"/>
                  </a:moveTo>
                  <a:cubicBezTo>
                    <a:pt x="3601" y="0"/>
                    <a:pt x="2509" y="410"/>
                    <a:pt x="1673" y="1229"/>
                  </a:cubicBezTo>
                  <a:cubicBezTo>
                    <a:pt x="1" y="2901"/>
                    <a:pt x="1" y="5596"/>
                    <a:pt x="1673" y="7268"/>
                  </a:cubicBezTo>
                  <a:cubicBezTo>
                    <a:pt x="2679" y="8104"/>
                    <a:pt x="3686" y="8523"/>
                    <a:pt x="4688" y="8523"/>
                  </a:cubicBezTo>
                  <a:cubicBezTo>
                    <a:pt x="5691" y="8523"/>
                    <a:pt x="6689" y="8104"/>
                    <a:pt x="7678" y="7268"/>
                  </a:cubicBezTo>
                  <a:cubicBezTo>
                    <a:pt x="9351" y="5255"/>
                    <a:pt x="9351" y="3242"/>
                    <a:pt x="7713" y="1229"/>
                  </a:cubicBezTo>
                  <a:cubicBezTo>
                    <a:pt x="6877" y="410"/>
                    <a:pt x="5785" y="0"/>
                    <a:pt x="4693"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a:off x="5532725" y="1927425"/>
              <a:ext cx="233375" cy="213075"/>
            </a:xfrm>
            <a:custGeom>
              <a:avLst/>
              <a:gdLst/>
              <a:ahLst/>
              <a:cxnLst/>
              <a:rect l="l" t="t" r="r" b="b"/>
              <a:pathLst>
                <a:path w="9335" h="8523" extrusionOk="0">
                  <a:moveTo>
                    <a:pt x="4643" y="0"/>
                  </a:moveTo>
                  <a:cubicBezTo>
                    <a:pt x="3688" y="0"/>
                    <a:pt x="2733" y="377"/>
                    <a:pt x="1778" y="1129"/>
                  </a:cubicBezTo>
                  <a:lnTo>
                    <a:pt x="1778" y="1129"/>
                  </a:lnTo>
                  <a:cubicBezTo>
                    <a:pt x="1785" y="1118"/>
                    <a:pt x="1786" y="1111"/>
                    <a:pt x="1782" y="1111"/>
                  </a:cubicBezTo>
                  <a:lnTo>
                    <a:pt x="1782" y="1111"/>
                  </a:lnTo>
                  <a:cubicBezTo>
                    <a:pt x="1772" y="1111"/>
                    <a:pt x="1724" y="1153"/>
                    <a:pt x="1623" y="1254"/>
                  </a:cubicBezTo>
                  <a:cubicBezTo>
                    <a:pt x="1623" y="1254"/>
                    <a:pt x="1623" y="1255"/>
                    <a:pt x="1623" y="1255"/>
                  </a:cubicBezTo>
                  <a:lnTo>
                    <a:pt x="1623" y="1255"/>
                  </a:lnTo>
                  <a:cubicBezTo>
                    <a:pt x="1172" y="1809"/>
                    <a:pt x="1029" y="1998"/>
                    <a:pt x="1042" y="1998"/>
                  </a:cubicBezTo>
                  <a:cubicBezTo>
                    <a:pt x="1050" y="1998"/>
                    <a:pt x="1109" y="1936"/>
                    <a:pt x="1191" y="1844"/>
                  </a:cubicBezTo>
                  <a:lnTo>
                    <a:pt x="1191" y="1844"/>
                  </a:lnTo>
                  <a:cubicBezTo>
                    <a:pt x="1" y="3660"/>
                    <a:pt x="145" y="5477"/>
                    <a:pt x="1623" y="7294"/>
                  </a:cubicBezTo>
                  <a:cubicBezTo>
                    <a:pt x="2630" y="8113"/>
                    <a:pt x="3636" y="8523"/>
                    <a:pt x="4643" y="8523"/>
                  </a:cubicBezTo>
                  <a:cubicBezTo>
                    <a:pt x="5650" y="8523"/>
                    <a:pt x="6656" y="8113"/>
                    <a:pt x="7663" y="7294"/>
                  </a:cubicBezTo>
                  <a:cubicBezTo>
                    <a:pt x="9335" y="5622"/>
                    <a:pt x="9335" y="2926"/>
                    <a:pt x="7663" y="1254"/>
                  </a:cubicBezTo>
                  <a:cubicBezTo>
                    <a:pt x="6656" y="418"/>
                    <a:pt x="5650" y="0"/>
                    <a:pt x="4643"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a:off x="5729400" y="1475075"/>
              <a:ext cx="213300" cy="213300"/>
            </a:xfrm>
            <a:custGeom>
              <a:avLst/>
              <a:gdLst/>
              <a:ahLst/>
              <a:cxnLst/>
              <a:rect l="l" t="t" r="r" b="b"/>
              <a:pathLst>
                <a:path w="8532" h="8532" extrusionOk="0">
                  <a:moveTo>
                    <a:pt x="4266" y="1"/>
                  </a:moveTo>
                  <a:cubicBezTo>
                    <a:pt x="1912" y="1"/>
                    <a:pt x="1" y="1911"/>
                    <a:pt x="1" y="4266"/>
                  </a:cubicBezTo>
                  <a:cubicBezTo>
                    <a:pt x="1" y="6620"/>
                    <a:pt x="1912" y="8531"/>
                    <a:pt x="4266" y="8531"/>
                  </a:cubicBezTo>
                  <a:cubicBezTo>
                    <a:pt x="6655" y="8531"/>
                    <a:pt x="8531" y="6620"/>
                    <a:pt x="8531" y="4266"/>
                  </a:cubicBezTo>
                  <a:cubicBezTo>
                    <a:pt x="8531" y="1911"/>
                    <a:pt x="6655" y="1"/>
                    <a:pt x="4266"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a:off x="4449800" y="1475075"/>
              <a:ext cx="213275" cy="213300"/>
            </a:xfrm>
            <a:custGeom>
              <a:avLst/>
              <a:gdLst/>
              <a:ahLst/>
              <a:cxnLst/>
              <a:rect l="l" t="t" r="r" b="b"/>
              <a:pathLst>
                <a:path w="8531" h="8532" extrusionOk="0">
                  <a:moveTo>
                    <a:pt x="4266" y="1"/>
                  </a:moveTo>
                  <a:cubicBezTo>
                    <a:pt x="1911" y="1"/>
                    <a:pt x="0" y="1911"/>
                    <a:pt x="0" y="4266"/>
                  </a:cubicBezTo>
                  <a:cubicBezTo>
                    <a:pt x="0" y="6620"/>
                    <a:pt x="1911" y="8531"/>
                    <a:pt x="4266" y="8531"/>
                  </a:cubicBezTo>
                  <a:cubicBezTo>
                    <a:pt x="6654" y="8531"/>
                    <a:pt x="8531" y="6620"/>
                    <a:pt x="8531" y="4266"/>
                  </a:cubicBezTo>
                  <a:cubicBezTo>
                    <a:pt x="8531" y="1911"/>
                    <a:pt x="6654" y="1"/>
                    <a:pt x="4266"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a:off x="5089600" y="835275"/>
              <a:ext cx="213300" cy="213275"/>
            </a:xfrm>
            <a:custGeom>
              <a:avLst/>
              <a:gdLst/>
              <a:ahLst/>
              <a:cxnLst/>
              <a:rect l="l" t="t" r="r" b="b"/>
              <a:pathLst>
                <a:path w="8532" h="8531" extrusionOk="0">
                  <a:moveTo>
                    <a:pt x="4266" y="0"/>
                  </a:moveTo>
                  <a:cubicBezTo>
                    <a:pt x="1911" y="0"/>
                    <a:pt x="0" y="1911"/>
                    <a:pt x="0" y="4266"/>
                  </a:cubicBezTo>
                  <a:cubicBezTo>
                    <a:pt x="0" y="6620"/>
                    <a:pt x="1911" y="8531"/>
                    <a:pt x="4266" y="8531"/>
                  </a:cubicBezTo>
                  <a:cubicBezTo>
                    <a:pt x="6654" y="8531"/>
                    <a:pt x="8531" y="6620"/>
                    <a:pt x="8531" y="4266"/>
                  </a:cubicBezTo>
                  <a:cubicBezTo>
                    <a:pt x="8531" y="1911"/>
                    <a:pt x="6654" y="0"/>
                    <a:pt x="4266"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a:off x="5089600" y="2114875"/>
              <a:ext cx="213300" cy="213300"/>
            </a:xfrm>
            <a:custGeom>
              <a:avLst/>
              <a:gdLst/>
              <a:ahLst/>
              <a:cxnLst/>
              <a:rect l="l" t="t" r="r" b="b"/>
              <a:pathLst>
                <a:path w="8532" h="8532" extrusionOk="0">
                  <a:moveTo>
                    <a:pt x="4266" y="1"/>
                  </a:moveTo>
                  <a:cubicBezTo>
                    <a:pt x="1911" y="1"/>
                    <a:pt x="0" y="1912"/>
                    <a:pt x="0" y="4266"/>
                  </a:cubicBezTo>
                  <a:cubicBezTo>
                    <a:pt x="0" y="6621"/>
                    <a:pt x="1911" y="8532"/>
                    <a:pt x="4266" y="8532"/>
                  </a:cubicBezTo>
                  <a:cubicBezTo>
                    <a:pt x="6654" y="8532"/>
                    <a:pt x="8531" y="6621"/>
                    <a:pt x="8531" y="4266"/>
                  </a:cubicBezTo>
                  <a:cubicBezTo>
                    <a:pt x="8531" y="1912"/>
                    <a:pt x="6654" y="1"/>
                    <a:pt x="4266"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a:off x="2167825" y="1905875"/>
              <a:ext cx="213300" cy="213300"/>
            </a:xfrm>
            <a:custGeom>
              <a:avLst/>
              <a:gdLst/>
              <a:ahLst/>
              <a:cxnLst/>
              <a:rect l="l" t="t" r="r" b="b"/>
              <a:pathLst>
                <a:path w="8532" h="8532" extrusionOk="0">
                  <a:moveTo>
                    <a:pt x="4266" y="1"/>
                  </a:moveTo>
                  <a:cubicBezTo>
                    <a:pt x="1911" y="1"/>
                    <a:pt x="0" y="1912"/>
                    <a:pt x="0" y="4266"/>
                  </a:cubicBezTo>
                  <a:cubicBezTo>
                    <a:pt x="0" y="6621"/>
                    <a:pt x="1911" y="8531"/>
                    <a:pt x="4266" y="8531"/>
                  </a:cubicBezTo>
                  <a:cubicBezTo>
                    <a:pt x="6654" y="8531"/>
                    <a:pt x="8531" y="6621"/>
                    <a:pt x="8531" y="4266"/>
                  </a:cubicBezTo>
                  <a:cubicBezTo>
                    <a:pt x="8531" y="1912"/>
                    <a:pt x="6654" y="1"/>
                    <a:pt x="4266"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40"/>
          <p:cNvGrpSpPr/>
          <p:nvPr/>
        </p:nvGrpSpPr>
        <p:grpSpPr>
          <a:xfrm>
            <a:off x="6826158" y="2148679"/>
            <a:ext cx="875785" cy="814209"/>
            <a:chOff x="1005050" y="245100"/>
            <a:chExt cx="5588925" cy="5195975"/>
          </a:xfrm>
        </p:grpSpPr>
        <p:sp>
          <p:nvSpPr>
            <p:cNvPr id="514" name="Google Shape;514;p40"/>
            <p:cNvSpPr/>
            <p:nvPr/>
          </p:nvSpPr>
          <p:spPr>
            <a:xfrm>
              <a:off x="1005050" y="245100"/>
              <a:ext cx="5588925" cy="5195975"/>
            </a:xfrm>
            <a:custGeom>
              <a:avLst/>
              <a:gdLst/>
              <a:ahLst/>
              <a:cxnLst/>
              <a:rect l="l" t="t" r="r" b="b"/>
              <a:pathLst>
                <a:path w="223557" h="207839" extrusionOk="0">
                  <a:moveTo>
                    <a:pt x="137522" y="165922"/>
                  </a:moveTo>
                  <a:lnTo>
                    <a:pt x="144264" y="188208"/>
                  </a:lnTo>
                  <a:lnTo>
                    <a:pt x="137837" y="188208"/>
                  </a:lnTo>
                  <a:cubicBezTo>
                    <a:pt x="136020" y="188208"/>
                    <a:pt x="134553" y="189675"/>
                    <a:pt x="134553" y="191491"/>
                  </a:cubicBezTo>
                  <a:cubicBezTo>
                    <a:pt x="134553" y="193273"/>
                    <a:pt x="136020" y="194740"/>
                    <a:pt x="137837" y="194740"/>
                  </a:cubicBezTo>
                  <a:lnTo>
                    <a:pt x="155232" y="194740"/>
                  </a:lnTo>
                  <a:cubicBezTo>
                    <a:pt x="157014" y="194740"/>
                    <a:pt x="158481" y="196207"/>
                    <a:pt x="158481" y="198023"/>
                  </a:cubicBezTo>
                  <a:cubicBezTo>
                    <a:pt x="158481" y="199840"/>
                    <a:pt x="157014" y="201307"/>
                    <a:pt x="155232" y="201307"/>
                  </a:cubicBezTo>
                  <a:lnTo>
                    <a:pt x="68325" y="201307"/>
                  </a:lnTo>
                  <a:cubicBezTo>
                    <a:pt x="66543" y="201307"/>
                    <a:pt x="65041" y="199840"/>
                    <a:pt x="65041" y="198023"/>
                  </a:cubicBezTo>
                  <a:cubicBezTo>
                    <a:pt x="65041" y="196207"/>
                    <a:pt x="66543" y="194740"/>
                    <a:pt x="68325" y="194740"/>
                  </a:cubicBezTo>
                  <a:lnTo>
                    <a:pt x="122537" y="194740"/>
                  </a:lnTo>
                  <a:cubicBezTo>
                    <a:pt x="124353" y="194740"/>
                    <a:pt x="125820" y="193273"/>
                    <a:pt x="125820" y="191491"/>
                  </a:cubicBezTo>
                  <a:cubicBezTo>
                    <a:pt x="125820" y="189675"/>
                    <a:pt x="124353" y="188208"/>
                    <a:pt x="122537" y="188208"/>
                  </a:cubicBezTo>
                  <a:lnTo>
                    <a:pt x="79293" y="188208"/>
                  </a:lnTo>
                  <a:lnTo>
                    <a:pt x="86034" y="165922"/>
                  </a:lnTo>
                  <a:close/>
                  <a:moveTo>
                    <a:pt x="12016" y="0"/>
                  </a:moveTo>
                  <a:cubicBezTo>
                    <a:pt x="5379" y="0"/>
                    <a:pt x="0" y="5415"/>
                    <a:pt x="0" y="12017"/>
                  </a:cubicBezTo>
                  <a:lnTo>
                    <a:pt x="0" y="22950"/>
                  </a:lnTo>
                  <a:cubicBezTo>
                    <a:pt x="0" y="24731"/>
                    <a:pt x="1467" y="26199"/>
                    <a:pt x="3283" y="26199"/>
                  </a:cubicBezTo>
                  <a:cubicBezTo>
                    <a:pt x="5100" y="26199"/>
                    <a:pt x="6532" y="24731"/>
                    <a:pt x="6532" y="22950"/>
                  </a:cubicBezTo>
                  <a:lnTo>
                    <a:pt x="6532" y="12017"/>
                  </a:lnTo>
                  <a:cubicBezTo>
                    <a:pt x="6532" y="9013"/>
                    <a:pt x="9012" y="6567"/>
                    <a:pt x="12016" y="6567"/>
                  </a:cubicBezTo>
                  <a:lnTo>
                    <a:pt x="211540" y="6567"/>
                  </a:lnTo>
                  <a:cubicBezTo>
                    <a:pt x="214545" y="6567"/>
                    <a:pt x="216990" y="9013"/>
                    <a:pt x="216990" y="12017"/>
                  </a:cubicBezTo>
                  <a:lnTo>
                    <a:pt x="216990" y="153941"/>
                  </a:lnTo>
                  <a:cubicBezTo>
                    <a:pt x="216990" y="156945"/>
                    <a:pt x="214545" y="159390"/>
                    <a:pt x="211540" y="159390"/>
                  </a:cubicBezTo>
                  <a:lnTo>
                    <a:pt x="12016" y="159390"/>
                  </a:lnTo>
                  <a:cubicBezTo>
                    <a:pt x="9012" y="159390"/>
                    <a:pt x="6532" y="156945"/>
                    <a:pt x="6532" y="153941"/>
                  </a:cubicBezTo>
                  <a:lnTo>
                    <a:pt x="6532" y="38215"/>
                  </a:lnTo>
                  <a:cubicBezTo>
                    <a:pt x="6532" y="36398"/>
                    <a:pt x="5100" y="34931"/>
                    <a:pt x="3283" y="34931"/>
                  </a:cubicBezTo>
                  <a:cubicBezTo>
                    <a:pt x="1467" y="34931"/>
                    <a:pt x="0" y="36398"/>
                    <a:pt x="0" y="38215"/>
                  </a:cubicBezTo>
                  <a:lnTo>
                    <a:pt x="0" y="153941"/>
                  </a:lnTo>
                  <a:cubicBezTo>
                    <a:pt x="0" y="160543"/>
                    <a:pt x="5379" y="165922"/>
                    <a:pt x="12016" y="165922"/>
                  </a:cubicBezTo>
                  <a:lnTo>
                    <a:pt x="79188" y="165922"/>
                  </a:lnTo>
                  <a:lnTo>
                    <a:pt x="72446" y="188208"/>
                  </a:lnTo>
                  <a:lnTo>
                    <a:pt x="68325" y="188208"/>
                  </a:lnTo>
                  <a:cubicBezTo>
                    <a:pt x="62910" y="188208"/>
                    <a:pt x="58509" y="192609"/>
                    <a:pt x="58509" y="198023"/>
                  </a:cubicBezTo>
                  <a:cubicBezTo>
                    <a:pt x="58509" y="203438"/>
                    <a:pt x="62910" y="207839"/>
                    <a:pt x="68325" y="207839"/>
                  </a:cubicBezTo>
                  <a:lnTo>
                    <a:pt x="155232" y="207839"/>
                  </a:lnTo>
                  <a:cubicBezTo>
                    <a:pt x="160646" y="207839"/>
                    <a:pt x="165048" y="203438"/>
                    <a:pt x="165048" y="198023"/>
                  </a:cubicBezTo>
                  <a:cubicBezTo>
                    <a:pt x="165048" y="192609"/>
                    <a:pt x="160646" y="188208"/>
                    <a:pt x="155232" y="188208"/>
                  </a:cubicBezTo>
                  <a:lnTo>
                    <a:pt x="151110" y="188208"/>
                  </a:lnTo>
                  <a:lnTo>
                    <a:pt x="144369" y="165922"/>
                  </a:lnTo>
                  <a:lnTo>
                    <a:pt x="211540" y="165922"/>
                  </a:lnTo>
                  <a:cubicBezTo>
                    <a:pt x="218177" y="165922"/>
                    <a:pt x="223557" y="160543"/>
                    <a:pt x="223557" y="153941"/>
                  </a:cubicBezTo>
                  <a:lnTo>
                    <a:pt x="223557" y="12017"/>
                  </a:lnTo>
                  <a:cubicBezTo>
                    <a:pt x="223557" y="5415"/>
                    <a:pt x="218177" y="0"/>
                    <a:pt x="211540"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a:off x="1332525" y="572575"/>
              <a:ext cx="4933975" cy="3493100"/>
            </a:xfrm>
            <a:custGeom>
              <a:avLst/>
              <a:gdLst/>
              <a:ahLst/>
              <a:cxnLst/>
              <a:rect l="l" t="t" r="r" b="b"/>
              <a:pathLst>
                <a:path w="197359" h="139724" extrusionOk="0">
                  <a:moveTo>
                    <a:pt x="190792" y="6568"/>
                  </a:moveTo>
                  <a:lnTo>
                    <a:pt x="190792" y="13100"/>
                  </a:lnTo>
                  <a:lnTo>
                    <a:pt x="6532" y="13100"/>
                  </a:lnTo>
                  <a:lnTo>
                    <a:pt x="6532" y="6568"/>
                  </a:lnTo>
                  <a:close/>
                  <a:moveTo>
                    <a:pt x="190792" y="19667"/>
                  </a:moveTo>
                  <a:lnTo>
                    <a:pt x="190792" y="120093"/>
                  </a:lnTo>
                  <a:lnTo>
                    <a:pt x="53269" y="120093"/>
                  </a:lnTo>
                  <a:lnTo>
                    <a:pt x="53269" y="19667"/>
                  </a:lnTo>
                  <a:close/>
                  <a:moveTo>
                    <a:pt x="46702" y="19667"/>
                  </a:moveTo>
                  <a:lnTo>
                    <a:pt x="46702" y="133192"/>
                  </a:lnTo>
                  <a:lnTo>
                    <a:pt x="6532" y="133192"/>
                  </a:lnTo>
                  <a:lnTo>
                    <a:pt x="6532" y="19667"/>
                  </a:lnTo>
                  <a:close/>
                  <a:moveTo>
                    <a:pt x="190792" y="126625"/>
                  </a:moveTo>
                  <a:lnTo>
                    <a:pt x="190792" y="133192"/>
                  </a:lnTo>
                  <a:lnTo>
                    <a:pt x="53269" y="133192"/>
                  </a:lnTo>
                  <a:lnTo>
                    <a:pt x="53269" y="126625"/>
                  </a:lnTo>
                  <a:close/>
                  <a:moveTo>
                    <a:pt x="5449" y="1"/>
                  </a:moveTo>
                  <a:cubicBezTo>
                    <a:pt x="2445" y="1"/>
                    <a:pt x="0" y="2446"/>
                    <a:pt x="0" y="5485"/>
                  </a:cubicBezTo>
                  <a:lnTo>
                    <a:pt x="0" y="134275"/>
                  </a:lnTo>
                  <a:cubicBezTo>
                    <a:pt x="0" y="137279"/>
                    <a:pt x="2445" y="139724"/>
                    <a:pt x="5449" y="139724"/>
                  </a:cubicBezTo>
                  <a:lnTo>
                    <a:pt x="191909" y="139724"/>
                  </a:lnTo>
                  <a:cubicBezTo>
                    <a:pt x="194913" y="139724"/>
                    <a:pt x="197359" y="137279"/>
                    <a:pt x="197359" y="134275"/>
                  </a:cubicBezTo>
                  <a:lnTo>
                    <a:pt x="197359" y="5485"/>
                  </a:lnTo>
                  <a:cubicBezTo>
                    <a:pt x="197359" y="2446"/>
                    <a:pt x="194913" y="1"/>
                    <a:pt x="191909"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a:off x="4137450" y="1227525"/>
              <a:ext cx="491675" cy="1697675"/>
            </a:xfrm>
            <a:custGeom>
              <a:avLst/>
              <a:gdLst/>
              <a:ahLst/>
              <a:cxnLst/>
              <a:rect l="l" t="t" r="r" b="b"/>
              <a:pathLst>
                <a:path w="19667" h="67907" extrusionOk="0">
                  <a:moveTo>
                    <a:pt x="13100" y="18584"/>
                  </a:moveTo>
                  <a:lnTo>
                    <a:pt x="13100" y="49358"/>
                  </a:lnTo>
                  <a:lnTo>
                    <a:pt x="6568" y="49358"/>
                  </a:lnTo>
                  <a:lnTo>
                    <a:pt x="6568" y="18584"/>
                  </a:lnTo>
                  <a:close/>
                  <a:moveTo>
                    <a:pt x="9851" y="1"/>
                  </a:moveTo>
                  <a:cubicBezTo>
                    <a:pt x="8035" y="1"/>
                    <a:pt x="6568" y="1468"/>
                    <a:pt x="6568" y="3284"/>
                  </a:cubicBezTo>
                  <a:lnTo>
                    <a:pt x="6568" y="12017"/>
                  </a:lnTo>
                  <a:lnTo>
                    <a:pt x="5485" y="12017"/>
                  </a:lnTo>
                  <a:cubicBezTo>
                    <a:pt x="2481" y="12017"/>
                    <a:pt x="1" y="14462"/>
                    <a:pt x="1" y="17466"/>
                  </a:cubicBezTo>
                  <a:lnTo>
                    <a:pt x="1" y="50441"/>
                  </a:lnTo>
                  <a:cubicBezTo>
                    <a:pt x="1" y="53445"/>
                    <a:pt x="2481" y="55890"/>
                    <a:pt x="5485" y="55890"/>
                  </a:cubicBezTo>
                  <a:lnTo>
                    <a:pt x="6568" y="55890"/>
                  </a:lnTo>
                  <a:lnTo>
                    <a:pt x="6568" y="64623"/>
                  </a:lnTo>
                  <a:cubicBezTo>
                    <a:pt x="6568" y="66439"/>
                    <a:pt x="8035" y="67906"/>
                    <a:pt x="9851" y="67906"/>
                  </a:cubicBezTo>
                  <a:cubicBezTo>
                    <a:pt x="11632" y="67906"/>
                    <a:pt x="13100" y="66439"/>
                    <a:pt x="13100" y="64623"/>
                  </a:cubicBezTo>
                  <a:lnTo>
                    <a:pt x="13100" y="55890"/>
                  </a:lnTo>
                  <a:lnTo>
                    <a:pt x="14217" y="55890"/>
                  </a:lnTo>
                  <a:cubicBezTo>
                    <a:pt x="17221" y="55890"/>
                    <a:pt x="19667" y="53445"/>
                    <a:pt x="19667" y="50441"/>
                  </a:cubicBezTo>
                  <a:lnTo>
                    <a:pt x="19667" y="17466"/>
                  </a:lnTo>
                  <a:cubicBezTo>
                    <a:pt x="19667" y="14462"/>
                    <a:pt x="17221" y="12017"/>
                    <a:pt x="14217" y="12017"/>
                  </a:cubicBezTo>
                  <a:lnTo>
                    <a:pt x="13100" y="12017"/>
                  </a:lnTo>
                  <a:lnTo>
                    <a:pt x="13100" y="3284"/>
                  </a:lnTo>
                  <a:cubicBezTo>
                    <a:pt x="13100" y="1468"/>
                    <a:pt x="11632" y="1"/>
                    <a:pt x="9851"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a:off x="5447350" y="2106900"/>
              <a:ext cx="491675" cy="1309950"/>
            </a:xfrm>
            <a:custGeom>
              <a:avLst/>
              <a:gdLst/>
              <a:ahLst/>
              <a:cxnLst/>
              <a:rect l="l" t="t" r="r" b="b"/>
              <a:pathLst>
                <a:path w="19667" h="52398" extrusionOk="0">
                  <a:moveTo>
                    <a:pt x="13100" y="18549"/>
                  </a:moveTo>
                  <a:lnTo>
                    <a:pt x="13100" y="33814"/>
                  </a:lnTo>
                  <a:lnTo>
                    <a:pt x="6568" y="33814"/>
                  </a:lnTo>
                  <a:lnTo>
                    <a:pt x="6568" y="18549"/>
                  </a:lnTo>
                  <a:close/>
                  <a:moveTo>
                    <a:pt x="9851" y="1"/>
                  </a:moveTo>
                  <a:cubicBezTo>
                    <a:pt x="8035" y="1"/>
                    <a:pt x="6568" y="1468"/>
                    <a:pt x="6568" y="3250"/>
                  </a:cubicBezTo>
                  <a:lnTo>
                    <a:pt x="6568" y="11982"/>
                  </a:lnTo>
                  <a:lnTo>
                    <a:pt x="5485" y="11982"/>
                  </a:lnTo>
                  <a:cubicBezTo>
                    <a:pt x="2481" y="11982"/>
                    <a:pt x="1" y="14427"/>
                    <a:pt x="1" y="17466"/>
                  </a:cubicBezTo>
                  <a:lnTo>
                    <a:pt x="1" y="34932"/>
                  </a:lnTo>
                  <a:cubicBezTo>
                    <a:pt x="1" y="37936"/>
                    <a:pt x="2481" y="40381"/>
                    <a:pt x="5485" y="40381"/>
                  </a:cubicBezTo>
                  <a:lnTo>
                    <a:pt x="6568" y="40381"/>
                  </a:lnTo>
                  <a:lnTo>
                    <a:pt x="6568" y="49114"/>
                  </a:lnTo>
                  <a:cubicBezTo>
                    <a:pt x="6568" y="50930"/>
                    <a:pt x="8035" y="52397"/>
                    <a:pt x="9851" y="52397"/>
                  </a:cubicBezTo>
                  <a:cubicBezTo>
                    <a:pt x="11633" y="52397"/>
                    <a:pt x="13100" y="50930"/>
                    <a:pt x="13100" y="49114"/>
                  </a:cubicBezTo>
                  <a:lnTo>
                    <a:pt x="13100" y="40381"/>
                  </a:lnTo>
                  <a:lnTo>
                    <a:pt x="14217" y="40381"/>
                  </a:lnTo>
                  <a:cubicBezTo>
                    <a:pt x="17221" y="40381"/>
                    <a:pt x="19667" y="37936"/>
                    <a:pt x="19667" y="34932"/>
                  </a:cubicBezTo>
                  <a:lnTo>
                    <a:pt x="19667" y="17466"/>
                  </a:lnTo>
                  <a:cubicBezTo>
                    <a:pt x="19667" y="14427"/>
                    <a:pt x="17221" y="11982"/>
                    <a:pt x="14217" y="11982"/>
                  </a:cubicBezTo>
                  <a:lnTo>
                    <a:pt x="13100" y="11982"/>
                  </a:lnTo>
                  <a:lnTo>
                    <a:pt x="13100" y="3250"/>
                  </a:lnTo>
                  <a:cubicBezTo>
                    <a:pt x="13100" y="1468"/>
                    <a:pt x="11633" y="1"/>
                    <a:pt x="9851"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a:off x="4792400" y="1527925"/>
              <a:ext cx="491675" cy="1343125"/>
            </a:xfrm>
            <a:custGeom>
              <a:avLst/>
              <a:gdLst/>
              <a:ahLst/>
              <a:cxnLst/>
              <a:rect l="l" t="t" r="r" b="b"/>
              <a:pathLst>
                <a:path w="19667" h="53725" extrusionOk="0">
                  <a:moveTo>
                    <a:pt x="13100" y="18549"/>
                  </a:moveTo>
                  <a:lnTo>
                    <a:pt x="13100" y="35141"/>
                  </a:lnTo>
                  <a:lnTo>
                    <a:pt x="6568" y="35141"/>
                  </a:lnTo>
                  <a:lnTo>
                    <a:pt x="6568" y="18549"/>
                  </a:lnTo>
                  <a:close/>
                  <a:moveTo>
                    <a:pt x="9851" y="1"/>
                  </a:moveTo>
                  <a:cubicBezTo>
                    <a:pt x="8035" y="1"/>
                    <a:pt x="6568" y="1468"/>
                    <a:pt x="6568" y="3284"/>
                  </a:cubicBezTo>
                  <a:lnTo>
                    <a:pt x="6568" y="12017"/>
                  </a:lnTo>
                  <a:lnTo>
                    <a:pt x="5485" y="12017"/>
                  </a:lnTo>
                  <a:cubicBezTo>
                    <a:pt x="2481" y="12017"/>
                    <a:pt x="1" y="14462"/>
                    <a:pt x="1" y="17466"/>
                  </a:cubicBezTo>
                  <a:lnTo>
                    <a:pt x="1" y="36259"/>
                  </a:lnTo>
                  <a:cubicBezTo>
                    <a:pt x="1" y="39263"/>
                    <a:pt x="2481" y="41708"/>
                    <a:pt x="5485" y="41708"/>
                  </a:cubicBezTo>
                  <a:lnTo>
                    <a:pt x="6568" y="41708"/>
                  </a:lnTo>
                  <a:lnTo>
                    <a:pt x="6568" y="50441"/>
                  </a:lnTo>
                  <a:cubicBezTo>
                    <a:pt x="6568" y="52257"/>
                    <a:pt x="8035" y="53724"/>
                    <a:pt x="9851" y="53724"/>
                  </a:cubicBezTo>
                  <a:cubicBezTo>
                    <a:pt x="11633" y="53724"/>
                    <a:pt x="13100" y="52257"/>
                    <a:pt x="13100" y="50441"/>
                  </a:cubicBezTo>
                  <a:lnTo>
                    <a:pt x="13100" y="41708"/>
                  </a:lnTo>
                  <a:lnTo>
                    <a:pt x="14217" y="41708"/>
                  </a:lnTo>
                  <a:cubicBezTo>
                    <a:pt x="17221" y="41708"/>
                    <a:pt x="19667" y="39263"/>
                    <a:pt x="19667" y="36259"/>
                  </a:cubicBezTo>
                  <a:lnTo>
                    <a:pt x="19667" y="17466"/>
                  </a:lnTo>
                  <a:cubicBezTo>
                    <a:pt x="19667" y="14462"/>
                    <a:pt x="17221" y="12017"/>
                    <a:pt x="14217" y="12017"/>
                  </a:cubicBezTo>
                  <a:lnTo>
                    <a:pt x="13100" y="12017"/>
                  </a:lnTo>
                  <a:lnTo>
                    <a:pt x="13100" y="3284"/>
                  </a:lnTo>
                  <a:cubicBezTo>
                    <a:pt x="13100" y="1468"/>
                    <a:pt x="11633" y="1"/>
                    <a:pt x="9851"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3482500" y="1954100"/>
              <a:ext cx="491675" cy="1266250"/>
            </a:xfrm>
            <a:custGeom>
              <a:avLst/>
              <a:gdLst/>
              <a:ahLst/>
              <a:cxnLst/>
              <a:rect l="l" t="t" r="r" b="b"/>
              <a:pathLst>
                <a:path w="19667" h="50650" extrusionOk="0">
                  <a:moveTo>
                    <a:pt x="13100" y="18548"/>
                  </a:moveTo>
                  <a:lnTo>
                    <a:pt x="13100" y="32067"/>
                  </a:lnTo>
                  <a:lnTo>
                    <a:pt x="6567" y="32067"/>
                  </a:lnTo>
                  <a:lnTo>
                    <a:pt x="6567" y="18548"/>
                  </a:lnTo>
                  <a:close/>
                  <a:moveTo>
                    <a:pt x="9851" y="0"/>
                  </a:moveTo>
                  <a:cubicBezTo>
                    <a:pt x="8035" y="0"/>
                    <a:pt x="6567" y="1467"/>
                    <a:pt x="6567" y="3249"/>
                  </a:cubicBezTo>
                  <a:lnTo>
                    <a:pt x="6567" y="11981"/>
                  </a:lnTo>
                  <a:lnTo>
                    <a:pt x="5485" y="11981"/>
                  </a:lnTo>
                  <a:cubicBezTo>
                    <a:pt x="2481" y="11981"/>
                    <a:pt x="0" y="14426"/>
                    <a:pt x="0" y="17465"/>
                  </a:cubicBezTo>
                  <a:lnTo>
                    <a:pt x="0" y="33184"/>
                  </a:lnTo>
                  <a:cubicBezTo>
                    <a:pt x="0" y="36188"/>
                    <a:pt x="2481" y="38634"/>
                    <a:pt x="5485" y="38634"/>
                  </a:cubicBezTo>
                  <a:lnTo>
                    <a:pt x="6567" y="38634"/>
                  </a:lnTo>
                  <a:lnTo>
                    <a:pt x="6567" y="47366"/>
                  </a:lnTo>
                  <a:cubicBezTo>
                    <a:pt x="6567" y="49183"/>
                    <a:pt x="8035" y="50650"/>
                    <a:pt x="9851" y="50650"/>
                  </a:cubicBezTo>
                  <a:cubicBezTo>
                    <a:pt x="11632" y="50650"/>
                    <a:pt x="13100" y="49183"/>
                    <a:pt x="13100" y="47366"/>
                  </a:cubicBezTo>
                  <a:lnTo>
                    <a:pt x="13100" y="38634"/>
                  </a:lnTo>
                  <a:lnTo>
                    <a:pt x="14217" y="38634"/>
                  </a:lnTo>
                  <a:cubicBezTo>
                    <a:pt x="17221" y="38634"/>
                    <a:pt x="19666" y="36188"/>
                    <a:pt x="19666" y="33184"/>
                  </a:cubicBezTo>
                  <a:lnTo>
                    <a:pt x="19666" y="17465"/>
                  </a:lnTo>
                  <a:cubicBezTo>
                    <a:pt x="19666" y="14426"/>
                    <a:pt x="17221" y="11981"/>
                    <a:pt x="14217" y="11981"/>
                  </a:cubicBezTo>
                  <a:lnTo>
                    <a:pt x="13100" y="11981"/>
                  </a:lnTo>
                  <a:lnTo>
                    <a:pt x="13100" y="3249"/>
                  </a:lnTo>
                  <a:cubicBezTo>
                    <a:pt x="13100" y="1467"/>
                    <a:pt x="11632" y="0"/>
                    <a:pt x="9851"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2827550" y="2325225"/>
              <a:ext cx="491675" cy="1091625"/>
            </a:xfrm>
            <a:custGeom>
              <a:avLst/>
              <a:gdLst/>
              <a:ahLst/>
              <a:cxnLst/>
              <a:rect l="l" t="t" r="r" b="b"/>
              <a:pathLst>
                <a:path w="19667" h="43665" extrusionOk="0">
                  <a:moveTo>
                    <a:pt x="13099" y="18549"/>
                  </a:moveTo>
                  <a:lnTo>
                    <a:pt x="13099" y="25081"/>
                  </a:lnTo>
                  <a:lnTo>
                    <a:pt x="6567" y="25081"/>
                  </a:lnTo>
                  <a:lnTo>
                    <a:pt x="6567" y="18549"/>
                  </a:lnTo>
                  <a:close/>
                  <a:moveTo>
                    <a:pt x="9851" y="1"/>
                  </a:moveTo>
                  <a:cubicBezTo>
                    <a:pt x="8035" y="1"/>
                    <a:pt x="6567" y="1468"/>
                    <a:pt x="6567" y="3249"/>
                  </a:cubicBezTo>
                  <a:lnTo>
                    <a:pt x="6567" y="11982"/>
                  </a:lnTo>
                  <a:lnTo>
                    <a:pt x="5485" y="11982"/>
                  </a:lnTo>
                  <a:cubicBezTo>
                    <a:pt x="2481" y="11982"/>
                    <a:pt x="0" y="14427"/>
                    <a:pt x="0" y="17466"/>
                  </a:cubicBezTo>
                  <a:lnTo>
                    <a:pt x="0" y="26199"/>
                  </a:lnTo>
                  <a:cubicBezTo>
                    <a:pt x="0" y="29203"/>
                    <a:pt x="2481" y="31648"/>
                    <a:pt x="5485" y="31648"/>
                  </a:cubicBezTo>
                  <a:lnTo>
                    <a:pt x="6567" y="31648"/>
                  </a:lnTo>
                  <a:lnTo>
                    <a:pt x="6567" y="40381"/>
                  </a:lnTo>
                  <a:cubicBezTo>
                    <a:pt x="6567" y="42197"/>
                    <a:pt x="8035" y="43664"/>
                    <a:pt x="9851" y="43664"/>
                  </a:cubicBezTo>
                  <a:cubicBezTo>
                    <a:pt x="11632" y="43664"/>
                    <a:pt x="13099" y="42197"/>
                    <a:pt x="13099" y="40381"/>
                  </a:cubicBezTo>
                  <a:lnTo>
                    <a:pt x="13099" y="31648"/>
                  </a:lnTo>
                  <a:lnTo>
                    <a:pt x="14217" y="31648"/>
                  </a:lnTo>
                  <a:cubicBezTo>
                    <a:pt x="17221" y="31648"/>
                    <a:pt x="19666" y="29203"/>
                    <a:pt x="19666" y="26199"/>
                  </a:cubicBezTo>
                  <a:lnTo>
                    <a:pt x="19666" y="17466"/>
                  </a:lnTo>
                  <a:cubicBezTo>
                    <a:pt x="19666" y="14427"/>
                    <a:pt x="17221" y="11982"/>
                    <a:pt x="14217" y="11982"/>
                  </a:cubicBezTo>
                  <a:lnTo>
                    <a:pt x="13099" y="11982"/>
                  </a:lnTo>
                  <a:lnTo>
                    <a:pt x="13099" y="3249"/>
                  </a:lnTo>
                  <a:cubicBezTo>
                    <a:pt x="13099" y="1468"/>
                    <a:pt x="11632" y="1"/>
                    <a:pt x="9851"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1660000" y="3339975"/>
              <a:ext cx="458475" cy="164200"/>
            </a:xfrm>
            <a:custGeom>
              <a:avLst/>
              <a:gdLst/>
              <a:ahLst/>
              <a:cxnLst/>
              <a:rect l="l" t="t" r="r" b="b"/>
              <a:pathLst>
                <a:path w="18339" h="6568" extrusionOk="0">
                  <a:moveTo>
                    <a:pt x="3284" y="0"/>
                  </a:moveTo>
                  <a:cubicBezTo>
                    <a:pt x="1467" y="0"/>
                    <a:pt x="0" y="1467"/>
                    <a:pt x="0" y="3284"/>
                  </a:cubicBezTo>
                  <a:cubicBezTo>
                    <a:pt x="0" y="5100"/>
                    <a:pt x="1467" y="6567"/>
                    <a:pt x="3284" y="6567"/>
                  </a:cubicBezTo>
                  <a:lnTo>
                    <a:pt x="15055" y="6567"/>
                  </a:lnTo>
                  <a:cubicBezTo>
                    <a:pt x="16872" y="6567"/>
                    <a:pt x="18339" y="5100"/>
                    <a:pt x="18339" y="3284"/>
                  </a:cubicBezTo>
                  <a:cubicBezTo>
                    <a:pt x="18339" y="1467"/>
                    <a:pt x="16872" y="0"/>
                    <a:pt x="15055"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1660000" y="3012500"/>
              <a:ext cx="676800" cy="164200"/>
            </a:xfrm>
            <a:custGeom>
              <a:avLst/>
              <a:gdLst/>
              <a:ahLst/>
              <a:cxnLst/>
              <a:rect l="l" t="t" r="r" b="b"/>
              <a:pathLst>
                <a:path w="27072" h="6568" extrusionOk="0">
                  <a:moveTo>
                    <a:pt x="3284" y="0"/>
                  </a:moveTo>
                  <a:cubicBezTo>
                    <a:pt x="1467" y="0"/>
                    <a:pt x="0" y="1467"/>
                    <a:pt x="0" y="3284"/>
                  </a:cubicBezTo>
                  <a:cubicBezTo>
                    <a:pt x="0" y="5100"/>
                    <a:pt x="1467" y="6567"/>
                    <a:pt x="3284" y="6567"/>
                  </a:cubicBezTo>
                  <a:lnTo>
                    <a:pt x="23788" y="6567"/>
                  </a:lnTo>
                  <a:cubicBezTo>
                    <a:pt x="25604" y="6567"/>
                    <a:pt x="27071" y="5100"/>
                    <a:pt x="27071" y="3284"/>
                  </a:cubicBezTo>
                  <a:cubicBezTo>
                    <a:pt x="27071" y="1467"/>
                    <a:pt x="25604" y="0"/>
                    <a:pt x="23788"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1660000" y="2685025"/>
              <a:ext cx="458475" cy="164200"/>
            </a:xfrm>
            <a:custGeom>
              <a:avLst/>
              <a:gdLst/>
              <a:ahLst/>
              <a:cxnLst/>
              <a:rect l="l" t="t" r="r" b="b"/>
              <a:pathLst>
                <a:path w="18339" h="6568" extrusionOk="0">
                  <a:moveTo>
                    <a:pt x="3284" y="0"/>
                  </a:moveTo>
                  <a:cubicBezTo>
                    <a:pt x="1467" y="0"/>
                    <a:pt x="0" y="1467"/>
                    <a:pt x="0" y="3284"/>
                  </a:cubicBezTo>
                  <a:cubicBezTo>
                    <a:pt x="0" y="5100"/>
                    <a:pt x="1467" y="6567"/>
                    <a:pt x="3284" y="6567"/>
                  </a:cubicBezTo>
                  <a:lnTo>
                    <a:pt x="15055" y="6567"/>
                  </a:lnTo>
                  <a:cubicBezTo>
                    <a:pt x="16872" y="6567"/>
                    <a:pt x="18339" y="5100"/>
                    <a:pt x="18339" y="3284"/>
                  </a:cubicBezTo>
                  <a:cubicBezTo>
                    <a:pt x="18339" y="1467"/>
                    <a:pt x="16872" y="0"/>
                    <a:pt x="15055"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1660000" y="2357550"/>
              <a:ext cx="676800" cy="164200"/>
            </a:xfrm>
            <a:custGeom>
              <a:avLst/>
              <a:gdLst/>
              <a:ahLst/>
              <a:cxnLst/>
              <a:rect l="l" t="t" r="r" b="b"/>
              <a:pathLst>
                <a:path w="27072" h="6568" extrusionOk="0">
                  <a:moveTo>
                    <a:pt x="3284" y="0"/>
                  </a:moveTo>
                  <a:cubicBezTo>
                    <a:pt x="1467" y="0"/>
                    <a:pt x="0" y="1467"/>
                    <a:pt x="0" y="3284"/>
                  </a:cubicBezTo>
                  <a:cubicBezTo>
                    <a:pt x="0" y="5100"/>
                    <a:pt x="1467" y="6567"/>
                    <a:pt x="3284" y="6567"/>
                  </a:cubicBezTo>
                  <a:lnTo>
                    <a:pt x="23788" y="6567"/>
                  </a:lnTo>
                  <a:cubicBezTo>
                    <a:pt x="25604" y="6567"/>
                    <a:pt x="27071" y="5100"/>
                    <a:pt x="27071" y="3284"/>
                  </a:cubicBezTo>
                  <a:cubicBezTo>
                    <a:pt x="27071" y="1467"/>
                    <a:pt x="25604" y="0"/>
                    <a:pt x="23788"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1660000" y="2030075"/>
              <a:ext cx="676800" cy="164200"/>
            </a:xfrm>
            <a:custGeom>
              <a:avLst/>
              <a:gdLst/>
              <a:ahLst/>
              <a:cxnLst/>
              <a:rect l="l" t="t" r="r" b="b"/>
              <a:pathLst>
                <a:path w="27072" h="6568" extrusionOk="0">
                  <a:moveTo>
                    <a:pt x="3284" y="0"/>
                  </a:moveTo>
                  <a:cubicBezTo>
                    <a:pt x="1467" y="0"/>
                    <a:pt x="0" y="1467"/>
                    <a:pt x="0" y="3284"/>
                  </a:cubicBezTo>
                  <a:cubicBezTo>
                    <a:pt x="0" y="5100"/>
                    <a:pt x="1467" y="6567"/>
                    <a:pt x="3284" y="6567"/>
                  </a:cubicBezTo>
                  <a:lnTo>
                    <a:pt x="23788" y="6567"/>
                  </a:lnTo>
                  <a:cubicBezTo>
                    <a:pt x="25604" y="6567"/>
                    <a:pt x="27071" y="5100"/>
                    <a:pt x="27071" y="3284"/>
                  </a:cubicBezTo>
                  <a:cubicBezTo>
                    <a:pt x="27071" y="1467"/>
                    <a:pt x="25604" y="0"/>
                    <a:pt x="23788" y="0"/>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1660000" y="1702575"/>
              <a:ext cx="458475" cy="164200"/>
            </a:xfrm>
            <a:custGeom>
              <a:avLst/>
              <a:gdLst/>
              <a:ahLst/>
              <a:cxnLst/>
              <a:rect l="l" t="t" r="r" b="b"/>
              <a:pathLst>
                <a:path w="18339" h="6568" extrusionOk="0">
                  <a:moveTo>
                    <a:pt x="3284" y="1"/>
                  </a:moveTo>
                  <a:cubicBezTo>
                    <a:pt x="1467" y="1"/>
                    <a:pt x="0" y="1468"/>
                    <a:pt x="0" y="3284"/>
                  </a:cubicBezTo>
                  <a:cubicBezTo>
                    <a:pt x="0" y="5101"/>
                    <a:pt x="1467" y="6568"/>
                    <a:pt x="3284" y="6568"/>
                  </a:cubicBezTo>
                  <a:lnTo>
                    <a:pt x="15055" y="6568"/>
                  </a:lnTo>
                  <a:cubicBezTo>
                    <a:pt x="16872" y="6568"/>
                    <a:pt x="18339" y="5101"/>
                    <a:pt x="18339" y="3284"/>
                  </a:cubicBezTo>
                  <a:cubicBezTo>
                    <a:pt x="18339" y="1468"/>
                    <a:pt x="16872" y="1"/>
                    <a:pt x="15055"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1660000" y="1375100"/>
              <a:ext cx="676800" cy="164200"/>
            </a:xfrm>
            <a:custGeom>
              <a:avLst/>
              <a:gdLst/>
              <a:ahLst/>
              <a:cxnLst/>
              <a:rect l="l" t="t" r="r" b="b"/>
              <a:pathLst>
                <a:path w="27072" h="6568" extrusionOk="0">
                  <a:moveTo>
                    <a:pt x="3284" y="1"/>
                  </a:moveTo>
                  <a:cubicBezTo>
                    <a:pt x="1467" y="1"/>
                    <a:pt x="0" y="1468"/>
                    <a:pt x="0" y="3284"/>
                  </a:cubicBezTo>
                  <a:cubicBezTo>
                    <a:pt x="0" y="5101"/>
                    <a:pt x="1467" y="6568"/>
                    <a:pt x="3284" y="6568"/>
                  </a:cubicBezTo>
                  <a:lnTo>
                    <a:pt x="23788" y="6568"/>
                  </a:lnTo>
                  <a:cubicBezTo>
                    <a:pt x="25604" y="6568"/>
                    <a:pt x="27071" y="5101"/>
                    <a:pt x="27071" y="3284"/>
                  </a:cubicBezTo>
                  <a:cubicBezTo>
                    <a:pt x="27071" y="1468"/>
                    <a:pt x="25604" y="1"/>
                    <a:pt x="23788" y="1"/>
                  </a:cubicBezTo>
                  <a:close/>
                </a:path>
              </a:pathLst>
            </a:custGeom>
            <a:solidFill>
              <a:srgbClr val="3FC5F0"/>
            </a:solidFill>
            <a:ln>
              <a:noFill/>
            </a:ln>
            <a:effectLst>
              <a:outerShdw blurRad="142875" algn="bl" rotWithShape="0">
                <a:srgbClr val="8AE3F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1360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48"/>
          <p:cNvSpPr txBox="1">
            <a:spLocks noGrp="1"/>
          </p:cNvSpPr>
          <p:nvPr>
            <p:ph type="title"/>
          </p:nvPr>
        </p:nvSpPr>
        <p:spPr>
          <a:xfrm>
            <a:off x="1182329" y="511723"/>
            <a:ext cx="3389672" cy="12169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0" i="0" dirty="0">
                <a:solidFill>
                  <a:schemeClr val="accent5"/>
                </a:solidFill>
                <a:effectLst/>
                <a:latin typeface="Roboto" panose="02000000000000000000" pitchFamily="2" charset="0"/>
              </a:rPr>
              <a:t>Methods of </a:t>
            </a:r>
            <a:r>
              <a:rPr lang="en-US" sz="2000" b="0" i="0" u="sng" dirty="0">
                <a:solidFill>
                  <a:schemeClr val="accent5"/>
                </a:solidFill>
                <a:effectLst/>
                <a:latin typeface="Roboto" panose="02000000000000000000" pitchFamily="2" charset="0"/>
              </a:rPr>
              <a:t>implementing</a:t>
            </a:r>
            <a:r>
              <a:rPr lang="en-US" sz="2000" b="0" i="0" dirty="0">
                <a:solidFill>
                  <a:schemeClr val="accent5"/>
                </a:solidFill>
                <a:effectLst/>
                <a:latin typeface="Roboto" panose="02000000000000000000" pitchFamily="2" charset="0"/>
              </a:rPr>
              <a:t> implicit information with YOLOR</a:t>
            </a:r>
            <a:endParaRPr sz="2000" dirty="0">
              <a:solidFill>
                <a:schemeClr val="accent5"/>
              </a:solidFill>
            </a:endParaRPr>
          </a:p>
        </p:txBody>
      </p:sp>
      <p:sp>
        <p:nvSpPr>
          <p:cNvPr id="771" name="Google Shape;771;p48"/>
          <p:cNvSpPr/>
          <p:nvPr/>
        </p:nvSpPr>
        <p:spPr>
          <a:xfrm>
            <a:off x="1013838" y="1776575"/>
            <a:ext cx="468900" cy="468900"/>
          </a:xfrm>
          <a:prstGeom prst="roundRect">
            <a:avLst>
              <a:gd name="adj" fmla="val 16667"/>
            </a:avLst>
          </a:prstGeom>
          <a:solidFill>
            <a:schemeClr val="lt2"/>
          </a:solidFill>
          <a:ln w="38100" cap="flat" cmpd="sng">
            <a:solidFill>
              <a:schemeClr val="dk2"/>
            </a:solidFill>
            <a:prstDash val="solid"/>
            <a:round/>
            <a:headEnd type="none" w="sm" len="sm"/>
            <a:tailEnd type="none" w="sm" len="sm"/>
          </a:ln>
          <a:effectLst>
            <a:outerShdw blurRad="57150" algn="bl" rotWithShape="0">
              <a:schemeClr val="accent3">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8"/>
          <p:cNvSpPr/>
          <p:nvPr/>
        </p:nvSpPr>
        <p:spPr>
          <a:xfrm>
            <a:off x="1631388" y="1776575"/>
            <a:ext cx="2592600" cy="468900"/>
          </a:xfrm>
          <a:prstGeom prst="roundRect">
            <a:avLst>
              <a:gd name="adj" fmla="val 16667"/>
            </a:avLst>
          </a:prstGeom>
          <a:solidFill>
            <a:schemeClr val="lt2"/>
          </a:solidFill>
          <a:ln w="38100" cap="flat" cmpd="sng">
            <a:solidFill>
              <a:schemeClr val="dk2"/>
            </a:solidFill>
            <a:prstDash val="solid"/>
            <a:round/>
            <a:headEnd type="none" w="sm" len="sm"/>
            <a:tailEnd type="none" w="sm" len="sm"/>
          </a:ln>
          <a:effectLst>
            <a:outerShdw blurRad="57150" algn="bl" rotWithShape="0">
              <a:schemeClr val="accent3">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4920013" y="1776575"/>
            <a:ext cx="468900" cy="468900"/>
          </a:xfrm>
          <a:prstGeom prst="roundRect">
            <a:avLst>
              <a:gd name="adj" fmla="val 16667"/>
            </a:avLst>
          </a:prstGeom>
          <a:solidFill>
            <a:schemeClr val="lt2"/>
          </a:solidFill>
          <a:ln w="38100" cap="flat" cmpd="sng">
            <a:solidFill>
              <a:schemeClr val="dk2"/>
            </a:solidFill>
            <a:prstDash val="solid"/>
            <a:round/>
            <a:headEnd type="none" w="sm" len="sm"/>
            <a:tailEnd type="none" w="sm" len="sm"/>
          </a:ln>
          <a:effectLst>
            <a:outerShdw blurRad="57150" algn="bl" rotWithShape="0">
              <a:schemeClr val="accent3">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5537563" y="1776575"/>
            <a:ext cx="2592600" cy="468900"/>
          </a:xfrm>
          <a:prstGeom prst="roundRect">
            <a:avLst>
              <a:gd name="adj" fmla="val 16667"/>
            </a:avLst>
          </a:prstGeom>
          <a:solidFill>
            <a:schemeClr val="lt2"/>
          </a:solidFill>
          <a:ln w="38100" cap="flat" cmpd="sng">
            <a:solidFill>
              <a:schemeClr val="dk2"/>
            </a:solidFill>
            <a:prstDash val="solid"/>
            <a:round/>
            <a:headEnd type="none" w="sm" len="sm"/>
            <a:tailEnd type="none" w="sm" len="sm"/>
          </a:ln>
          <a:effectLst>
            <a:outerShdw blurRad="57150" algn="bl" rotWithShape="0">
              <a:schemeClr val="accent3">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1013838" y="2437275"/>
            <a:ext cx="468900" cy="468900"/>
          </a:xfrm>
          <a:prstGeom prst="roundRect">
            <a:avLst>
              <a:gd name="adj" fmla="val 16667"/>
            </a:avLst>
          </a:prstGeom>
          <a:solidFill>
            <a:schemeClr val="lt2"/>
          </a:solidFill>
          <a:ln w="38100" cap="flat" cmpd="sng">
            <a:solidFill>
              <a:schemeClr val="dk2"/>
            </a:solidFill>
            <a:prstDash val="solid"/>
            <a:round/>
            <a:headEnd type="none" w="sm" len="sm"/>
            <a:tailEnd type="none" w="sm" len="sm"/>
          </a:ln>
          <a:effectLst>
            <a:outerShdw blurRad="57150" algn="bl" rotWithShape="0">
              <a:schemeClr val="accent3">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8"/>
          <p:cNvSpPr/>
          <p:nvPr/>
        </p:nvSpPr>
        <p:spPr>
          <a:xfrm>
            <a:off x="1631388" y="2437275"/>
            <a:ext cx="2592600" cy="468900"/>
          </a:xfrm>
          <a:prstGeom prst="roundRect">
            <a:avLst>
              <a:gd name="adj" fmla="val 16667"/>
            </a:avLst>
          </a:prstGeom>
          <a:solidFill>
            <a:schemeClr val="lt2"/>
          </a:solidFill>
          <a:ln w="38100" cap="flat" cmpd="sng">
            <a:solidFill>
              <a:schemeClr val="dk2"/>
            </a:solidFill>
            <a:prstDash val="solid"/>
            <a:round/>
            <a:headEnd type="none" w="sm" len="sm"/>
            <a:tailEnd type="none" w="sm" len="sm"/>
          </a:ln>
          <a:effectLst>
            <a:outerShdw blurRad="57150" algn="bl" rotWithShape="0">
              <a:schemeClr val="accent3">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4920013" y="2437275"/>
            <a:ext cx="468900" cy="468900"/>
          </a:xfrm>
          <a:prstGeom prst="roundRect">
            <a:avLst>
              <a:gd name="adj" fmla="val 16667"/>
            </a:avLst>
          </a:prstGeom>
          <a:solidFill>
            <a:schemeClr val="lt2"/>
          </a:solidFill>
          <a:ln w="38100" cap="flat" cmpd="sng">
            <a:solidFill>
              <a:schemeClr val="dk2"/>
            </a:solidFill>
            <a:prstDash val="solid"/>
            <a:round/>
            <a:headEnd type="none" w="sm" len="sm"/>
            <a:tailEnd type="none" w="sm" len="sm"/>
          </a:ln>
          <a:effectLst>
            <a:outerShdw blurRad="57150" algn="bl" rotWithShape="0">
              <a:schemeClr val="accent3">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5537563" y="2437275"/>
            <a:ext cx="2592600" cy="468900"/>
          </a:xfrm>
          <a:prstGeom prst="roundRect">
            <a:avLst>
              <a:gd name="adj" fmla="val 16667"/>
            </a:avLst>
          </a:prstGeom>
          <a:solidFill>
            <a:schemeClr val="lt2"/>
          </a:solidFill>
          <a:ln w="38100" cap="flat" cmpd="sng">
            <a:solidFill>
              <a:schemeClr val="dk2"/>
            </a:solidFill>
            <a:prstDash val="solid"/>
            <a:round/>
            <a:headEnd type="none" w="sm" len="sm"/>
            <a:tailEnd type="none" w="sm" len="sm"/>
          </a:ln>
          <a:effectLst>
            <a:outerShdw blurRad="57150" algn="bl" rotWithShape="0">
              <a:schemeClr val="accent3">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8"/>
          <p:cNvSpPr/>
          <p:nvPr/>
        </p:nvSpPr>
        <p:spPr>
          <a:xfrm>
            <a:off x="1013838" y="3097975"/>
            <a:ext cx="468900" cy="468900"/>
          </a:xfrm>
          <a:prstGeom prst="roundRect">
            <a:avLst>
              <a:gd name="adj" fmla="val 16667"/>
            </a:avLst>
          </a:prstGeom>
          <a:solidFill>
            <a:schemeClr val="lt2"/>
          </a:solidFill>
          <a:ln w="38100" cap="flat" cmpd="sng">
            <a:solidFill>
              <a:schemeClr val="dk2"/>
            </a:solidFill>
            <a:prstDash val="solid"/>
            <a:round/>
            <a:headEnd type="none" w="sm" len="sm"/>
            <a:tailEnd type="none" w="sm" len="sm"/>
          </a:ln>
          <a:effectLst>
            <a:outerShdw blurRad="57150" algn="bl" rotWithShape="0">
              <a:schemeClr val="accent3">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8"/>
          <p:cNvSpPr/>
          <p:nvPr/>
        </p:nvSpPr>
        <p:spPr>
          <a:xfrm>
            <a:off x="1631388" y="3097975"/>
            <a:ext cx="2592600" cy="468900"/>
          </a:xfrm>
          <a:prstGeom prst="roundRect">
            <a:avLst>
              <a:gd name="adj" fmla="val 16667"/>
            </a:avLst>
          </a:prstGeom>
          <a:solidFill>
            <a:schemeClr val="lt2"/>
          </a:solidFill>
          <a:ln w="38100" cap="flat" cmpd="sng">
            <a:solidFill>
              <a:schemeClr val="dk2"/>
            </a:solidFill>
            <a:prstDash val="solid"/>
            <a:round/>
            <a:headEnd type="none" w="sm" len="sm"/>
            <a:tailEnd type="none" w="sm" len="sm"/>
          </a:ln>
          <a:effectLst>
            <a:outerShdw blurRad="57150" algn="bl" rotWithShape="0">
              <a:schemeClr val="accent3">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920013" y="3097975"/>
            <a:ext cx="468900" cy="468900"/>
          </a:xfrm>
          <a:prstGeom prst="roundRect">
            <a:avLst>
              <a:gd name="adj" fmla="val 16667"/>
            </a:avLst>
          </a:prstGeom>
          <a:solidFill>
            <a:schemeClr val="lt2"/>
          </a:solidFill>
          <a:ln w="38100" cap="flat" cmpd="sng">
            <a:solidFill>
              <a:schemeClr val="dk2"/>
            </a:solidFill>
            <a:prstDash val="solid"/>
            <a:round/>
            <a:headEnd type="none" w="sm" len="sm"/>
            <a:tailEnd type="none" w="sm" len="sm"/>
          </a:ln>
          <a:effectLst>
            <a:outerShdw blurRad="57150" algn="bl" rotWithShape="0">
              <a:schemeClr val="accent3">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8"/>
          <p:cNvSpPr/>
          <p:nvPr/>
        </p:nvSpPr>
        <p:spPr>
          <a:xfrm>
            <a:off x="5537563" y="3097975"/>
            <a:ext cx="2592600" cy="468900"/>
          </a:xfrm>
          <a:prstGeom prst="roundRect">
            <a:avLst>
              <a:gd name="adj" fmla="val 16667"/>
            </a:avLst>
          </a:prstGeom>
          <a:solidFill>
            <a:schemeClr val="lt2"/>
          </a:solidFill>
          <a:ln w="38100" cap="flat" cmpd="sng">
            <a:solidFill>
              <a:schemeClr val="dk2"/>
            </a:solidFill>
            <a:prstDash val="solid"/>
            <a:round/>
            <a:headEnd type="none" w="sm" len="sm"/>
            <a:tailEnd type="none" w="sm" len="sm"/>
          </a:ln>
          <a:effectLst>
            <a:outerShdw blurRad="57150" algn="bl" rotWithShape="0">
              <a:schemeClr val="accent3">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8"/>
          <p:cNvSpPr txBox="1"/>
          <p:nvPr/>
        </p:nvSpPr>
        <p:spPr>
          <a:xfrm>
            <a:off x="1707600" y="1843525"/>
            <a:ext cx="24402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1"/>
                </a:solidFill>
                <a:latin typeface="Barlow"/>
                <a:ea typeface="Barlow"/>
                <a:cs typeface="Barlow"/>
                <a:sym typeface="Barlow"/>
              </a:rPr>
              <a:t>Manifold Space Reduction</a:t>
            </a:r>
          </a:p>
        </p:txBody>
      </p:sp>
      <p:sp>
        <p:nvSpPr>
          <p:cNvPr id="788" name="Google Shape;788;p48"/>
          <p:cNvSpPr txBox="1"/>
          <p:nvPr/>
        </p:nvSpPr>
        <p:spPr>
          <a:xfrm>
            <a:off x="1707600" y="2513175"/>
            <a:ext cx="24402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1"/>
                </a:solidFill>
                <a:latin typeface="Barlow"/>
                <a:ea typeface="Barlow"/>
                <a:cs typeface="Barlow"/>
                <a:sym typeface="Barlow"/>
              </a:rPr>
              <a:t>Kernel Alignment</a:t>
            </a:r>
          </a:p>
        </p:txBody>
      </p:sp>
      <p:sp>
        <p:nvSpPr>
          <p:cNvPr id="789" name="Google Shape;789;p48"/>
          <p:cNvSpPr txBox="1"/>
          <p:nvPr/>
        </p:nvSpPr>
        <p:spPr>
          <a:xfrm>
            <a:off x="1707600" y="3173875"/>
            <a:ext cx="24402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1"/>
                </a:solidFill>
                <a:latin typeface="Barlow"/>
                <a:ea typeface="Barlow"/>
                <a:cs typeface="Barlow"/>
                <a:sym typeface="Barlow"/>
              </a:rPr>
              <a:t>More Functions</a:t>
            </a:r>
          </a:p>
        </p:txBody>
      </p:sp>
      <p:sp>
        <p:nvSpPr>
          <p:cNvPr id="791" name="Google Shape;791;p48"/>
          <p:cNvSpPr txBox="1"/>
          <p:nvPr/>
        </p:nvSpPr>
        <p:spPr>
          <a:xfrm>
            <a:off x="5613775" y="1843525"/>
            <a:ext cx="24402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1"/>
                </a:solidFill>
                <a:latin typeface="Barlow"/>
                <a:ea typeface="Barlow"/>
                <a:cs typeface="Barlow"/>
                <a:sym typeface="Barlow"/>
              </a:rPr>
              <a:t>Vector / Matrix / Tensor</a:t>
            </a:r>
          </a:p>
        </p:txBody>
      </p:sp>
      <p:sp>
        <p:nvSpPr>
          <p:cNvPr id="792" name="Google Shape;792;p48"/>
          <p:cNvSpPr txBox="1"/>
          <p:nvPr/>
        </p:nvSpPr>
        <p:spPr>
          <a:xfrm>
            <a:off x="5613775" y="2513175"/>
            <a:ext cx="24402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1"/>
                </a:solidFill>
                <a:latin typeface="Barlow"/>
                <a:ea typeface="Barlow"/>
                <a:cs typeface="Barlow"/>
                <a:sym typeface="Barlow"/>
              </a:rPr>
              <a:t>Neural Network</a:t>
            </a:r>
          </a:p>
        </p:txBody>
      </p:sp>
      <p:sp>
        <p:nvSpPr>
          <p:cNvPr id="793" name="Google Shape;793;p48"/>
          <p:cNvSpPr txBox="1"/>
          <p:nvPr/>
        </p:nvSpPr>
        <p:spPr>
          <a:xfrm>
            <a:off x="5613775" y="3173875"/>
            <a:ext cx="24402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1"/>
                </a:solidFill>
                <a:latin typeface="Barlow"/>
                <a:ea typeface="Barlow"/>
                <a:cs typeface="Barlow"/>
                <a:sym typeface="Barlow"/>
              </a:rPr>
              <a:t>Matrix Factorization</a:t>
            </a:r>
          </a:p>
        </p:txBody>
      </p:sp>
      <p:grpSp>
        <p:nvGrpSpPr>
          <p:cNvPr id="795" name="Google Shape;795;p48"/>
          <p:cNvGrpSpPr/>
          <p:nvPr/>
        </p:nvGrpSpPr>
        <p:grpSpPr>
          <a:xfrm>
            <a:off x="1126620" y="1920491"/>
            <a:ext cx="242890" cy="181160"/>
            <a:chOff x="5216456" y="3725484"/>
            <a:chExt cx="356196" cy="265631"/>
          </a:xfrm>
        </p:grpSpPr>
        <p:sp>
          <p:nvSpPr>
            <p:cNvPr id="796" name="Google Shape;796;p48"/>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dk2"/>
            </a:solidFill>
            <a:ln w="9525" cap="flat" cmpd="sng">
              <a:solidFill>
                <a:schemeClr val="lt1"/>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dk2"/>
            </a:solidFill>
            <a:ln w="9525" cap="flat" cmpd="sng">
              <a:solidFill>
                <a:schemeClr val="lt1"/>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8"/>
          <p:cNvGrpSpPr/>
          <p:nvPr/>
        </p:nvGrpSpPr>
        <p:grpSpPr>
          <a:xfrm>
            <a:off x="1126620" y="3241841"/>
            <a:ext cx="242890" cy="181160"/>
            <a:chOff x="5216456" y="3725484"/>
            <a:chExt cx="356196" cy="265631"/>
          </a:xfrm>
        </p:grpSpPr>
        <p:sp>
          <p:nvSpPr>
            <p:cNvPr id="799" name="Google Shape;799;p48"/>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dk2"/>
            </a:solidFill>
            <a:ln w="9525" cap="flat" cmpd="sng">
              <a:solidFill>
                <a:schemeClr val="lt1"/>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8"/>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dk2"/>
            </a:solidFill>
            <a:ln w="9525" cap="flat" cmpd="sng">
              <a:solidFill>
                <a:schemeClr val="lt1"/>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48"/>
          <p:cNvGrpSpPr/>
          <p:nvPr/>
        </p:nvGrpSpPr>
        <p:grpSpPr>
          <a:xfrm>
            <a:off x="5033033" y="1920491"/>
            <a:ext cx="242890" cy="181160"/>
            <a:chOff x="5216456" y="3725484"/>
            <a:chExt cx="356196" cy="265631"/>
          </a:xfrm>
        </p:grpSpPr>
        <p:sp>
          <p:nvSpPr>
            <p:cNvPr id="802" name="Google Shape;802;p48"/>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dk2"/>
            </a:solidFill>
            <a:ln w="9525" cap="flat" cmpd="sng">
              <a:solidFill>
                <a:schemeClr val="lt1"/>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8"/>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dk2"/>
            </a:solidFill>
            <a:ln w="9525" cap="flat" cmpd="sng">
              <a:solidFill>
                <a:schemeClr val="lt1"/>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8"/>
          <p:cNvGrpSpPr/>
          <p:nvPr/>
        </p:nvGrpSpPr>
        <p:grpSpPr>
          <a:xfrm>
            <a:off x="5033033" y="3241841"/>
            <a:ext cx="242890" cy="181160"/>
            <a:chOff x="5216456" y="3725484"/>
            <a:chExt cx="356196" cy="265631"/>
          </a:xfrm>
        </p:grpSpPr>
        <p:sp>
          <p:nvSpPr>
            <p:cNvPr id="805" name="Google Shape;805;p48"/>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dk2"/>
            </a:solidFill>
            <a:ln w="9525" cap="flat" cmpd="sng">
              <a:solidFill>
                <a:schemeClr val="lt1"/>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dk2"/>
            </a:solidFill>
            <a:ln w="9525" cap="flat" cmpd="sng">
              <a:solidFill>
                <a:schemeClr val="lt1"/>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5039618" y="2548778"/>
            <a:ext cx="242890" cy="181160"/>
            <a:chOff x="5216456" y="3725484"/>
            <a:chExt cx="356196" cy="265631"/>
          </a:xfrm>
        </p:grpSpPr>
        <p:sp>
          <p:nvSpPr>
            <p:cNvPr id="808" name="Google Shape;808;p48"/>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dk2"/>
            </a:solidFill>
            <a:ln w="9525" cap="flat" cmpd="sng">
              <a:solidFill>
                <a:schemeClr val="lt1"/>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dk2"/>
            </a:solidFill>
            <a:ln w="9525" cap="flat" cmpd="sng">
              <a:solidFill>
                <a:schemeClr val="lt1"/>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795;p48">
            <a:extLst>
              <a:ext uri="{FF2B5EF4-FFF2-40B4-BE49-F238E27FC236}">
                <a16:creationId xmlns:a16="http://schemas.microsoft.com/office/drawing/2014/main" id="{6E403384-9177-4A75-9AF6-21C9977E20D9}"/>
              </a:ext>
            </a:extLst>
          </p:cNvPr>
          <p:cNvGrpSpPr/>
          <p:nvPr/>
        </p:nvGrpSpPr>
        <p:grpSpPr>
          <a:xfrm>
            <a:off x="1106254" y="2581145"/>
            <a:ext cx="242890" cy="181160"/>
            <a:chOff x="5216456" y="3725484"/>
            <a:chExt cx="356196" cy="265631"/>
          </a:xfrm>
        </p:grpSpPr>
        <p:sp>
          <p:nvSpPr>
            <p:cNvPr id="43" name="Google Shape;796;p48">
              <a:extLst>
                <a:ext uri="{FF2B5EF4-FFF2-40B4-BE49-F238E27FC236}">
                  <a16:creationId xmlns:a16="http://schemas.microsoft.com/office/drawing/2014/main" id="{C01D7BEA-D31C-46D6-BDF3-E7523536EBF6}"/>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dk2"/>
            </a:solidFill>
            <a:ln w="9525" cap="flat" cmpd="sng">
              <a:solidFill>
                <a:schemeClr val="lt1"/>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97;p48">
              <a:extLst>
                <a:ext uri="{FF2B5EF4-FFF2-40B4-BE49-F238E27FC236}">
                  <a16:creationId xmlns:a16="http://schemas.microsoft.com/office/drawing/2014/main" id="{49EAD66B-2AED-4F98-A168-C59B36C49FA4}"/>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dk2"/>
            </a:solidFill>
            <a:ln w="9525" cap="flat" cmpd="sng">
              <a:solidFill>
                <a:schemeClr val="lt1"/>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770;p48">
            <a:extLst>
              <a:ext uri="{FF2B5EF4-FFF2-40B4-BE49-F238E27FC236}">
                <a16:creationId xmlns:a16="http://schemas.microsoft.com/office/drawing/2014/main" id="{A0A947EB-5A0F-433F-A676-64C76282C72D}"/>
              </a:ext>
            </a:extLst>
          </p:cNvPr>
          <p:cNvSpPr txBox="1">
            <a:spLocks/>
          </p:cNvSpPr>
          <p:nvPr/>
        </p:nvSpPr>
        <p:spPr>
          <a:xfrm>
            <a:off x="4729808" y="515923"/>
            <a:ext cx="3389672" cy="12169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EE3CF"/>
              </a:buClr>
              <a:buSzPts val="2800"/>
              <a:buFont typeface="Nunito SemiBold"/>
              <a:buNone/>
              <a:defRPr sz="2800" b="0" i="0" u="none" strike="noStrike" cap="none">
                <a:solidFill>
                  <a:srgbClr val="1EE3CF"/>
                </a:solidFill>
                <a:latin typeface="Nunito SemiBold"/>
                <a:ea typeface="Nunito SemiBold"/>
                <a:cs typeface="Nunito SemiBold"/>
                <a:sym typeface="Nunito SemiBold"/>
              </a:defRPr>
            </a:lvl1pPr>
            <a:lvl2pPr marR="0" lvl="1" algn="ctr" rtl="0">
              <a:lnSpc>
                <a:spcPct val="100000"/>
              </a:lnSpc>
              <a:spcBef>
                <a:spcPts val="0"/>
              </a:spcBef>
              <a:spcAft>
                <a:spcPts val="0"/>
              </a:spcAft>
              <a:buClr>
                <a:srgbClr val="EEF5B2"/>
              </a:buClr>
              <a:buSzPts val="2800"/>
              <a:buFont typeface="Nunito SemiBold"/>
              <a:buNone/>
              <a:defRPr sz="2800" b="0" i="0" u="none" strike="noStrike" cap="none">
                <a:solidFill>
                  <a:srgbClr val="EEF5B2"/>
                </a:solidFill>
                <a:latin typeface="Nunito SemiBold"/>
                <a:ea typeface="Nunito SemiBold"/>
                <a:cs typeface="Nunito SemiBold"/>
                <a:sym typeface="Nunito SemiBold"/>
              </a:defRPr>
            </a:lvl2pPr>
            <a:lvl3pPr marR="0" lvl="2" algn="ctr" rtl="0">
              <a:lnSpc>
                <a:spcPct val="100000"/>
              </a:lnSpc>
              <a:spcBef>
                <a:spcPts val="0"/>
              </a:spcBef>
              <a:spcAft>
                <a:spcPts val="0"/>
              </a:spcAft>
              <a:buClr>
                <a:srgbClr val="EEF5B2"/>
              </a:buClr>
              <a:buSzPts val="2800"/>
              <a:buFont typeface="Nunito SemiBold"/>
              <a:buNone/>
              <a:defRPr sz="2800" b="0" i="0" u="none" strike="noStrike" cap="none">
                <a:solidFill>
                  <a:srgbClr val="EEF5B2"/>
                </a:solidFill>
                <a:latin typeface="Nunito SemiBold"/>
                <a:ea typeface="Nunito SemiBold"/>
                <a:cs typeface="Nunito SemiBold"/>
                <a:sym typeface="Nunito SemiBold"/>
              </a:defRPr>
            </a:lvl3pPr>
            <a:lvl4pPr marR="0" lvl="3" algn="ctr" rtl="0">
              <a:lnSpc>
                <a:spcPct val="100000"/>
              </a:lnSpc>
              <a:spcBef>
                <a:spcPts val="0"/>
              </a:spcBef>
              <a:spcAft>
                <a:spcPts val="0"/>
              </a:spcAft>
              <a:buClr>
                <a:srgbClr val="EEF5B2"/>
              </a:buClr>
              <a:buSzPts val="2800"/>
              <a:buFont typeface="Nunito SemiBold"/>
              <a:buNone/>
              <a:defRPr sz="2800" b="0" i="0" u="none" strike="noStrike" cap="none">
                <a:solidFill>
                  <a:srgbClr val="EEF5B2"/>
                </a:solidFill>
                <a:latin typeface="Nunito SemiBold"/>
                <a:ea typeface="Nunito SemiBold"/>
                <a:cs typeface="Nunito SemiBold"/>
                <a:sym typeface="Nunito SemiBold"/>
              </a:defRPr>
            </a:lvl4pPr>
            <a:lvl5pPr marR="0" lvl="4" algn="ctr" rtl="0">
              <a:lnSpc>
                <a:spcPct val="100000"/>
              </a:lnSpc>
              <a:spcBef>
                <a:spcPts val="0"/>
              </a:spcBef>
              <a:spcAft>
                <a:spcPts val="0"/>
              </a:spcAft>
              <a:buClr>
                <a:srgbClr val="EEF5B2"/>
              </a:buClr>
              <a:buSzPts val="2800"/>
              <a:buFont typeface="Nunito SemiBold"/>
              <a:buNone/>
              <a:defRPr sz="2800" b="0" i="0" u="none" strike="noStrike" cap="none">
                <a:solidFill>
                  <a:srgbClr val="EEF5B2"/>
                </a:solidFill>
                <a:latin typeface="Nunito SemiBold"/>
                <a:ea typeface="Nunito SemiBold"/>
                <a:cs typeface="Nunito SemiBold"/>
                <a:sym typeface="Nunito SemiBold"/>
              </a:defRPr>
            </a:lvl5pPr>
            <a:lvl6pPr marR="0" lvl="5" algn="ctr" rtl="0">
              <a:lnSpc>
                <a:spcPct val="100000"/>
              </a:lnSpc>
              <a:spcBef>
                <a:spcPts val="0"/>
              </a:spcBef>
              <a:spcAft>
                <a:spcPts val="0"/>
              </a:spcAft>
              <a:buClr>
                <a:srgbClr val="EEF5B2"/>
              </a:buClr>
              <a:buSzPts val="2800"/>
              <a:buFont typeface="Nunito SemiBold"/>
              <a:buNone/>
              <a:defRPr sz="2800" b="0" i="0" u="none" strike="noStrike" cap="none">
                <a:solidFill>
                  <a:srgbClr val="EEF5B2"/>
                </a:solidFill>
                <a:latin typeface="Nunito SemiBold"/>
                <a:ea typeface="Nunito SemiBold"/>
                <a:cs typeface="Nunito SemiBold"/>
                <a:sym typeface="Nunito SemiBold"/>
              </a:defRPr>
            </a:lvl6pPr>
            <a:lvl7pPr marR="0" lvl="6" algn="ctr" rtl="0">
              <a:lnSpc>
                <a:spcPct val="100000"/>
              </a:lnSpc>
              <a:spcBef>
                <a:spcPts val="0"/>
              </a:spcBef>
              <a:spcAft>
                <a:spcPts val="0"/>
              </a:spcAft>
              <a:buClr>
                <a:srgbClr val="EEF5B2"/>
              </a:buClr>
              <a:buSzPts val="2800"/>
              <a:buFont typeface="Nunito SemiBold"/>
              <a:buNone/>
              <a:defRPr sz="2800" b="0" i="0" u="none" strike="noStrike" cap="none">
                <a:solidFill>
                  <a:srgbClr val="EEF5B2"/>
                </a:solidFill>
                <a:latin typeface="Nunito SemiBold"/>
                <a:ea typeface="Nunito SemiBold"/>
                <a:cs typeface="Nunito SemiBold"/>
                <a:sym typeface="Nunito SemiBold"/>
              </a:defRPr>
            </a:lvl7pPr>
            <a:lvl8pPr marR="0" lvl="7" algn="ctr" rtl="0">
              <a:lnSpc>
                <a:spcPct val="100000"/>
              </a:lnSpc>
              <a:spcBef>
                <a:spcPts val="0"/>
              </a:spcBef>
              <a:spcAft>
                <a:spcPts val="0"/>
              </a:spcAft>
              <a:buClr>
                <a:srgbClr val="EEF5B2"/>
              </a:buClr>
              <a:buSzPts val="2800"/>
              <a:buFont typeface="Nunito SemiBold"/>
              <a:buNone/>
              <a:defRPr sz="2800" b="0" i="0" u="none" strike="noStrike" cap="none">
                <a:solidFill>
                  <a:srgbClr val="EEF5B2"/>
                </a:solidFill>
                <a:latin typeface="Nunito SemiBold"/>
                <a:ea typeface="Nunito SemiBold"/>
                <a:cs typeface="Nunito SemiBold"/>
                <a:sym typeface="Nunito SemiBold"/>
              </a:defRPr>
            </a:lvl8pPr>
            <a:lvl9pPr marR="0" lvl="8" algn="ctr" rtl="0">
              <a:lnSpc>
                <a:spcPct val="100000"/>
              </a:lnSpc>
              <a:spcBef>
                <a:spcPts val="0"/>
              </a:spcBef>
              <a:spcAft>
                <a:spcPts val="0"/>
              </a:spcAft>
              <a:buClr>
                <a:srgbClr val="EEF5B2"/>
              </a:buClr>
              <a:buSzPts val="2800"/>
              <a:buFont typeface="Nunito SemiBold"/>
              <a:buNone/>
              <a:defRPr sz="2800" b="0" i="0" u="none" strike="noStrike" cap="none">
                <a:solidFill>
                  <a:srgbClr val="EEF5B2"/>
                </a:solidFill>
                <a:latin typeface="Nunito SemiBold"/>
                <a:ea typeface="Nunito SemiBold"/>
                <a:cs typeface="Nunito SemiBold"/>
                <a:sym typeface="Nunito SemiBold"/>
              </a:defRPr>
            </a:lvl9pPr>
          </a:lstStyle>
          <a:p>
            <a:r>
              <a:rPr lang="en-US" sz="2000" dirty="0">
                <a:solidFill>
                  <a:schemeClr val="accent5"/>
                </a:solidFill>
                <a:latin typeface="Roboto" panose="02000000000000000000" pitchFamily="2" charset="0"/>
              </a:rPr>
              <a:t>Methods of </a:t>
            </a:r>
            <a:r>
              <a:rPr lang="en-US" sz="2000" u="sng" dirty="0">
                <a:solidFill>
                  <a:schemeClr val="accent5"/>
                </a:solidFill>
                <a:latin typeface="Roboto" panose="02000000000000000000" pitchFamily="2" charset="0"/>
              </a:rPr>
              <a:t>modeling</a:t>
            </a:r>
            <a:r>
              <a:rPr lang="en-US" sz="2000" dirty="0">
                <a:solidFill>
                  <a:schemeClr val="accent5"/>
                </a:solidFill>
                <a:latin typeface="Roboto" panose="02000000000000000000" pitchFamily="2" charset="0"/>
              </a:rPr>
              <a:t> implicit information with YOLOR</a:t>
            </a:r>
            <a:endParaRPr lang="en-US" sz="2000" dirty="0">
              <a:solidFill>
                <a:schemeClr val="accent5"/>
              </a:solidFill>
            </a:endParaRPr>
          </a:p>
        </p:txBody>
      </p:sp>
      <p:sp>
        <p:nvSpPr>
          <p:cNvPr id="49" name="Google Shape;467;p38">
            <a:extLst>
              <a:ext uri="{FF2B5EF4-FFF2-40B4-BE49-F238E27FC236}">
                <a16:creationId xmlns:a16="http://schemas.microsoft.com/office/drawing/2014/main" id="{A1276235-5D0A-4217-852C-8909A4E1FEFA}"/>
              </a:ext>
            </a:extLst>
          </p:cNvPr>
          <p:cNvSpPr txBox="1">
            <a:spLocks/>
          </p:cNvSpPr>
          <p:nvPr/>
        </p:nvSpPr>
        <p:spPr>
          <a:xfrm>
            <a:off x="1328779" y="4060255"/>
            <a:ext cx="6846067" cy="70407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accent5"/>
                </a:solidFill>
              </a:rPr>
              <a:t>YOLOR Research Paper: </a:t>
            </a:r>
            <a:r>
              <a:rPr lang="en-US" dirty="0">
                <a:solidFill>
                  <a:schemeClr val="accent5"/>
                </a:solidFill>
                <a:hlinkClick r:id="rId3"/>
              </a:rPr>
              <a:t>https://arxiv.org/pdf/2105.04206.pdf</a:t>
            </a:r>
            <a:endParaRPr lang="en-US" dirty="0">
              <a:solidFill>
                <a:schemeClr val="accent5"/>
              </a:solidFill>
            </a:endParaRPr>
          </a:p>
          <a:p>
            <a:r>
              <a:rPr lang="en-US" dirty="0">
                <a:solidFill>
                  <a:schemeClr val="accent5"/>
                </a:solidFill>
              </a:rPr>
              <a:t>YOLOR Source Code: </a:t>
            </a:r>
            <a:r>
              <a:rPr lang="en-US" dirty="0">
                <a:solidFill>
                  <a:schemeClr val="accent5"/>
                </a:solidFill>
                <a:hlinkClick r:id="rId4"/>
              </a:rPr>
              <a:t>https://github.com/WongKinYiu/yolor</a:t>
            </a:r>
            <a:endParaRPr lang="en-US" dirty="0">
              <a:solidFill>
                <a:schemeClr val="accent5"/>
              </a:solidFill>
            </a:endParaRPr>
          </a:p>
          <a:p>
            <a:endParaRPr lang="en-US" dirty="0">
              <a:solidFill>
                <a:schemeClr val="accent5"/>
              </a:solidFill>
            </a:endParaRPr>
          </a:p>
        </p:txBody>
      </p:sp>
    </p:spTree>
    <p:extLst>
      <p:ext uri="{BB962C8B-B14F-4D97-AF65-F5344CB8AC3E}">
        <p14:creationId xmlns:p14="http://schemas.microsoft.com/office/powerpoint/2010/main" val="2685869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3"/>
          <p:cNvSpPr txBox="1">
            <a:spLocks noGrp="1"/>
          </p:cNvSpPr>
          <p:nvPr>
            <p:ph type="body" idx="1"/>
          </p:nvPr>
        </p:nvSpPr>
        <p:spPr>
          <a:xfrm>
            <a:off x="720000" y="1369807"/>
            <a:ext cx="2693051" cy="29591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5B57DE"/>
              </a:buClr>
              <a:buSzPts val="1100"/>
              <a:buFont typeface="Arial"/>
              <a:buNone/>
            </a:pPr>
            <a:r>
              <a:rPr lang="en-US" dirty="0">
                <a:solidFill>
                  <a:srgbClr val="EEF5B2"/>
                </a:solidFill>
              </a:rPr>
              <a:t>YOLOR achieved comparable object detection accuracy as the Scaled YOLOv4, while the inference speed was increased by 88%. This makes YOLOR one of the fastest object detection algorithms in modern computer vision. </a:t>
            </a:r>
          </a:p>
          <a:p>
            <a:pPr marL="0" lvl="0" indent="0" algn="l" rtl="0">
              <a:spcBef>
                <a:spcPts val="0"/>
              </a:spcBef>
              <a:spcAft>
                <a:spcPts val="0"/>
              </a:spcAft>
              <a:buClr>
                <a:srgbClr val="5B57DE"/>
              </a:buClr>
              <a:buSzPts val="1100"/>
              <a:buFont typeface="Arial"/>
              <a:buNone/>
            </a:pPr>
            <a:r>
              <a:rPr lang="en-US" dirty="0">
                <a:solidFill>
                  <a:srgbClr val="EEF5B2"/>
                </a:solidFill>
              </a:rPr>
              <a:t>On the MS COCO dataset, the mean average precision of YOLOR is 3.8% higher compared to the PP-YOLOv2, at the same inference speed</a:t>
            </a:r>
          </a:p>
        </p:txBody>
      </p:sp>
      <p:sp>
        <p:nvSpPr>
          <p:cNvPr id="415" name="Google Shape;415;p3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YOLOR Performance</a:t>
            </a:r>
            <a:endParaRPr dirty="0"/>
          </a:p>
        </p:txBody>
      </p:sp>
      <p:pic>
        <p:nvPicPr>
          <p:cNvPr id="2050" name="Picture 2" descr="Performance of YOLOR vs YOLO v4 and others">
            <a:extLst>
              <a:ext uri="{FF2B5EF4-FFF2-40B4-BE49-F238E27FC236}">
                <a16:creationId xmlns:a16="http://schemas.microsoft.com/office/drawing/2014/main" id="{A067F2DC-0105-4DE8-8736-0DBDB7AB4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893" y="1369807"/>
            <a:ext cx="5308660" cy="332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40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4"/>
          <p:cNvSpPr txBox="1">
            <a:spLocks noGrp="1"/>
          </p:cNvSpPr>
          <p:nvPr>
            <p:ph type="title"/>
          </p:nvPr>
        </p:nvSpPr>
        <p:spPr>
          <a:xfrm>
            <a:off x="1827924" y="1454165"/>
            <a:ext cx="5488151" cy="123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theme/theme1.xml><?xml version="1.0" encoding="utf-8"?>
<a:theme xmlns:a="http://schemas.openxmlformats.org/drawingml/2006/main" name="Modern Company OKR by Slidesgo">
  <a:themeElements>
    <a:clrScheme name="Simple Light">
      <a:dk1>
        <a:srgbClr val="EEF5B2"/>
      </a:dk1>
      <a:lt1>
        <a:srgbClr val="1EE3CF"/>
      </a:lt1>
      <a:dk2>
        <a:srgbClr val="3FC5F0"/>
      </a:dk2>
      <a:lt2>
        <a:srgbClr val="0D1027"/>
      </a:lt2>
      <a:accent1>
        <a:srgbClr val="FBFFD5"/>
      </a:accent1>
      <a:accent2>
        <a:srgbClr val="6BFFF0"/>
      </a:accent2>
      <a:accent3>
        <a:srgbClr val="8AE3FF"/>
      </a:accent3>
      <a:accent4>
        <a:srgbClr val="EEF5B2"/>
      </a:accent4>
      <a:accent5>
        <a:srgbClr val="1EE3CF"/>
      </a:accent5>
      <a:accent6>
        <a:srgbClr val="3FC5F0"/>
      </a:accent6>
      <a:hlink>
        <a:srgbClr val="EEF5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410</Words>
  <Application>Microsoft Office PowerPoint</Application>
  <PresentationFormat>On-screen Show (16:9)</PresentationFormat>
  <Paragraphs>42</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Barlow SemiBold</vt:lpstr>
      <vt:lpstr>Nunito SemiBold</vt:lpstr>
      <vt:lpstr>Barlow</vt:lpstr>
      <vt:lpstr>Roboto Condensed Light</vt:lpstr>
      <vt:lpstr>Roboto</vt:lpstr>
      <vt:lpstr>Arial</vt:lpstr>
      <vt:lpstr>Modern Company OKR by Slidesgo</vt:lpstr>
      <vt:lpstr>Object Detection with</vt:lpstr>
      <vt:lpstr>Explicit and Implicit Knowledge for Humans</vt:lpstr>
      <vt:lpstr>Explicit and Implicit Knowledge for Neural Networks</vt:lpstr>
      <vt:lpstr>Humans are able to effectively process entirely new data by making use of abundant experience from prior learning that is gained through normal learning and stored in the brain.</vt:lpstr>
      <vt:lpstr>The Unified Model</vt:lpstr>
      <vt:lpstr>YOLOR’s Architecture Processes</vt:lpstr>
      <vt:lpstr>Methods of implementing implicit information with YOLOR</vt:lpstr>
      <vt:lpstr>YOLOR Performance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with</dc:title>
  <cp:lastModifiedBy>Elyes</cp:lastModifiedBy>
  <cp:revision>8</cp:revision>
  <dcterms:modified xsi:type="dcterms:W3CDTF">2022-04-03T21:27:22Z</dcterms:modified>
</cp:coreProperties>
</file>