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88825"/>
  <p:notesSz cx="6858000" cy="9144000"/>
  <p:embeddedFontLst>
    <p:embeddedFont>
      <p:font typeface="Palatino Linotype"/>
      <p:regular r:id="rId12"/>
      <p:bold r:id="rId13"/>
      <p:italic r:id="rId14"/>
      <p:boldItalic r:id="rId15"/>
    </p:embeddedFon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616">
          <p15:clr>
            <a:srgbClr val="F26B43"/>
          </p15:clr>
        </p15:guide>
        <p15:guide id="6" orient="horz" pos="3974">
          <p15:clr>
            <a:srgbClr val="A4A3A4"/>
          </p15:clr>
        </p15:guide>
        <p15:guide id="7" orient="horz" pos="1162">
          <p15:clr>
            <a:srgbClr val="A4A3A4"/>
          </p15:clr>
        </p15:guide>
        <p15:guide id="8" pos="3839">
          <p15:clr>
            <a:srgbClr val="A4A3A4"/>
          </p15:clr>
        </p15:guide>
        <p15:guide id="9" pos="664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703">
          <p15:clr>
            <a:srgbClr val="A4A3A4"/>
          </p15:clr>
        </p15:guide>
        <p15:guide id="15" pos="3975">
          <p15:clr>
            <a:srgbClr val="A4A3A4"/>
          </p15:clr>
        </p15:guide>
        <p15:guide id="16" orient="horz" pos="2296">
          <p15:clr>
            <a:srgbClr val="A4A3A4"/>
          </p15:clr>
        </p15:guide>
        <p15:guide id="17" orient="horz" pos="2432">
          <p15:clr>
            <a:srgbClr val="F26B43"/>
          </p15:clr>
        </p15:guide>
        <p15:guide id="18" pos="5154">
          <p15:clr>
            <a:srgbClr val="F26B43"/>
          </p15:clr>
        </p15:guide>
        <p15:guide id="19" orient="horz" pos="3249">
          <p15:clr>
            <a:srgbClr val="F26B43"/>
          </p15:clr>
        </p15:guide>
      </p15:sldGuideLst>
    </p:ext>
    <p:ext uri="http://customooxmlschemas.google.com/">
      <go:slidesCustomData xmlns:go="http://customooxmlschemas.google.com/" r:id="rId20" roundtripDataSignature="AMtx7mjpJ7Ql72JoqyQiryT8M9hfjZ53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008" orient="horz"/>
        <p:guide pos="3793" orient="horz"/>
        <p:guide pos="336" orient="horz"/>
        <p:guide pos="1616" orient="horz"/>
        <p:guide pos="3974" orient="horz"/>
        <p:guide pos="1162" orient="horz"/>
        <p:guide pos="3839"/>
        <p:guide pos="664"/>
        <p:guide pos="7007"/>
        <p:guide pos="6143"/>
        <p:guide pos="3263"/>
        <p:guide pos="7391"/>
        <p:guide pos="3703"/>
        <p:guide pos="3975"/>
        <p:guide pos="2296" orient="horz"/>
        <p:guide pos="2432" orient="horz"/>
        <p:guide pos="5154"/>
        <p:guide pos="32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latinoLinotype-bold.fntdata"/><Relationship Id="rId12" Type="http://schemas.openxmlformats.org/officeDocument/2006/relationships/font" Target="fonts/PalatinoLinotyp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alatinoLinotype-boldItalic.fntdata"/><Relationship Id="rId14" Type="http://schemas.openxmlformats.org/officeDocument/2006/relationships/font" Target="fonts/PalatinoLinotype-italic.fntdata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b471249c9_1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b471249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b471249c9_1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065214" y="533400"/>
            <a:ext cx="5029200" cy="2514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sz="4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065212" y="3403600"/>
            <a:ext cx="5029201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1065213" y="6432551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6932612" y="6432551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532812" y="6432551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 rot="5400000">
            <a:off x="3313113" y="-419101"/>
            <a:ext cx="4191000" cy="8686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 rot="5400000">
            <a:off x="7199313" y="2095499"/>
            <a:ext cx="5486400" cy="2362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 rot="5400000">
            <a:off x="2055812" y="-457200"/>
            <a:ext cx="5486400" cy="7467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5865813" y="533400"/>
            <a:ext cx="5867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24" name="Google Shape;24;p8"/>
          <p:cNvSpPr txBox="1"/>
          <p:nvPr>
            <p:ph idx="2" type="body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065214" y="533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Gothic"/>
              <a:buNone/>
              <a:defRPr b="1"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1065214" y="3124200"/>
            <a:ext cx="8686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065212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5464598" y="1828800"/>
            <a:ext cx="425196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1065211" y="533400"/>
            <a:ext cx="868680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106521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106521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5500053" y="1828799"/>
            <a:ext cx="4251960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None/>
              <a:defRPr b="1" sz="1600"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5500053" y="2590800"/>
            <a:ext cx="425196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2004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 sz="1800"/>
            </a:lvl2pPr>
            <a:lvl3pPr indent="-30988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80"/>
              <a:buChar char="•"/>
              <a:defRPr sz="1600"/>
            </a:lvl3pPr>
            <a:lvl4pPr indent="-2997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4pPr>
            <a:lvl5pPr indent="-2997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Char char="•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Char char="•"/>
              <a:defRPr sz="1400"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65213" y="533400"/>
            <a:ext cx="4114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b="1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Espace réservé vide pour ajouter une image. Cliquez sur l’espace réservé et sélectionnez l’image à ajouter" id="67" name="Google Shape;67;p15"/>
          <p:cNvSpPr/>
          <p:nvPr>
            <p:ph idx="2" type="pic"/>
          </p:nvPr>
        </p:nvSpPr>
        <p:spPr>
          <a:xfrm>
            <a:off x="5865812" y="533400"/>
            <a:ext cx="5780173" cy="5791200"/>
          </a:xfrm>
          <a:prstGeom prst="rect">
            <a:avLst/>
          </a:prstGeom>
          <a:noFill/>
          <a:ln cap="flat" cmpd="sng" w="508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65213" y="2209800"/>
            <a:ext cx="411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720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0" y="6558146"/>
            <a:ext cx="1955409" cy="299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fr-FR" sz="1600">
                <a:latin typeface="Times New Roman"/>
                <a:ea typeface="Times New Roman"/>
                <a:cs typeface="Times New Roman"/>
                <a:sym typeface="Times New Roman"/>
              </a:rPr>
              <a:t>We Design the future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166" y="158800"/>
            <a:ext cx="5805053" cy="28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268179" y="3710800"/>
            <a:ext cx="4225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fr-FR" sz="43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endParaRPr b="0" i="0" sz="4900" u="none" cap="none" strike="noStrik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We opt for excellence</a:t>
            </a:r>
            <a:endParaRPr/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95" name="Google Shape;9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900" y="2745938"/>
            <a:ext cx="552450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75" y="100425"/>
            <a:ext cx="5952450" cy="285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2634" y="64368"/>
            <a:ext cx="1411111" cy="63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>
            <p:ph idx="11" type="ftr"/>
          </p:nvPr>
        </p:nvSpPr>
        <p:spPr>
          <a:xfrm>
            <a:off x="746538" y="6155292"/>
            <a:ext cx="56532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We opt for excellence</a:t>
            </a:r>
            <a:endParaRPr/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5785"/>
            <a:ext cx="4629150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1875" y="1733450"/>
            <a:ext cx="6385250" cy="32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We opt for excellence</a:t>
            </a:r>
            <a:endParaRPr/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550" y="682625"/>
            <a:ext cx="75628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513" y="3052763"/>
            <a:ext cx="51530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600" y="4003688"/>
            <a:ext cx="7000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471249c9_1_5"/>
          <p:cNvSpPr txBox="1"/>
          <p:nvPr>
            <p:ph idx="12" type="sldNum"/>
          </p:nvPr>
        </p:nvSpPr>
        <p:spPr>
          <a:xfrm>
            <a:off x="8532812" y="6155267"/>
            <a:ext cx="1219200" cy="27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21" name="Google Shape;121;g13b471249c9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950" y="292425"/>
            <a:ext cx="9038651" cy="33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13b471249c9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075" y="4223330"/>
            <a:ext cx="8416400" cy="15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467" y="0"/>
            <a:ext cx="1221329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0756" y="64368"/>
            <a:ext cx="2742989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-24467" y="0"/>
            <a:ext cx="12213292" cy="6858000"/>
          </a:xfrm>
          <a:prstGeom prst="rect">
            <a:avLst/>
          </a:prstGeom>
          <a:solidFill>
            <a:srgbClr val="224F76">
              <a:alpha val="5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7616825" y="3086223"/>
            <a:ext cx="4572000" cy="2852737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182875" lIns="274300" spcFirstLastPara="1" rIns="274300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</a:pPr>
            <a:r>
              <a:rPr lang="fr-FR"/>
              <a:t>Thank you for your Attention!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7616825" y="5938960"/>
            <a:ext cx="4572000" cy="942975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182875" lIns="274300" spcFirstLastPara="1" rIns="274300" wrap="square" tIns="91425">
            <a:normAutofit/>
          </a:bodyPr>
          <a:lstStyle/>
          <a:p>
            <a:pPr indent="-22860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7616825" y="6790495"/>
            <a:ext cx="4572000" cy="91440"/>
            <a:chOff x="0" y="4480421"/>
            <a:chExt cx="12192000" cy="91440"/>
          </a:xfrm>
        </p:grpSpPr>
        <p:sp>
          <p:nvSpPr>
            <p:cNvPr id="133" name="Google Shape;133;p5"/>
            <p:cNvSpPr/>
            <p:nvPr/>
          </p:nvSpPr>
          <p:spPr>
            <a:xfrm>
              <a:off x="0" y="4480421"/>
              <a:ext cx="2432304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439924" y="4480421"/>
              <a:ext cx="2432304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879848" y="4480421"/>
              <a:ext cx="2432304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319772" y="4480421"/>
              <a:ext cx="2432304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759696" y="4480421"/>
              <a:ext cx="2432304" cy="914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38" name="Google Shape;138;p5"/>
          <p:cNvSpPr txBox="1"/>
          <p:nvPr>
            <p:ph idx="11" type="ftr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We opt for excellence</a:t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ésentation de stratégie d’entreprise">
  <a:themeElements>
    <a:clrScheme name="Blue Red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lue Red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