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6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90baabe2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90baabe2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90baabe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90baabe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c90baabe2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c90baabe2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90baabe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90baabe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90baabe2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90baabe2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90baabe2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c90baabe2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90baabe2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90baabe2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8dbe4fcd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8dbe4fcd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8dbe4fcd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8dbe4fcd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8dbe4fcd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8dbe4fcd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8dbe4fcd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8dbe4fcd8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8dbe4fcd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8dbe4fcd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8dbe4fcd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c8dbe4fcd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90baabe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90baabe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90baabe2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90baabe2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83624" y="1239403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Segmentation &amp; Detection Using Multi-Sensory Data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600" y="438425"/>
            <a:ext cx="3600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95625"/>
            <a:ext cx="57245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8275" y="1573650"/>
            <a:ext cx="5724525" cy="2866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450116"/>
            <a:ext cx="2517200" cy="54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876300"/>
            <a:ext cx="68199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776288"/>
            <a:ext cx="68294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925" y="731225"/>
            <a:ext cx="6932150" cy="43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947738"/>
            <a:ext cx="68008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785813"/>
            <a:ext cx="68103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850" y="418225"/>
            <a:ext cx="52768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881063"/>
            <a:ext cx="67913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762000"/>
            <a:ext cx="68199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757238"/>
            <a:ext cx="67913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800100"/>
            <a:ext cx="68199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652463"/>
            <a:ext cx="68103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752475"/>
            <a:ext cx="68103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38" y="181850"/>
            <a:ext cx="68103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838" y="1795463"/>
            <a:ext cx="59531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1450" y="2000250"/>
            <a:ext cx="17907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38" y="278825"/>
            <a:ext cx="6810375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50725"/>
            <a:ext cx="3096588" cy="9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(16:9)</PresentationFormat>
  <Paragraphs>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Lato</vt:lpstr>
      <vt:lpstr>Arial</vt:lpstr>
      <vt:lpstr>Focus</vt:lpstr>
      <vt:lpstr>Semantic Segmentation &amp; Detection Using Multi-Sensory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Segmentation &amp; Detection Using Multi-Sensory Data</dc:title>
  <cp:lastModifiedBy>Elyes Khechine</cp:lastModifiedBy>
  <cp:revision>1</cp:revision>
  <dcterms:modified xsi:type="dcterms:W3CDTF">2023-12-03T05:13:09Z</dcterms:modified>
</cp:coreProperties>
</file>