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Cuprum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21" Type="http://schemas.openxmlformats.org/officeDocument/2006/relationships/font" Target="fonts/Karla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Cuprum-bold.fntdata"/><Relationship Id="rId14" Type="http://schemas.openxmlformats.org/officeDocument/2006/relationships/font" Target="fonts/Cuprum-regular.fntdata"/><Relationship Id="rId17" Type="http://schemas.openxmlformats.org/officeDocument/2006/relationships/font" Target="fonts/Cuprum-boldItalic.fntdata"/><Relationship Id="rId16" Type="http://schemas.openxmlformats.org/officeDocument/2006/relationships/font" Target="fonts/Cuprum-italic.fntdata"/><Relationship Id="rId19" Type="http://schemas.openxmlformats.org/officeDocument/2006/relationships/font" Target="fonts/Karla-bold.fntdata"/><Relationship Id="rId18" Type="http://schemas.openxmlformats.org/officeDocument/2006/relationships/font" Target="fonts/Karl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9110e3ff9a_0_4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9110e3ff9a_0_4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16041a305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16041a30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16041a305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16041a305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116041a305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116041a305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16041a305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16041a305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16041a305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116041a305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1606d08fe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1606d08fe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1606d08f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1606d08f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11606d08f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11606d08f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803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"/>
          <p:cNvGrpSpPr/>
          <p:nvPr/>
        </p:nvGrpSpPr>
        <p:grpSpPr>
          <a:xfrm>
            <a:off x="7487963" y="743725"/>
            <a:ext cx="652900" cy="652900"/>
            <a:chOff x="2751400" y="2498775"/>
            <a:chExt cx="652900" cy="652900"/>
          </a:xfrm>
        </p:grpSpPr>
        <p:sp>
          <p:nvSpPr>
            <p:cNvPr id="12" name="Google Shape;12;p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3210598">
            <a:off x="-327633" y="3737841"/>
            <a:ext cx="1722395" cy="1723723"/>
            <a:chOff x="4134250" y="882850"/>
            <a:chExt cx="843375" cy="844025"/>
          </a:xfrm>
        </p:grpSpPr>
        <p:sp>
          <p:nvSpPr>
            <p:cNvPr id="22" name="Google Shape;22;p2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610758" y="-87602"/>
            <a:ext cx="1345201" cy="1345240"/>
            <a:chOff x="4876725" y="2387875"/>
            <a:chExt cx="874075" cy="874100"/>
          </a:xfrm>
        </p:grpSpPr>
        <p:sp>
          <p:nvSpPr>
            <p:cNvPr id="28" name="Google Shape;28;p2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7544898" y="3519378"/>
            <a:ext cx="539058" cy="516124"/>
            <a:chOff x="3483800" y="1530650"/>
            <a:chExt cx="1459674" cy="1397574"/>
          </a:xfrm>
        </p:grpSpPr>
        <p:sp>
          <p:nvSpPr>
            <p:cNvPr id="41" name="Google Shape;41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51" name="Google Shape;51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3462168">
            <a:off x="919648" y="1638791"/>
            <a:ext cx="184279" cy="165931"/>
            <a:chOff x="3931664" y="3196564"/>
            <a:chExt cx="819834" cy="761359"/>
          </a:xfrm>
        </p:grpSpPr>
        <p:sp>
          <p:nvSpPr>
            <p:cNvPr id="55" name="Google Shape;55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59" name="Google Shape;59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3093417">
            <a:off x="6550801" y="196673"/>
            <a:ext cx="235009" cy="225010"/>
            <a:chOff x="3483800" y="1530650"/>
            <a:chExt cx="1459674" cy="1397574"/>
          </a:xfrm>
        </p:grpSpPr>
        <p:sp>
          <p:nvSpPr>
            <p:cNvPr id="63" name="Google Shape;6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 rot="3093417">
            <a:off x="939951" y="2223873"/>
            <a:ext cx="235009" cy="225010"/>
            <a:chOff x="3483800" y="1530650"/>
            <a:chExt cx="1459674" cy="1397574"/>
          </a:xfrm>
        </p:grpSpPr>
        <p:sp>
          <p:nvSpPr>
            <p:cNvPr id="73" name="Google Shape;73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5829900" y="147188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 flipH="1" rot="5400000">
            <a:off x="-1409607" y="-2627799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4" name="Google Shape;84;p2"/>
          <p:cNvGrpSpPr/>
          <p:nvPr/>
        </p:nvGrpSpPr>
        <p:grpSpPr>
          <a:xfrm rot="1742423">
            <a:off x="1002631" y="4519665"/>
            <a:ext cx="849685" cy="850248"/>
            <a:chOff x="3026450" y="831475"/>
            <a:chExt cx="944275" cy="944900"/>
          </a:xfrm>
        </p:grpSpPr>
        <p:sp>
          <p:nvSpPr>
            <p:cNvPr id="85" name="Google Shape;85;p2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2"/>
          <p:cNvGrpSpPr/>
          <p:nvPr/>
        </p:nvGrpSpPr>
        <p:grpSpPr>
          <a:xfrm rot="3093417">
            <a:off x="8636001" y="2058773"/>
            <a:ext cx="235009" cy="225010"/>
            <a:chOff x="3483800" y="1530650"/>
            <a:chExt cx="1459674" cy="1397574"/>
          </a:xfrm>
        </p:grpSpPr>
        <p:sp>
          <p:nvSpPr>
            <p:cNvPr id="96" name="Google Shape;96;p2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2"/>
          <p:cNvGrpSpPr/>
          <p:nvPr/>
        </p:nvGrpSpPr>
        <p:grpSpPr>
          <a:xfrm rot="-2454324">
            <a:off x="5278696" y="4709403"/>
            <a:ext cx="184297" cy="165881"/>
            <a:chOff x="3931664" y="3196564"/>
            <a:chExt cx="819834" cy="761359"/>
          </a:xfrm>
        </p:grpSpPr>
        <p:sp>
          <p:nvSpPr>
            <p:cNvPr id="106" name="Google Shape;106;p2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"/>
          <p:cNvSpPr txBox="1"/>
          <p:nvPr>
            <p:ph type="ctrTitle"/>
          </p:nvPr>
        </p:nvSpPr>
        <p:spPr>
          <a:xfrm>
            <a:off x="1755300" y="1795813"/>
            <a:ext cx="5633400" cy="988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0" name="Google Shape;110;p2"/>
          <p:cNvSpPr txBox="1"/>
          <p:nvPr>
            <p:ph idx="1" type="subTitle"/>
          </p:nvPr>
        </p:nvSpPr>
        <p:spPr>
          <a:xfrm>
            <a:off x="1755300" y="2831688"/>
            <a:ext cx="5633400" cy="51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>
                <a:latin typeface="Karla"/>
                <a:ea typeface="Karla"/>
                <a:cs typeface="Karla"/>
                <a:sym typeface="Kar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7" name="Google Shape;48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1"/>
          <p:cNvSpPr txBox="1"/>
          <p:nvPr>
            <p:ph hasCustomPrompt="1" type="title"/>
          </p:nvPr>
        </p:nvSpPr>
        <p:spPr>
          <a:xfrm>
            <a:off x="1738200" y="1789200"/>
            <a:ext cx="5667300" cy="111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1738350" y="2907300"/>
            <a:ext cx="5667300" cy="447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0" name="Google Shape;490;p11"/>
          <p:cNvSpPr/>
          <p:nvPr/>
        </p:nvSpPr>
        <p:spPr>
          <a:xfrm rot="10800000">
            <a:off x="-954470" y="-803671"/>
            <a:ext cx="5088319" cy="6303847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1"/>
          <p:cNvSpPr/>
          <p:nvPr/>
        </p:nvSpPr>
        <p:spPr>
          <a:xfrm>
            <a:off x="5860951" y="1293898"/>
            <a:ext cx="4776432" cy="52784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2" name="Google Shape;492;p11"/>
          <p:cNvGrpSpPr/>
          <p:nvPr/>
        </p:nvGrpSpPr>
        <p:grpSpPr>
          <a:xfrm>
            <a:off x="6887075" y="3970549"/>
            <a:ext cx="367254" cy="351630"/>
            <a:chOff x="3483800" y="1530650"/>
            <a:chExt cx="1459674" cy="1397574"/>
          </a:xfrm>
        </p:grpSpPr>
        <p:sp>
          <p:nvSpPr>
            <p:cNvPr id="493" name="Google Shape;493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11"/>
          <p:cNvGrpSpPr/>
          <p:nvPr/>
        </p:nvGrpSpPr>
        <p:grpSpPr>
          <a:xfrm rot="-3461964">
            <a:off x="1425952" y="1279122"/>
            <a:ext cx="242869" cy="218617"/>
            <a:chOff x="3931664" y="3196564"/>
            <a:chExt cx="819834" cy="761359"/>
          </a:xfrm>
        </p:grpSpPr>
        <p:sp>
          <p:nvSpPr>
            <p:cNvPr id="503" name="Google Shape;503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11"/>
          <p:cNvGrpSpPr/>
          <p:nvPr/>
        </p:nvGrpSpPr>
        <p:grpSpPr>
          <a:xfrm rot="-5681754">
            <a:off x="7480828" y="255078"/>
            <a:ext cx="184261" cy="165900"/>
            <a:chOff x="3931664" y="3196564"/>
            <a:chExt cx="819834" cy="761359"/>
          </a:xfrm>
        </p:grpSpPr>
        <p:sp>
          <p:nvSpPr>
            <p:cNvPr id="507" name="Google Shape;507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11"/>
          <p:cNvGrpSpPr/>
          <p:nvPr/>
        </p:nvGrpSpPr>
        <p:grpSpPr>
          <a:xfrm rot="3093417">
            <a:off x="557651" y="2840748"/>
            <a:ext cx="235009" cy="225010"/>
            <a:chOff x="3483800" y="1530650"/>
            <a:chExt cx="1459674" cy="1397574"/>
          </a:xfrm>
        </p:grpSpPr>
        <p:sp>
          <p:nvSpPr>
            <p:cNvPr id="511" name="Google Shape;51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11"/>
          <p:cNvGrpSpPr/>
          <p:nvPr/>
        </p:nvGrpSpPr>
        <p:grpSpPr>
          <a:xfrm rot="-421626">
            <a:off x="5835769" y="455383"/>
            <a:ext cx="349591" cy="334718"/>
            <a:chOff x="3483800" y="1530650"/>
            <a:chExt cx="1459674" cy="1397574"/>
          </a:xfrm>
        </p:grpSpPr>
        <p:sp>
          <p:nvSpPr>
            <p:cNvPr id="521" name="Google Shape;521;p1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11"/>
          <p:cNvGrpSpPr/>
          <p:nvPr/>
        </p:nvGrpSpPr>
        <p:grpSpPr>
          <a:xfrm rot="-3461807">
            <a:off x="3312132" y="249026"/>
            <a:ext cx="326001" cy="293428"/>
            <a:chOff x="3931664" y="3196564"/>
            <a:chExt cx="819834" cy="761359"/>
          </a:xfrm>
        </p:grpSpPr>
        <p:sp>
          <p:nvSpPr>
            <p:cNvPr id="531" name="Google Shape;531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4" name="Google Shape;534;p11"/>
          <p:cNvGrpSpPr/>
          <p:nvPr/>
        </p:nvGrpSpPr>
        <p:grpSpPr>
          <a:xfrm rot="-5681754">
            <a:off x="4905266" y="4520553"/>
            <a:ext cx="184261" cy="165900"/>
            <a:chOff x="3931664" y="3196564"/>
            <a:chExt cx="819834" cy="761359"/>
          </a:xfrm>
        </p:grpSpPr>
        <p:sp>
          <p:nvSpPr>
            <p:cNvPr id="535" name="Google Shape;535;p1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1"/>
          <p:cNvGrpSpPr/>
          <p:nvPr/>
        </p:nvGrpSpPr>
        <p:grpSpPr>
          <a:xfrm rot="-1799949">
            <a:off x="-352113" y="3255243"/>
            <a:ext cx="2570135" cy="3098127"/>
            <a:chOff x="2705025" y="356575"/>
            <a:chExt cx="1582750" cy="1907900"/>
          </a:xfrm>
        </p:grpSpPr>
        <p:sp>
          <p:nvSpPr>
            <p:cNvPr id="539" name="Google Shape;539;p11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11"/>
          <p:cNvGrpSpPr/>
          <p:nvPr/>
        </p:nvGrpSpPr>
        <p:grpSpPr>
          <a:xfrm>
            <a:off x="8317557" y="-49211"/>
            <a:ext cx="1198006" cy="1198006"/>
            <a:chOff x="2751400" y="2498775"/>
            <a:chExt cx="652900" cy="652900"/>
          </a:xfrm>
        </p:grpSpPr>
        <p:sp>
          <p:nvSpPr>
            <p:cNvPr id="551" name="Google Shape;551;p11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11"/>
          <p:cNvGrpSpPr/>
          <p:nvPr/>
        </p:nvGrpSpPr>
        <p:grpSpPr>
          <a:xfrm>
            <a:off x="7955883" y="618584"/>
            <a:ext cx="799095" cy="799095"/>
            <a:chOff x="1565300" y="733100"/>
            <a:chExt cx="1143525" cy="1143525"/>
          </a:xfrm>
        </p:grpSpPr>
        <p:sp>
          <p:nvSpPr>
            <p:cNvPr id="561" name="Google Shape;561;p11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13"/>
          <p:cNvSpPr/>
          <p:nvPr/>
        </p:nvSpPr>
        <p:spPr>
          <a:xfrm>
            <a:off x="52769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3"/>
          <p:cNvSpPr/>
          <p:nvPr/>
        </p:nvSpPr>
        <p:spPr>
          <a:xfrm>
            <a:off x="-3519225" y="0"/>
            <a:ext cx="5253633" cy="52768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574" name="Google Shape;574;p13"/>
          <p:cNvSpPr txBox="1"/>
          <p:nvPr>
            <p:ph type="title"/>
          </p:nvPr>
        </p:nvSpPr>
        <p:spPr>
          <a:xfrm>
            <a:off x="2295600" y="3021563"/>
            <a:ext cx="4553100" cy="43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5" name="Google Shape;575;p13"/>
          <p:cNvSpPr txBox="1"/>
          <p:nvPr>
            <p:ph idx="1" type="subTitle"/>
          </p:nvPr>
        </p:nvSpPr>
        <p:spPr>
          <a:xfrm>
            <a:off x="2295450" y="1685138"/>
            <a:ext cx="4553100" cy="123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576" name="Google Shape;576;p13"/>
          <p:cNvGrpSpPr/>
          <p:nvPr/>
        </p:nvGrpSpPr>
        <p:grpSpPr>
          <a:xfrm>
            <a:off x="1535429" y="583264"/>
            <a:ext cx="193699" cy="185318"/>
            <a:chOff x="3483800" y="1530650"/>
            <a:chExt cx="1459674" cy="1397574"/>
          </a:xfrm>
        </p:grpSpPr>
        <p:sp>
          <p:nvSpPr>
            <p:cNvPr id="577" name="Google Shape;577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13"/>
          <p:cNvGrpSpPr/>
          <p:nvPr/>
        </p:nvGrpSpPr>
        <p:grpSpPr>
          <a:xfrm>
            <a:off x="7089424" y="3405872"/>
            <a:ext cx="318260" cy="295560"/>
            <a:chOff x="3931664" y="3196564"/>
            <a:chExt cx="819834" cy="761359"/>
          </a:xfrm>
        </p:grpSpPr>
        <p:sp>
          <p:nvSpPr>
            <p:cNvPr id="587" name="Google Shape;587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" name="Google Shape;590;p13"/>
          <p:cNvGrpSpPr/>
          <p:nvPr/>
        </p:nvGrpSpPr>
        <p:grpSpPr>
          <a:xfrm>
            <a:off x="575339" y="1284522"/>
            <a:ext cx="500427" cy="464734"/>
            <a:chOff x="3931664" y="3196564"/>
            <a:chExt cx="819834" cy="761359"/>
          </a:xfrm>
        </p:grpSpPr>
        <p:sp>
          <p:nvSpPr>
            <p:cNvPr id="591" name="Google Shape;591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" name="Google Shape;594;p13"/>
          <p:cNvGrpSpPr/>
          <p:nvPr/>
        </p:nvGrpSpPr>
        <p:grpSpPr>
          <a:xfrm>
            <a:off x="7972429" y="2479089"/>
            <a:ext cx="193699" cy="185318"/>
            <a:chOff x="3483800" y="1530650"/>
            <a:chExt cx="1459674" cy="1397574"/>
          </a:xfrm>
        </p:grpSpPr>
        <p:sp>
          <p:nvSpPr>
            <p:cNvPr id="595" name="Google Shape;59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3"/>
          <p:cNvGrpSpPr/>
          <p:nvPr/>
        </p:nvGrpSpPr>
        <p:grpSpPr>
          <a:xfrm rot="-2700000">
            <a:off x="2741984" y="4418164"/>
            <a:ext cx="307579" cy="294296"/>
            <a:chOff x="3483800" y="1530650"/>
            <a:chExt cx="1459674" cy="1397574"/>
          </a:xfrm>
        </p:grpSpPr>
        <p:sp>
          <p:nvSpPr>
            <p:cNvPr id="605" name="Google Shape;605;p1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3"/>
          <p:cNvGrpSpPr/>
          <p:nvPr/>
        </p:nvGrpSpPr>
        <p:grpSpPr>
          <a:xfrm rot="-3121908">
            <a:off x="7407403" y="392194"/>
            <a:ext cx="318220" cy="295523"/>
            <a:chOff x="3931664" y="3196564"/>
            <a:chExt cx="819834" cy="761359"/>
          </a:xfrm>
        </p:grpSpPr>
        <p:sp>
          <p:nvSpPr>
            <p:cNvPr id="615" name="Google Shape;615;p1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3"/>
          <p:cNvGrpSpPr/>
          <p:nvPr/>
        </p:nvGrpSpPr>
        <p:grpSpPr>
          <a:xfrm>
            <a:off x="8370337" y="-422491"/>
            <a:ext cx="1143068" cy="1143068"/>
            <a:chOff x="1565300" y="733100"/>
            <a:chExt cx="1143525" cy="1143525"/>
          </a:xfrm>
        </p:grpSpPr>
        <p:sp>
          <p:nvSpPr>
            <p:cNvPr id="619" name="Google Shape;619;p1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6" name="Google Shape;626;p13"/>
          <p:cNvGrpSpPr/>
          <p:nvPr/>
        </p:nvGrpSpPr>
        <p:grpSpPr>
          <a:xfrm>
            <a:off x="-324835" y="3402341"/>
            <a:ext cx="1933254" cy="1933222"/>
            <a:chOff x="3174950" y="3673600"/>
            <a:chExt cx="1481875" cy="1481850"/>
          </a:xfrm>
        </p:grpSpPr>
        <p:sp>
          <p:nvSpPr>
            <p:cNvPr id="627" name="Google Shape;627;p13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5" name="Google Shape;635;p14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636" name="Google Shape;636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4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40" name="Google Shape;640;p1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" name="Google Shape;649;p14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650" name="Google Shape;650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4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654" name="Google Shape;654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14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658" name="Google Shape;658;p1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1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2" name="Google Shape;662;p14"/>
          <p:cNvSpPr/>
          <p:nvPr/>
        </p:nvSpPr>
        <p:spPr>
          <a:xfrm>
            <a:off x="720825" y="1451400"/>
            <a:ext cx="7704000" cy="31521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4"/>
          <p:cNvSpPr txBox="1"/>
          <p:nvPr>
            <p:ph idx="1" type="subTitle"/>
          </p:nvPr>
        </p:nvSpPr>
        <p:spPr>
          <a:xfrm>
            <a:off x="1867611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4" name="Google Shape;664;p14"/>
          <p:cNvSpPr txBox="1"/>
          <p:nvPr>
            <p:ph idx="2" type="title"/>
          </p:nvPr>
        </p:nvSpPr>
        <p:spPr>
          <a:xfrm>
            <a:off x="1867611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5" name="Google Shape;665;p14"/>
          <p:cNvSpPr txBox="1"/>
          <p:nvPr>
            <p:ph idx="3" type="subTitle"/>
          </p:nvPr>
        </p:nvSpPr>
        <p:spPr>
          <a:xfrm>
            <a:off x="5544486" y="2207550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6" name="Google Shape;666;p14"/>
          <p:cNvSpPr txBox="1"/>
          <p:nvPr>
            <p:ph idx="4" type="title"/>
          </p:nvPr>
        </p:nvSpPr>
        <p:spPr>
          <a:xfrm>
            <a:off x="5544486" y="1865550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4"/>
          <p:cNvSpPr txBox="1"/>
          <p:nvPr>
            <p:ph idx="5" type="subTitle"/>
          </p:nvPr>
        </p:nvSpPr>
        <p:spPr>
          <a:xfrm>
            <a:off x="1867611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8" name="Google Shape;668;p14"/>
          <p:cNvSpPr txBox="1"/>
          <p:nvPr>
            <p:ph idx="6" type="title"/>
          </p:nvPr>
        </p:nvSpPr>
        <p:spPr>
          <a:xfrm>
            <a:off x="1867462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9" name="Google Shape;669;p14"/>
          <p:cNvSpPr txBox="1"/>
          <p:nvPr>
            <p:ph idx="7" type="subTitle"/>
          </p:nvPr>
        </p:nvSpPr>
        <p:spPr>
          <a:xfrm>
            <a:off x="5544486" y="3543425"/>
            <a:ext cx="2295600" cy="68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0" name="Google Shape;670;p14"/>
          <p:cNvSpPr txBox="1"/>
          <p:nvPr>
            <p:ph idx="8" type="title"/>
          </p:nvPr>
        </p:nvSpPr>
        <p:spPr>
          <a:xfrm>
            <a:off x="5544486" y="3201425"/>
            <a:ext cx="2295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1" name="Google Shape;671;p14"/>
          <p:cNvSpPr txBox="1"/>
          <p:nvPr>
            <p:ph hasCustomPrompt="1" idx="9" type="title"/>
          </p:nvPr>
        </p:nvSpPr>
        <p:spPr>
          <a:xfrm>
            <a:off x="1303913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2" name="Google Shape;672;p14"/>
          <p:cNvSpPr txBox="1"/>
          <p:nvPr>
            <p:ph hasCustomPrompt="1" idx="13" type="title"/>
          </p:nvPr>
        </p:nvSpPr>
        <p:spPr>
          <a:xfrm>
            <a:off x="1303913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3" name="Google Shape;673;p14"/>
          <p:cNvSpPr txBox="1"/>
          <p:nvPr>
            <p:ph hasCustomPrompt="1" idx="14" type="title"/>
          </p:nvPr>
        </p:nvSpPr>
        <p:spPr>
          <a:xfrm>
            <a:off x="4980788" y="1865550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4" name="Google Shape;674;p14"/>
          <p:cNvSpPr txBox="1"/>
          <p:nvPr>
            <p:ph hasCustomPrompt="1" idx="15" type="title"/>
          </p:nvPr>
        </p:nvSpPr>
        <p:spPr>
          <a:xfrm>
            <a:off x="4980788" y="3201425"/>
            <a:ext cx="4146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grpSp>
        <p:nvGrpSpPr>
          <p:cNvPr id="675" name="Google Shape;675;p14"/>
          <p:cNvGrpSpPr/>
          <p:nvPr/>
        </p:nvGrpSpPr>
        <p:grpSpPr>
          <a:xfrm>
            <a:off x="-244345" y="-118031"/>
            <a:ext cx="898724" cy="898750"/>
            <a:chOff x="4876725" y="2387875"/>
            <a:chExt cx="874075" cy="874100"/>
          </a:xfrm>
        </p:grpSpPr>
        <p:sp>
          <p:nvSpPr>
            <p:cNvPr id="676" name="Google Shape;676;p14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5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0" name="Google Shape;69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15"/>
          <p:cNvSpPr/>
          <p:nvPr/>
        </p:nvSpPr>
        <p:spPr>
          <a:xfrm flipH="1" rot="5400000">
            <a:off x="-2054751" y="-2695254"/>
            <a:ext cx="6090356" cy="673050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" name="Google Shape;692;p15"/>
          <p:cNvGrpSpPr/>
          <p:nvPr/>
        </p:nvGrpSpPr>
        <p:grpSpPr>
          <a:xfrm>
            <a:off x="8830437" y="4641113"/>
            <a:ext cx="406227" cy="388246"/>
            <a:chOff x="3483800" y="1530650"/>
            <a:chExt cx="1459674" cy="1397574"/>
          </a:xfrm>
        </p:grpSpPr>
        <p:sp>
          <p:nvSpPr>
            <p:cNvPr id="693" name="Google Shape;693;p1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rot="3907081">
            <a:off x="8616760" y="4004183"/>
            <a:ext cx="153542" cy="142591"/>
            <a:chOff x="3931664" y="3196564"/>
            <a:chExt cx="819834" cy="761359"/>
          </a:xfrm>
        </p:grpSpPr>
        <p:sp>
          <p:nvSpPr>
            <p:cNvPr id="703" name="Google Shape;703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15"/>
          <p:cNvGrpSpPr/>
          <p:nvPr/>
        </p:nvGrpSpPr>
        <p:grpSpPr>
          <a:xfrm rot="-2977161">
            <a:off x="8962885" y="3149974"/>
            <a:ext cx="288648" cy="268060"/>
            <a:chOff x="3931664" y="3196564"/>
            <a:chExt cx="819834" cy="761359"/>
          </a:xfrm>
        </p:grpSpPr>
        <p:sp>
          <p:nvSpPr>
            <p:cNvPr id="707" name="Google Shape;707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5"/>
          <p:cNvGrpSpPr/>
          <p:nvPr/>
        </p:nvGrpSpPr>
        <p:grpSpPr>
          <a:xfrm>
            <a:off x="239179" y="908649"/>
            <a:ext cx="309897" cy="287794"/>
            <a:chOff x="3931664" y="3196564"/>
            <a:chExt cx="819834" cy="761359"/>
          </a:xfrm>
        </p:grpSpPr>
        <p:sp>
          <p:nvSpPr>
            <p:cNvPr id="711" name="Google Shape;711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4" name="Google Shape;714;p15"/>
          <p:cNvGrpSpPr/>
          <p:nvPr/>
        </p:nvGrpSpPr>
        <p:grpSpPr>
          <a:xfrm rot="3907081">
            <a:off x="128235" y="1501958"/>
            <a:ext cx="153542" cy="142591"/>
            <a:chOff x="3931664" y="3196564"/>
            <a:chExt cx="819834" cy="761359"/>
          </a:xfrm>
        </p:grpSpPr>
        <p:sp>
          <p:nvSpPr>
            <p:cNvPr id="715" name="Google Shape;715;p1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15"/>
          <p:cNvSpPr txBox="1"/>
          <p:nvPr>
            <p:ph idx="1" type="subTitle"/>
          </p:nvPr>
        </p:nvSpPr>
        <p:spPr>
          <a:xfrm>
            <a:off x="720000" y="1875650"/>
            <a:ext cx="5969100" cy="272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19" name="Google Shape;719;p15"/>
          <p:cNvSpPr txBox="1"/>
          <p:nvPr>
            <p:ph type="title"/>
          </p:nvPr>
        </p:nvSpPr>
        <p:spPr>
          <a:xfrm>
            <a:off x="4572000" y="431350"/>
            <a:ext cx="3852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20" name="Google Shape;720;p15"/>
          <p:cNvGrpSpPr/>
          <p:nvPr/>
        </p:nvGrpSpPr>
        <p:grpSpPr>
          <a:xfrm rot="-895738">
            <a:off x="715843" y="-317192"/>
            <a:ext cx="1016157" cy="1012457"/>
            <a:chOff x="4134250" y="882850"/>
            <a:chExt cx="843375" cy="844025"/>
          </a:xfrm>
        </p:grpSpPr>
        <p:sp>
          <p:nvSpPr>
            <p:cNvPr id="721" name="Google Shape;721;p15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8" name="Google Shape;72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16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16"/>
          <p:cNvSpPr/>
          <p:nvPr/>
        </p:nvSpPr>
        <p:spPr>
          <a:xfrm>
            <a:off x="6249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6"/>
          <p:cNvSpPr/>
          <p:nvPr/>
        </p:nvSpPr>
        <p:spPr>
          <a:xfrm>
            <a:off x="613020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6"/>
          <p:cNvSpPr/>
          <p:nvPr/>
        </p:nvSpPr>
        <p:spPr>
          <a:xfrm>
            <a:off x="3377550" y="2005450"/>
            <a:ext cx="2388900" cy="2343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6"/>
          <p:cNvSpPr txBox="1"/>
          <p:nvPr>
            <p:ph idx="1" type="subTitle"/>
          </p:nvPr>
        </p:nvSpPr>
        <p:spPr>
          <a:xfrm>
            <a:off x="720000" y="35337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4" name="Google Shape;734;p16"/>
          <p:cNvSpPr txBox="1"/>
          <p:nvPr>
            <p:ph idx="2" type="title"/>
          </p:nvPr>
        </p:nvSpPr>
        <p:spPr>
          <a:xfrm>
            <a:off x="720000" y="31171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16"/>
          <p:cNvSpPr txBox="1"/>
          <p:nvPr>
            <p:ph idx="3" type="subTitle"/>
          </p:nvPr>
        </p:nvSpPr>
        <p:spPr>
          <a:xfrm>
            <a:off x="347264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6" name="Google Shape;736;p16"/>
          <p:cNvSpPr txBox="1"/>
          <p:nvPr>
            <p:ph idx="4" type="title"/>
          </p:nvPr>
        </p:nvSpPr>
        <p:spPr>
          <a:xfrm>
            <a:off x="347265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7" name="Google Shape;737;p16"/>
          <p:cNvSpPr txBox="1"/>
          <p:nvPr>
            <p:ph idx="5" type="subTitle"/>
          </p:nvPr>
        </p:nvSpPr>
        <p:spPr>
          <a:xfrm>
            <a:off x="6225299" y="3536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8" name="Google Shape;738;p16"/>
          <p:cNvSpPr txBox="1"/>
          <p:nvPr>
            <p:ph idx="6" type="title"/>
          </p:nvPr>
        </p:nvSpPr>
        <p:spPr>
          <a:xfrm>
            <a:off x="6225300" y="3119425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39" name="Google Shape;739;p16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740" name="Google Shape;740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16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750" name="Google Shape;750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16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754" name="Google Shape;754;p1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6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758" name="Google Shape;75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Google Shape;767;p16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768" name="Google Shape;76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16"/>
          <p:cNvGrpSpPr/>
          <p:nvPr/>
        </p:nvGrpSpPr>
        <p:grpSpPr>
          <a:xfrm flipH="1">
            <a:off x="8519096" y="447339"/>
            <a:ext cx="193699" cy="185318"/>
            <a:chOff x="3483800" y="1530650"/>
            <a:chExt cx="1459674" cy="1397574"/>
          </a:xfrm>
        </p:grpSpPr>
        <p:sp>
          <p:nvSpPr>
            <p:cNvPr id="778" name="Google Shape;778;p1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7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9" name="Google Shape;78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17"/>
          <p:cNvSpPr txBox="1"/>
          <p:nvPr>
            <p:ph type="title"/>
          </p:nvPr>
        </p:nvSpPr>
        <p:spPr>
          <a:xfrm>
            <a:off x="720000" y="1149300"/>
            <a:ext cx="4430700" cy="167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1" name="Google Shape;791;p17"/>
          <p:cNvSpPr txBox="1"/>
          <p:nvPr>
            <p:ph idx="1" type="subTitle"/>
          </p:nvPr>
        </p:nvSpPr>
        <p:spPr>
          <a:xfrm>
            <a:off x="720000" y="3179707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792" name="Google Shape;792;p17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793" name="Google Shape;793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803" name="Google Shape;803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Google Shape;806;p17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807" name="Google Shape;807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0" name="Google Shape;810;p17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811" name="Google Shape;811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Google Shape;820;p17"/>
          <p:cNvGrpSpPr/>
          <p:nvPr/>
        </p:nvGrpSpPr>
        <p:grpSpPr>
          <a:xfrm>
            <a:off x="8323174" y="244447"/>
            <a:ext cx="318260" cy="295560"/>
            <a:chOff x="3931664" y="3196564"/>
            <a:chExt cx="819834" cy="761359"/>
          </a:xfrm>
        </p:grpSpPr>
        <p:sp>
          <p:nvSpPr>
            <p:cNvPr id="821" name="Google Shape;821;p1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7"/>
          <p:cNvGrpSpPr/>
          <p:nvPr/>
        </p:nvGrpSpPr>
        <p:grpSpPr>
          <a:xfrm>
            <a:off x="8716329" y="963989"/>
            <a:ext cx="193699" cy="185318"/>
            <a:chOff x="3483800" y="1530650"/>
            <a:chExt cx="1459674" cy="1397574"/>
          </a:xfrm>
        </p:grpSpPr>
        <p:sp>
          <p:nvSpPr>
            <p:cNvPr id="825" name="Google Shape;825;p1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5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8"/>
          <p:cNvSpPr txBox="1"/>
          <p:nvPr>
            <p:ph type="title"/>
          </p:nvPr>
        </p:nvSpPr>
        <p:spPr>
          <a:xfrm>
            <a:off x="2126700" y="1729525"/>
            <a:ext cx="4890600" cy="12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44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6" name="Google Shape;836;p18"/>
          <p:cNvSpPr/>
          <p:nvPr/>
        </p:nvSpPr>
        <p:spPr>
          <a:xfrm>
            <a:off x="4825125" y="0"/>
            <a:ext cx="4423146" cy="5829284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8"/>
          <p:cNvSpPr/>
          <p:nvPr/>
        </p:nvSpPr>
        <p:spPr>
          <a:xfrm flipH="1" rot="10800000">
            <a:off x="-3321749" y="-740555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838" name="Google Shape;838;p18"/>
          <p:cNvGrpSpPr/>
          <p:nvPr/>
        </p:nvGrpSpPr>
        <p:grpSpPr>
          <a:xfrm>
            <a:off x="708085" y="4068918"/>
            <a:ext cx="858890" cy="858890"/>
            <a:chOff x="2751400" y="2498775"/>
            <a:chExt cx="652900" cy="652900"/>
          </a:xfrm>
        </p:grpSpPr>
        <p:sp>
          <p:nvSpPr>
            <p:cNvPr id="839" name="Google Shape;839;p1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18"/>
          <p:cNvGrpSpPr/>
          <p:nvPr/>
        </p:nvGrpSpPr>
        <p:grpSpPr>
          <a:xfrm>
            <a:off x="8250814" y="-120033"/>
            <a:ext cx="1021881" cy="1021910"/>
            <a:chOff x="4876725" y="2387875"/>
            <a:chExt cx="874075" cy="874100"/>
          </a:xfrm>
        </p:grpSpPr>
        <p:sp>
          <p:nvSpPr>
            <p:cNvPr id="849" name="Google Shape;849;p18"/>
            <p:cNvSpPr/>
            <p:nvPr/>
          </p:nvSpPr>
          <p:spPr>
            <a:xfrm>
              <a:off x="4876725" y="2387875"/>
              <a:ext cx="874075" cy="874100"/>
            </a:xfrm>
            <a:custGeom>
              <a:rect b="b" l="l" r="r" t="t"/>
              <a:pathLst>
                <a:path extrusionOk="0" h="34964" w="34963">
                  <a:moveTo>
                    <a:pt x="17469" y="0"/>
                  </a:moveTo>
                  <a:cubicBezTo>
                    <a:pt x="7820" y="0"/>
                    <a:pt x="0" y="7845"/>
                    <a:pt x="0" y="17494"/>
                  </a:cubicBezTo>
                  <a:cubicBezTo>
                    <a:pt x="0" y="27143"/>
                    <a:pt x="7820" y="34963"/>
                    <a:pt x="17469" y="34963"/>
                  </a:cubicBezTo>
                  <a:cubicBezTo>
                    <a:pt x="27118" y="34963"/>
                    <a:pt x="34963" y="27143"/>
                    <a:pt x="34963" y="17494"/>
                  </a:cubicBezTo>
                  <a:cubicBezTo>
                    <a:pt x="34963" y="7845"/>
                    <a:pt x="27118" y="0"/>
                    <a:pt x="17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4881725" y="2387875"/>
              <a:ext cx="853425" cy="674625"/>
            </a:xfrm>
            <a:custGeom>
              <a:rect b="b" l="l" r="r" t="t"/>
              <a:pathLst>
                <a:path extrusionOk="0" h="26985" w="34137">
                  <a:moveTo>
                    <a:pt x="17269" y="0"/>
                  </a:moveTo>
                  <a:cubicBezTo>
                    <a:pt x="8472" y="0"/>
                    <a:pt x="1204" y="6542"/>
                    <a:pt x="1" y="15013"/>
                  </a:cubicBezTo>
                  <a:cubicBezTo>
                    <a:pt x="1931" y="15088"/>
                    <a:pt x="4462" y="15013"/>
                    <a:pt x="5440" y="16341"/>
                  </a:cubicBezTo>
                  <a:cubicBezTo>
                    <a:pt x="7008" y="18495"/>
                    <a:pt x="6478" y="22112"/>
                    <a:pt x="8850" y="22112"/>
                  </a:cubicBezTo>
                  <a:cubicBezTo>
                    <a:pt x="9018" y="22112"/>
                    <a:pt x="9200" y="22094"/>
                    <a:pt x="9399" y="22056"/>
                  </a:cubicBezTo>
                  <a:cubicBezTo>
                    <a:pt x="12349" y="21495"/>
                    <a:pt x="16793" y="19796"/>
                    <a:pt x="18902" y="19796"/>
                  </a:cubicBezTo>
                  <a:cubicBezTo>
                    <a:pt x="18961" y="19796"/>
                    <a:pt x="19018" y="19797"/>
                    <a:pt x="19074" y="19800"/>
                  </a:cubicBezTo>
                  <a:cubicBezTo>
                    <a:pt x="21104" y="19875"/>
                    <a:pt x="22432" y="24437"/>
                    <a:pt x="24487" y="26517"/>
                  </a:cubicBezTo>
                  <a:cubicBezTo>
                    <a:pt x="24810" y="26844"/>
                    <a:pt x="25109" y="26984"/>
                    <a:pt x="25390" y="26984"/>
                  </a:cubicBezTo>
                  <a:cubicBezTo>
                    <a:pt x="26873" y="26984"/>
                    <a:pt x="27869" y="23067"/>
                    <a:pt x="29450" y="22056"/>
                  </a:cubicBezTo>
                  <a:cubicBezTo>
                    <a:pt x="31304" y="20853"/>
                    <a:pt x="34136" y="14286"/>
                    <a:pt x="32106" y="12958"/>
                  </a:cubicBezTo>
                  <a:cubicBezTo>
                    <a:pt x="30051" y="11630"/>
                    <a:pt x="27244" y="8948"/>
                    <a:pt x="28197" y="6792"/>
                  </a:cubicBezTo>
                  <a:cubicBezTo>
                    <a:pt x="28472" y="6191"/>
                    <a:pt x="29074" y="5690"/>
                    <a:pt x="29725" y="5239"/>
                  </a:cubicBezTo>
                  <a:cubicBezTo>
                    <a:pt x="26567" y="2005"/>
                    <a:pt x="22156" y="0"/>
                    <a:pt x="17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5011425" y="2387875"/>
              <a:ext cx="511325" cy="495050"/>
            </a:xfrm>
            <a:custGeom>
              <a:rect b="b" l="l" r="r" t="t"/>
              <a:pathLst>
                <a:path extrusionOk="0" h="19802" w="20453">
                  <a:moveTo>
                    <a:pt x="12081" y="0"/>
                  </a:moveTo>
                  <a:cubicBezTo>
                    <a:pt x="7620" y="0"/>
                    <a:pt x="3560" y="1705"/>
                    <a:pt x="477" y="4462"/>
                  </a:cubicBezTo>
                  <a:cubicBezTo>
                    <a:pt x="1" y="5640"/>
                    <a:pt x="277" y="6567"/>
                    <a:pt x="1555" y="6792"/>
                  </a:cubicBezTo>
                  <a:cubicBezTo>
                    <a:pt x="4412" y="7294"/>
                    <a:pt x="8121" y="8973"/>
                    <a:pt x="6267" y="10652"/>
                  </a:cubicBezTo>
                  <a:cubicBezTo>
                    <a:pt x="4412" y="12356"/>
                    <a:pt x="2432" y="11805"/>
                    <a:pt x="3510" y="14111"/>
                  </a:cubicBezTo>
                  <a:cubicBezTo>
                    <a:pt x="4576" y="16392"/>
                    <a:pt x="5274" y="19801"/>
                    <a:pt x="8031" y="19801"/>
                  </a:cubicBezTo>
                  <a:cubicBezTo>
                    <a:pt x="8061" y="19801"/>
                    <a:pt x="8091" y="19801"/>
                    <a:pt x="8121" y="19800"/>
                  </a:cubicBezTo>
                  <a:cubicBezTo>
                    <a:pt x="10953" y="19700"/>
                    <a:pt x="13084" y="15439"/>
                    <a:pt x="14587" y="13058"/>
                  </a:cubicBezTo>
                  <a:cubicBezTo>
                    <a:pt x="16091" y="10652"/>
                    <a:pt x="17971" y="11855"/>
                    <a:pt x="18848" y="9173"/>
                  </a:cubicBezTo>
                  <a:cubicBezTo>
                    <a:pt x="19725" y="6492"/>
                    <a:pt x="20452" y="4462"/>
                    <a:pt x="17695" y="4186"/>
                  </a:cubicBezTo>
                  <a:cubicBezTo>
                    <a:pt x="17423" y="4161"/>
                    <a:pt x="17159" y="4151"/>
                    <a:pt x="16906" y="4151"/>
                  </a:cubicBezTo>
                  <a:cubicBezTo>
                    <a:pt x="15645" y="4151"/>
                    <a:pt x="14622" y="4406"/>
                    <a:pt x="13852" y="4406"/>
                  </a:cubicBezTo>
                  <a:cubicBezTo>
                    <a:pt x="13211" y="4406"/>
                    <a:pt x="12744" y="4230"/>
                    <a:pt x="12457" y="3584"/>
                  </a:cubicBezTo>
                  <a:cubicBezTo>
                    <a:pt x="11956" y="2432"/>
                    <a:pt x="12432" y="1203"/>
                    <a:pt x="12933" y="51"/>
                  </a:cubicBezTo>
                  <a:cubicBezTo>
                    <a:pt x="12633" y="51"/>
                    <a:pt x="12382" y="0"/>
                    <a:pt x="12081" y="0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453575" y="2644250"/>
              <a:ext cx="297225" cy="386575"/>
            </a:xfrm>
            <a:custGeom>
              <a:rect b="b" l="l" r="r" t="t"/>
              <a:pathLst>
                <a:path extrusionOk="0" h="15463" w="11889">
                  <a:moveTo>
                    <a:pt x="9459" y="1"/>
                  </a:moveTo>
                  <a:cubicBezTo>
                    <a:pt x="9239" y="1"/>
                    <a:pt x="9012" y="15"/>
                    <a:pt x="8781" y="46"/>
                  </a:cubicBezTo>
                  <a:cubicBezTo>
                    <a:pt x="5799" y="472"/>
                    <a:pt x="2616" y="497"/>
                    <a:pt x="3217" y="3605"/>
                  </a:cubicBezTo>
                  <a:cubicBezTo>
                    <a:pt x="3819" y="6688"/>
                    <a:pt x="4821" y="9269"/>
                    <a:pt x="3217" y="9545"/>
                  </a:cubicBezTo>
                  <a:cubicBezTo>
                    <a:pt x="3093" y="9564"/>
                    <a:pt x="2967" y="9573"/>
                    <a:pt x="2839" y="9573"/>
                  </a:cubicBezTo>
                  <a:cubicBezTo>
                    <a:pt x="1961" y="9573"/>
                    <a:pt x="1025" y="9173"/>
                    <a:pt x="517" y="9173"/>
                  </a:cubicBezTo>
                  <a:cubicBezTo>
                    <a:pt x="142" y="9173"/>
                    <a:pt x="0" y="9391"/>
                    <a:pt x="285" y="10147"/>
                  </a:cubicBezTo>
                  <a:cubicBezTo>
                    <a:pt x="987" y="12101"/>
                    <a:pt x="2390" y="13881"/>
                    <a:pt x="3719" y="14407"/>
                  </a:cubicBezTo>
                  <a:cubicBezTo>
                    <a:pt x="5047" y="14934"/>
                    <a:pt x="6375" y="15385"/>
                    <a:pt x="7102" y="15460"/>
                  </a:cubicBezTo>
                  <a:cubicBezTo>
                    <a:pt x="7114" y="15462"/>
                    <a:pt x="7126" y="15462"/>
                    <a:pt x="7138" y="15462"/>
                  </a:cubicBezTo>
                  <a:cubicBezTo>
                    <a:pt x="7851" y="15462"/>
                    <a:pt x="9213" y="12653"/>
                    <a:pt x="11012" y="12653"/>
                  </a:cubicBezTo>
                  <a:cubicBezTo>
                    <a:pt x="11563" y="10949"/>
                    <a:pt x="11889" y="9119"/>
                    <a:pt x="11889" y="7239"/>
                  </a:cubicBezTo>
                  <a:cubicBezTo>
                    <a:pt x="11889" y="4683"/>
                    <a:pt x="11313" y="2252"/>
                    <a:pt x="10335" y="71"/>
                  </a:cubicBezTo>
                  <a:cubicBezTo>
                    <a:pt x="10058" y="28"/>
                    <a:pt x="9765" y="1"/>
                    <a:pt x="945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>
              <a:off x="4896150" y="2939125"/>
              <a:ext cx="609050" cy="322850"/>
            </a:xfrm>
            <a:custGeom>
              <a:rect b="b" l="l" r="r" t="t"/>
              <a:pathLst>
                <a:path extrusionOk="0" h="12914" w="24362">
                  <a:moveTo>
                    <a:pt x="2449" y="1"/>
                  </a:moveTo>
                  <a:cubicBezTo>
                    <a:pt x="1605" y="1"/>
                    <a:pt x="763" y="234"/>
                    <a:pt x="0" y="557"/>
                  </a:cubicBezTo>
                  <a:cubicBezTo>
                    <a:pt x="2181" y="7700"/>
                    <a:pt x="8848" y="12913"/>
                    <a:pt x="16692" y="12913"/>
                  </a:cubicBezTo>
                  <a:cubicBezTo>
                    <a:pt x="19449" y="12913"/>
                    <a:pt x="22056" y="12261"/>
                    <a:pt x="24361" y="11134"/>
                  </a:cubicBezTo>
                  <a:cubicBezTo>
                    <a:pt x="23234" y="10833"/>
                    <a:pt x="21630" y="10607"/>
                    <a:pt x="21153" y="9805"/>
                  </a:cubicBezTo>
                  <a:cubicBezTo>
                    <a:pt x="20176" y="8126"/>
                    <a:pt x="21780" y="7474"/>
                    <a:pt x="21153" y="4918"/>
                  </a:cubicBezTo>
                  <a:cubicBezTo>
                    <a:pt x="20527" y="2337"/>
                    <a:pt x="19299" y="3239"/>
                    <a:pt x="17168" y="1459"/>
                  </a:cubicBezTo>
                  <a:cubicBezTo>
                    <a:pt x="16653" y="1029"/>
                    <a:pt x="16143" y="843"/>
                    <a:pt x="15653" y="843"/>
                  </a:cubicBezTo>
                  <a:cubicBezTo>
                    <a:pt x="14117" y="843"/>
                    <a:pt x="12771" y="2662"/>
                    <a:pt x="12030" y="4467"/>
                  </a:cubicBezTo>
                  <a:cubicBezTo>
                    <a:pt x="11784" y="5061"/>
                    <a:pt x="11397" y="5311"/>
                    <a:pt x="10915" y="5311"/>
                  </a:cubicBezTo>
                  <a:cubicBezTo>
                    <a:pt x="9486" y="5311"/>
                    <a:pt x="7219" y="3114"/>
                    <a:pt x="5289" y="1184"/>
                  </a:cubicBezTo>
                  <a:cubicBezTo>
                    <a:pt x="4424" y="319"/>
                    <a:pt x="3436" y="1"/>
                    <a:pt x="2449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>
              <a:off x="5159300" y="2454100"/>
              <a:ext cx="224975" cy="353875"/>
            </a:xfrm>
            <a:custGeom>
              <a:rect b="b" l="l" r="r" t="t"/>
              <a:pathLst>
                <a:path extrusionOk="0" h="14155" w="8999">
                  <a:moveTo>
                    <a:pt x="4556" y="1"/>
                  </a:moveTo>
                  <a:cubicBezTo>
                    <a:pt x="4412" y="1"/>
                    <a:pt x="4240" y="11"/>
                    <a:pt x="4036" y="33"/>
                  </a:cubicBezTo>
                  <a:cubicBezTo>
                    <a:pt x="1680" y="309"/>
                    <a:pt x="176" y="209"/>
                    <a:pt x="76" y="1186"/>
                  </a:cubicBezTo>
                  <a:cubicBezTo>
                    <a:pt x="1" y="2163"/>
                    <a:pt x="1053" y="4118"/>
                    <a:pt x="2031" y="5046"/>
                  </a:cubicBezTo>
                  <a:cubicBezTo>
                    <a:pt x="3008" y="5973"/>
                    <a:pt x="3635" y="8404"/>
                    <a:pt x="2557" y="9457"/>
                  </a:cubicBezTo>
                  <a:cubicBezTo>
                    <a:pt x="1129" y="10835"/>
                    <a:pt x="1" y="11211"/>
                    <a:pt x="1580" y="12640"/>
                  </a:cubicBezTo>
                  <a:cubicBezTo>
                    <a:pt x="2492" y="13438"/>
                    <a:pt x="2950" y="14155"/>
                    <a:pt x="3434" y="14155"/>
                  </a:cubicBezTo>
                  <a:cubicBezTo>
                    <a:pt x="3801" y="14155"/>
                    <a:pt x="4182" y="13742"/>
                    <a:pt x="4788" y="12640"/>
                  </a:cubicBezTo>
                  <a:cubicBezTo>
                    <a:pt x="6166" y="10058"/>
                    <a:pt x="7344" y="8880"/>
                    <a:pt x="7971" y="7602"/>
                  </a:cubicBezTo>
                  <a:cubicBezTo>
                    <a:pt x="8597" y="6324"/>
                    <a:pt x="8998" y="4444"/>
                    <a:pt x="7520" y="4143"/>
                  </a:cubicBezTo>
                  <a:cubicBezTo>
                    <a:pt x="6041" y="3843"/>
                    <a:pt x="4863" y="4194"/>
                    <a:pt x="4687" y="2615"/>
                  </a:cubicBezTo>
                  <a:cubicBezTo>
                    <a:pt x="4527" y="1151"/>
                    <a:pt x="6057" y="1"/>
                    <a:pt x="455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>
              <a:off x="5386800" y="2744225"/>
              <a:ext cx="73900" cy="54075"/>
            </a:xfrm>
            <a:custGeom>
              <a:rect b="b" l="l" r="r" t="t"/>
              <a:pathLst>
                <a:path extrusionOk="0" h="2163" w="2956">
                  <a:moveTo>
                    <a:pt x="973" y="0"/>
                  </a:moveTo>
                  <a:cubicBezTo>
                    <a:pt x="35" y="0"/>
                    <a:pt x="1" y="2163"/>
                    <a:pt x="901" y="2163"/>
                  </a:cubicBezTo>
                  <a:cubicBezTo>
                    <a:pt x="1978" y="2163"/>
                    <a:pt x="2956" y="1185"/>
                    <a:pt x="1527" y="208"/>
                  </a:cubicBezTo>
                  <a:cubicBezTo>
                    <a:pt x="1317" y="62"/>
                    <a:pt x="1132" y="0"/>
                    <a:pt x="973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>
              <a:off x="4970275" y="2601850"/>
              <a:ext cx="91300" cy="88200"/>
            </a:xfrm>
            <a:custGeom>
              <a:rect b="b" l="l" r="r" t="t"/>
              <a:pathLst>
                <a:path extrusionOk="0" h="3528" w="3652">
                  <a:moveTo>
                    <a:pt x="1971" y="0"/>
                  </a:moveTo>
                  <a:cubicBezTo>
                    <a:pt x="1052" y="0"/>
                    <a:pt x="1" y="864"/>
                    <a:pt x="18" y="1692"/>
                  </a:cubicBezTo>
                  <a:cubicBezTo>
                    <a:pt x="18" y="2641"/>
                    <a:pt x="642" y="3528"/>
                    <a:pt x="1336" y="3528"/>
                  </a:cubicBezTo>
                  <a:cubicBezTo>
                    <a:pt x="1521" y="3528"/>
                    <a:pt x="1712" y="3464"/>
                    <a:pt x="1898" y="3321"/>
                  </a:cubicBezTo>
                  <a:cubicBezTo>
                    <a:pt x="2775" y="2645"/>
                    <a:pt x="3652" y="1717"/>
                    <a:pt x="3025" y="614"/>
                  </a:cubicBezTo>
                  <a:cubicBezTo>
                    <a:pt x="2775" y="177"/>
                    <a:pt x="2387" y="0"/>
                    <a:pt x="1971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>
              <a:off x="5477600" y="3095475"/>
              <a:ext cx="87400" cy="55100"/>
            </a:xfrm>
            <a:custGeom>
              <a:rect b="b" l="l" r="r" t="t"/>
              <a:pathLst>
                <a:path extrusionOk="0" h="2204" w="3496">
                  <a:moveTo>
                    <a:pt x="3155" y="1"/>
                  </a:moveTo>
                  <a:cubicBezTo>
                    <a:pt x="2775" y="1"/>
                    <a:pt x="2118" y="334"/>
                    <a:pt x="1605" y="719"/>
                  </a:cubicBezTo>
                  <a:cubicBezTo>
                    <a:pt x="828" y="1296"/>
                    <a:pt x="1" y="2123"/>
                    <a:pt x="978" y="2198"/>
                  </a:cubicBezTo>
                  <a:cubicBezTo>
                    <a:pt x="1018" y="2202"/>
                    <a:pt x="1058" y="2204"/>
                    <a:pt x="1099" y="2204"/>
                  </a:cubicBezTo>
                  <a:cubicBezTo>
                    <a:pt x="2088" y="2204"/>
                    <a:pt x="3363" y="1066"/>
                    <a:pt x="3459" y="368"/>
                  </a:cubicBezTo>
                  <a:cubicBezTo>
                    <a:pt x="3495" y="106"/>
                    <a:pt x="3369" y="1"/>
                    <a:pt x="315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>
              <a:off x="4966325" y="3037325"/>
              <a:ext cx="392250" cy="224000"/>
            </a:xfrm>
            <a:custGeom>
              <a:rect b="b" l="l" r="r" t="t"/>
              <a:pathLst>
                <a:path extrusionOk="0" h="8960" w="15690">
                  <a:moveTo>
                    <a:pt x="566" y="1"/>
                  </a:moveTo>
                  <a:cubicBezTo>
                    <a:pt x="356" y="1"/>
                    <a:pt x="218" y="155"/>
                    <a:pt x="176" y="539"/>
                  </a:cubicBezTo>
                  <a:cubicBezTo>
                    <a:pt x="0" y="1993"/>
                    <a:pt x="1905" y="3972"/>
                    <a:pt x="3534" y="5551"/>
                  </a:cubicBezTo>
                  <a:cubicBezTo>
                    <a:pt x="6291" y="7582"/>
                    <a:pt x="9650" y="8835"/>
                    <a:pt x="13309" y="8960"/>
                  </a:cubicBezTo>
                  <a:cubicBezTo>
                    <a:pt x="14737" y="8534"/>
                    <a:pt x="15690" y="7055"/>
                    <a:pt x="15414" y="5877"/>
                  </a:cubicBezTo>
                  <a:cubicBezTo>
                    <a:pt x="15063" y="4298"/>
                    <a:pt x="14787" y="4449"/>
                    <a:pt x="15063" y="2694"/>
                  </a:cubicBezTo>
                  <a:cubicBezTo>
                    <a:pt x="15339" y="940"/>
                    <a:pt x="14361" y="1441"/>
                    <a:pt x="13033" y="990"/>
                  </a:cubicBezTo>
                  <a:cubicBezTo>
                    <a:pt x="12853" y="932"/>
                    <a:pt x="12694" y="905"/>
                    <a:pt x="12551" y="905"/>
                  </a:cubicBezTo>
                  <a:cubicBezTo>
                    <a:pt x="11637" y="905"/>
                    <a:pt x="11360" y="2019"/>
                    <a:pt x="10276" y="3471"/>
                  </a:cubicBezTo>
                  <a:cubicBezTo>
                    <a:pt x="9931" y="3943"/>
                    <a:pt x="9429" y="4128"/>
                    <a:pt x="8845" y="4128"/>
                  </a:cubicBezTo>
                  <a:cubicBezTo>
                    <a:pt x="7351" y="4128"/>
                    <a:pt x="5318" y="2921"/>
                    <a:pt x="3985" y="2218"/>
                  </a:cubicBezTo>
                  <a:cubicBezTo>
                    <a:pt x="2582" y="1497"/>
                    <a:pt x="1221" y="1"/>
                    <a:pt x="566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>
              <a:off x="5548400" y="2691750"/>
              <a:ext cx="202400" cy="260600"/>
            </a:xfrm>
            <a:custGeom>
              <a:rect b="b" l="l" r="r" t="t"/>
              <a:pathLst>
                <a:path extrusionOk="0" h="10424" w="8096">
                  <a:moveTo>
                    <a:pt x="7319" y="226"/>
                  </a:moveTo>
                  <a:cubicBezTo>
                    <a:pt x="7144" y="252"/>
                    <a:pt x="6918" y="302"/>
                    <a:pt x="6667" y="377"/>
                  </a:cubicBezTo>
                  <a:cubicBezTo>
                    <a:pt x="4362" y="1079"/>
                    <a:pt x="3309" y="1"/>
                    <a:pt x="3209" y="2683"/>
                  </a:cubicBezTo>
                  <a:cubicBezTo>
                    <a:pt x="3134" y="5339"/>
                    <a:pt x="2682" y="8698"/>
                    <a:pt x="2682" y="8698"/>
                  </a:cubicBezTo>
                  <a:cubicBezTo>
                    <a:pt x="1179" y="9324"/>
                    <a:pt x="1" y="9876"/>
                    <a:pt x="1003" y="10277"/>
                  </a:cubicBezTo>
                  <a:cubicBezTo>
                    <a:pt x="1269" y="10376"/>
                    <a:pt x="1521" y="10423"/>
                    <a:pt x="1779" y="10423"/>
                  </a:cubicBezTo>
                  <a:cubicBezTo>
                    <a:pt x="2495" y="10423"/>
                    <a:pt x="3260" y="10064"/>
                    <a:pt x="4512" y="9475"/>
                  </a:cubicBezTo>
                  <a:cubicBezTo>
                    <a:pt x="6041" y="8773"/>
                    <a:pt x="6843" y="8923"/>
                    <a:pt x="7745" y="8773"/>
                  </a:cubicBezTo>
                  <a:cubicBezTo>
                    <a:pt x="7971" y="7645"/>
                    <a:pt x="8096" y="6517"/>
                    <a:pt x="8096" y="5339"/>
                  </a:cubicBezTo>
                  <a:cubicBezTo>
                    <a:pt x="8096" y="3560"/>
                    <a:pt x="7820" y="1856"/>
                    <a:pt x="7319" y="226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017075" y="2429225"/>
              <a:ext cx="733725" cy="832750"/>
            </a:xfrm>
            <a:custGeom>
              <a:rect b="b" l="l" r="r" t="t"/>
              <a:pathLst>
                <a:path extrusionOk="0" h="33310" w="29349">
                  <a:moveTo>
                    <a:pt x="19224" y="1"/>
                  </a:moveTo>
                  <a:lnTo>
                    <a:pt x="19224" y="1"/>
                  </a:lnTo>
                  <a:cubicBezTo>
                    <a:pt x="22657" y="3184"/>
                    <a:pt x="24813" y="7720"/>
                    <a:pt x="24813" y="12783"/>
                  </a:cubicBezTo>
                  <a:cubicBezTo>
                    <a:pt x="24813" y="22432"/>
                    <a:pt x="16993" y="30251"/>
                    <a:pt x="7344" y="30251"/>
                  </a:cubicBezTo>
                  <a:cubicBezTo>
                    <a:pt x="4712" y="30251"/>
                    <a:pt x="2231" y="29675"/>
                    <a:pt x="0" y="28622"/>
                  </a:cubicBezTo>
                  <a:lnTo>
                    <a:pt x="0" y="28622"/>
                  </a:lnTo>
                  <a:cubicBezTo>
                    <a:pt x="3108" y="31530"/>
                    <a:pt x="7269" y="33309"/>
                    <a:pt x="11855" y="33309"/>
                  </a:cubicBezTo>
                  <a:cubicBezTo>
                    <a:pt x="21504" y="33309"/>
                    <a:pt x="29349" y="25489"/>
                    <a:pt x="29349" y="15840"/>
                  </a:cubicBezTo>
                  <a:cubicBezTo>
                    <a:pt x="29349" y="8798"/>
                    <a:pt x="25189" y="2783"/>
                    <a:pt x="19224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8"/>
          <p:cNvGrpSpPr/>
          <p:nvPr/>
        </p:nvGrpSpPr>
        <p:grpSpPr>
          <a:xfrm rot="8419">
            <a:off x="8177859" y="562298"/>
            <a:ext cx="413255" cy="411715"/>
            <a:chOff x="4134250" y="882850"/>
            <a:chExt cx="843375" cy="844025"/>
          </a:xfrm>
        </p:grpSpPr>
        <p:sp>
          <p:nvSpPr>
            <p:cNvPr id="862" name="Google Shape;862;p1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9" name="Google Shape;86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19"/>
          <p:cNvSpPr txBox="1"/>
          <p:nvPr>
            <p:ph type="title"/>
          </p:nvPr>
        </p:nvSpPr>
        <p:spPr>
          <a:xfrm>
            <a:off x="1135200" y="431350"/>
            <a:ext cx="68736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1" name="Google Shape;871;p19"/>
          <p:cNvSpPr/>
          <p:nvPr/>
        </p:nvSpPr>
        <p:spPr>
          <a:xfrm>
            <a:off x="5130000" y="1538413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9"/>
          <p:cNvSpPr/>
          <p:nvPr/>
        </p:nvSpPr>
        <p:spPr>
          <a:xfrm>
            <a:off x="708600" y="15384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9"/>
          <p:cNvSpPr/>
          <p:nvPr/>
        </p:nvSpPr>
        <p:spPr>
          <a:xfrm>
            <a:off x="7086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9"/>
          <p:cNvSpPr/>
          <p:nvPr/>
        </p:nvSpPr>
        <p:spPr>
          <a:xfrm>
            <a:off x="5130000" y="3353925"/>
            <a:ext cx="3305400" cy="1161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9"/>
          <p:cNvSpPr txBox="1"/>
          <p:nvPr>
            <p:ph idx="1" type="subTitle"/>
          </p:nvPr>
        </p:nvSpPr>
        <p:spPr>
          <a:xfrm>
            <a:off x="1686250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6" name="Google Shape;876;p19"/>
          <p:cNvSpPr txBox="1"/>
          <p:nvPr>
            <p:ph idx="2" type="title"/>
          </p:nvPr>
        </p:nvSpPr>
        <p:spPr>
          <a:xfrm>
            <a:off x="1686250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7" name="Google Shape;877;p19"/>
          <p:cNvSpPr txBox="1"/>
          <p:nvPr>
            <p:ph idx="3" type="subTitle"/>
          </p:nvPr>
        </p:nvSpPr>
        <p:spPr>
          <a:xfrm>
            <a:off x="6095325" y="2060813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8" name="Google Shape;878;p19"/>
          <p:cNvSpPr txBox="1"/>
          <p:nvPr>
            <p:ph idx="4" type="title"/>
          </p:nvPr>
        </p:nvSpPr>
        <p:spPr>
          <a:xfrm>
            <a:off x="6095325" y="16457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9" name="Google Shape;879;p19"/>
          <p:cNvSpPr txBox="1"/>
          <p:nvPr>
            <p:ph idx="5" type="subTitle"/>
          </p:nvPr>
        </p:nvSpPr>
        <p:spPr>
          <a:xfrm>
            <a:off x="1686238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0" name="Google Shape;880;p19"/>
          <p:cNvSpPr txBox="1"/>
          <p:nvPr>
            <p:ph idx="6" type="title"/>
          </p:nvPr>
        </p:nvSpPr>
        <p:spPr>
          <a:xfrm>
            <a:off x="1686238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1" name="Google Shape;881;p19"/>
          <p:cNvSpPr txBox="1"/>
          <p:nvPr>
            <p:ph idx="7" type="subTitle"/>
          </p:nvPr>
        </p:nvSpPr>
        <p:spPr>
          <a:xfrm>
            <a:off x="6095313" y="387653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2" name="Google Shape;882;p19"/>
          <p:cNvSpPr txBox="1"/>
          <p:nvPr>
            <p:ph idx="8" type="title"/>
          </p:nvPr>
        </p:nvSpPr>
        <p:spPr>
          <a:xfrm>
            <a:off x="6095313" y="3452963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3" name="Google Shape;883;p19"/>
          <p:cNvGrpSpPr/>
          <p:nvPr/>
        </p:nvGrpSpPr>
        <p:grpSpPr>
          <a:xfrm flipH="1">
            <a:off x="67046" y="1212064"/>
            <a:ext cx="193699" cy="185318"/>
            <a:chOff x="3483800" y="1530650"/>
            <a:chExt cx="1459674" cy="1397574"/>
          </a:xfrm>
        </p:grpSpPr>
        <p:sp>
          <p:nvSpPr>
            <p:cNvPr id="884" name="Google Shape;884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3" name="Google Shape;893;p19"/>
          <p:cNvGrpSpPr/>
          <p:nvPr/>
        </p:nvGrpSpPr>
        <p:grpSpPr>
          <a:xfrm flipH="1">
            <a:off x="8629015" y="4491897"/>
            <a:ext cx="318260" cy="295560"/>
            <a:chOff x="3931664" y="3196564"/>
            <a:chExt cx="819834" cy="761359"/>
          </a:xfrm>
        </p:grpSpPr>
        <p:sp>
          <p:nvSpPr>
            <p:cNvPr id="894" name="Google Shape;894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19"/>
          <p:cNvGrpSpPr/>
          <p:nvPr/>
        </p:nvGrpSpPr>
        <p:grpSpPr>
          <a:xfrm flipH="1">
            <a:off x="-67743" y="586194"/>
            <a:ext cx="351053" cy="326014"/>
            <a:chOff x="3931664" y="3196564"/>
            <a:chExt cx="819834" cy="761359"/>
          </a:xfrm>
        </p:grpSpPr>
        <p:sp>
          <p:nvSpPr>
            <p:cNvPr id="898" name="Google Shape;898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1" name="Google Shape;901;p19"/>
          <p:cNvGrpSpPr/>
          <p:nvPr/>
        </p:nvGrpSpPr>
        <p:grpSpPr>
          <a:xfrm flipH="1">
            <a:off x="8691296" y="2386439"/>
            <a:ext cx="193699" cy="185318"/>
            <a:chOff x="3483800" y="1530650"/>
            <a:chExt cx="1459674" cy="1397574"/>
          </a:xfrm>
        </p:grpSpPr>
        <p:sp>
          <p:nvSpPr>
            <p:cNvPr id="902" name="Google Shape;90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1" name="Google Shape;911;p19"/>
          <p:cNvGrpSpPr/>
          <p:nvPr/>
        </p:nvGrpSpPr>
        <p:grpSpPr>
          <a:xfrm flipH="1">
            <a:off x="7828954" y="4747047"/>
            <a:ext cx="117212" cy="111946"/>
            <a:chOff x="3483800" y="1530650"/>
            <a:chExt cx="1459674" cy="1397574"/>
          </a:xfrm>
        </p:grpSpPr>
        <p:sp>
          <p:nvSpPr>
            <p:cNvPr id="912" name="Google Shape;91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1" name="Google Shape;921;p19"/>
          <p:cNvGrpSpPr/>
          <p:nvPr/>
        </p:nvGrpSpPr>
        <p:grpSpPr>
          <a:xfrm flipH="1">
            <a:off x="623146" y="4710364"/>
            <a:ext cx="193699" cy="185318"/>
            <a:chOff x="3483800" y="1530650"/>
            <a:chExt cx="1459674" cy="1397574"/>
          </a:xfrm>
        </p:grpSpPr>
        <p:sp>
          <p:nvSpPr>
            <p:cNvPr id="922" name="Google Shape;922;p1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>
            <a:off x="8533957" y="213994"/>
            <a:ext cx="351053" cy="326014"/>
            <a:chOff x="3931664" y="3196564"/>
            <a:chExt cx="819834" cy="761359"/>
          </a:xfrm>
        </p:grpSpPr>
        <p:sp>
          <p:nvSpPr>
            <p:cNvPr id="932" name="Google Shape;932;p1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0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2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9" name="Google Shape;939;p20"/>
          <p:cNvSpPr txBox="1"/>
          <p:nvPr>
            <p:ph idx="1" type="subTitle"/>
          </p:nvPr>
        </p:nvSpPr>
        <p:spPr>
          <a:xfrm>
            <a:off x="347265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0" name="Google Shape;940;p20"/>
          <p:cNvSpPr txBox="1"/>
          <p:nvPr>
            <p:ph idx="2" type="title"/>
          </p:nvPr>
        </p:nvSpPr>
        <p:spPr>
          <a:xfrm>
            <a:off x="347265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1" name="Google Shape;941;p20"/>
          <p:cNvSpPr txBox="1"/>
          <p:nvPr>
            <p:ph idx="3" type="subTitle"/>
          </p:nvPr>
        </p:nvSpPr>
        <p:spPr>
          <a:xfrm>
            <a:off x="62253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2" name="Google Shape;942;p20"/>
          <p:cNvSpPr txBox="1"/>
          <p:nvPr>
            <p:ph idx="4" type="title"/>
          </p:nvPr>
        </p:nvSpPr>
        <p:spPr>
          <a:xfrm>
            <a:off x="62253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3" name="Google Shape;943;p20"/>
          <p:cNvSpPr txBox="1"/>
          <p:nvPr>
            <p:ph idx="5" type="subTitle"/>
          </p:nvPr>
        </p:nvSpPr>
        <p:spPr>
          <a:xfrm>
            <a:off x="347263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4" name="Google Shape;944;p20"/>
          <p:cNvSpPr txBox="1"/>
          <p:nvPr>
            <p:ph idx="6" type="title"/>
          </p:nvPr>
        </p:nvSpPr>
        <p:spPr>
          <a:xfrm>
            <a:off x="347263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5" name="Google Shape;945;p20"/>
          <p:cNvSpPr txBox="1"/>
          <p:nvPr>
            <p:ph idx="7" type="subTitle"/>
          </p:nvPr>
        </p:nvSpPr>
        <p:spPr>
          <a:xfrm>
            <a:off x="62252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6" name="Google Shape;946;p20"/>
          <p:cNvSpPr txBox="1"/>
          <p:nvPr>
            <p:ph idx="8" type="title"/>
          </p:nvPr>
        </p:nvSpPr>
        <p:spPr>
          <a:xfrm>
            <a:off x="62252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7" name="Google Shape;947;p20"/>
          <p:cNvSpPr txBox="1"/>
          <p:nvPr>
            <p:ph idx="9" type="subTitle"/>
          </p:nvPr>
        </p:nvSpPr>
        <p:spPr>
          <a:xfrm>
            <a:off x="720000" y="2411050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8" name="Google Shape;948;p20"/>
          <p:cNvSpPr txBox="1"/>
          <p:nvPr>
            <p:ph idx="13" type="title"/>
          </p:nvPr>
        </p:nvSpPr>
        <p:spPr>
          <a:xfrm>
            <a:off x="720000" y="1992850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9" name="Google Shape;949;p20"/>
          <p:cNvSpPr txBox="1"/>
          <p:nvPr>
            <p:ph idx="14" type="subTitle"/>
          </p:nvPr>
        </p:nvSpPr>
        <p:spPr>
          <a:xfrm>
            <a:off x="719988" y="4075188"/>
            <a:ext cx="2198700" cy="52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0" name="Google Shape;950;p20"/>
          <p:cNvSpPr txBox="1"/>
          <p:nvPr>
            <p:ph idx="15" type="title"/>
          </p:nvPr>
        </p:nvSpPr>
        <p:spPr>
          <a:xfrm>
            <a:off x="719988" y="3656988"/>
            <a:ext cx="21987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51" name="Google Shape;951;p20"/>
          <p:cNvGrpSpPr/>
          <p:nvPr/>
        </p:nvGrpSpPr>
        <p:grpSpPr>
          <a:xfrm rot="3203653">
            <a:off x="118866" y="1131351"/>
            <a:ext cx="297660" cy="239057"/>
            <a:chOff x="3483800" y="1530650"/>
            <a:chExt cx="1459674" cy="1397574"/>
          </a:xfrm>
        </p:grpSpPr>
        <p:sp>
          <p:nvSpPr>
            <p:cNvPr id="952" name="Google Shape;952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0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962" name="Google Shape;962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5" name="Google Shape;965;p20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966" name="Google Shape;966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20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976" name="Google Shape;976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20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980" name="Google Shape;980;p2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20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984" name="Google Shape;984;p2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 flipH="1">
            <a:off x="-252064" y="-78198"/>
            <a:ext cx="4824064" cy="5976465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 flipH="1" rot="-9970999">
            <a:off x="5653541" y="-1105621"/>
            <a:ext cx="5170845" cy="571434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3"/>
          <p:cNvGrpSpPr/>
          <p:nvPr/>
        </p:nvGrpSpPr>
        <p:grpSpPr>
          <a:xfrm rot="-1953277">
            <a:off x="7233350" y="3280679"/>
            <a:ext cx="2042473" cy="2462065"/>
            <a:chOff x="2705025" y="356575"/>
            <a:chExt cx="1582750" cy="1907900"/>
          </a:xfrm>
        </p:grpSpPr>
        <p:sp>
          <p:nvSpPr>
            <p:cNvPr id="117" name="Google Shape;117;p3"/>
            <p:cNvSpPr/>
            <p:nvPr/>
          </p:nvSpPr>
          <p:spPr>
            <a:xfrm>
              <a:off x="3026450" y="831475"/>
              <a:ext cx="944275" cy="944900"/>
            </a:xfrm>
            <a:custGeom>
              <a:rect b="b" l="l" r="r" t="t"/>
              <a:pathLst>
                <a:path extrusionOk="0" h="37796" w="37771">
                  <a:moveTo>
                    <a:pt x="18873" y="0"/>
                  </a:moveTo>
                  <a:cubicBezTo>
                    <a:pt x="8447" y="0"/>
                    <a:pt x="1" y="8472"/>
                    <a:pt x="1" y="18898"/>
                  </a:cubicBezTo>
                  <a:cubicBezTo>
                    <a:pt x="1" y="29324"/>
                    <a:pt x="8447" y="37795"/>
                    <a:pt x="18873" y="37795"/>
                  </a:cubicBezTo>
                  <a:cubicBezTo>
                    <a:pt x="29324" y="37795"/>
                    <a:pt x="37771" y="29324"/>
                    <a:pt x="37771" y="18898"/>
                  </a:cubicBezTo>
                  <a:cubicBezTo>
                    <a:pt x="37771" y="8472"/>
                    <a:pt x="29324" y="0"/>
                    <a:pt x="188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00525" y="1528850"/>
              <a:ext cx="513175" cy="247525"/>
            </a:xfrm>
            <a:custGeom>
              <a:rect b="b" l="l" r="r" t="t"/>
              <a:pathLst>
                <a:path extrusionOk="0" h="9901" w="20527">
                  <a:moveTo>
                    <a:pt x="20527" y="0"/>
                  </a:moveTo>
                  <a:lnTo>
                    <a:pt x="20527" y="0"/>
                  </a:lnTo>
                  <a:cubicBezTo>
                    <a:pt x="18096" y="852"/>
                    <a:pt x="14737" y="3835"/>
                    <a:pt x="11655" y="5188"/>
                  </a:cubicBezTo>
                  <a:cubicBezTo>
                    <a:pt x="7118" y="7118"/>
                    <a:pt x="3584" y="7594"/>
                    <a:pt x="477" y="9223"/>
                  </a:cubicBezTo>
                  <a:cubicBezTo>
                    <a:pt x="326" y="9299"/>
                    <a:pt x="176" y="9399"/>
                    <a:pt x="0" y="9474"/>
                  </a:cubicBezTo>
                  <a:cubicBezTo>
                    <a:pt x="1279" y="9750"/>
                    <a:pt x="2582" y="9900"/>
                    <a:pt x="3910" y="9900"/>
                  </a:cubicBezTo>
                  <a:cubicBezTo>
                    <a:pt x="11103" y="9900"/>
                    <a:pt x="17344" y="5890"/>
                    <a:pt x="20527" y="0"/>
                  </a:cubicBezTo>
                  <a:close/>
                </a:path>
              </a:pathLst>
            </a:custGeom>
            <a:solidFill>
              <a:srgbClr val="FFE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6450" y="983100"/>
              <a:ext cx="943650" cy="723725"/>
            </a:xfrm>
            <a:custGeom>
              <a:rect b="b" l="l" r="r" t="t"/>
              <a:pathLst>
                <a:path extrusionOk="0" h="28949" w="37746">
                  <a:moveTo>
                    <a:pt x="32708" y="1"/>
                  </a:moveTo>
                  <a:cubicBezTo>
                    <a:pt x="31054" y="1655"/>
                    <a:pt x="29149" y="3785"/>
                    <a:pt x="27219" y="4687"/>
                  </a:cubicBezTo>
                  <a:cubicBezTo>
                    <a:pt x="23786" y="6266"/>
                    <a:pt x="19525" y="8923"/>
                    <a:pt x="14588" y="11229"/>
                  </a:cubicBezTo>
                  <a:cubicBezTo>
                    <a:pt x="12669" y="12134"/>
                    <a:pt x="10181" y="12376"/>
                    <a:pt x="7656" y="12376"/>
                  </a:cubicBezTo>
                  <a:cubicBezTo>
                    <a:pt x="4935" y="12376"/>
                    <a:pt x="2171" y="12095"/>
                    <a:pt x="26" y="12056"/>
                  </a:cubicBezTo>
                  <a:cubicBezTo>
                    <a:pt x="26" y="12306"/>
                    <a:pt x="1" y="12582"/>
                    <a:pt x="1" y="12833"/>
                  </a:cubicBezTo>
                  <a:cubicBezTo>
                    <a:pt x="1" y="19650"/>
                    <a:pt x="3635" y="25640"/>
                    <a:pt x="9074" y="28948"/>
                  </a:cubicBezTo>
                  <a:cubicBezTo>
                    <a:pt x="14613" y="26367"/>
                    <a:pt x="23334" y="20803"/>
                    <a:pt x="30101" y="16718"/>
                  </a:cubicBezTo>
                  <a:cubicBezTo>
                    <a:pt x="33736" y="14537"/>
                    <a:pt x="36116" y="13209"/>
                    <a:pt x="37746" y="12081"/>
                  </a:cubicBezTo>
                  <a:cubicBezTo>
                    <a:pt x="37545" y="7419"/>
                    <a:pt x="35690" y="3209"/>
                    <a:pt x="32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064675" y="831475"/>
              <a:ext cx="689250" cy="285125"/>
            </a:xfrm>
            <a:custGeom>
              <a:rect b="b" l="l" r="r" t="t"/>
              <a:pathLst>
                <a:path extrusionOk="0" h="11405" w="27570">
                  <a:moveTo>
                    <a:pt x="17344" y="0"/>
                  </a:moveTo>
                  <a:cubicBezTo>
                    <a:pt x="9575" y="0"/>
                    <a:pt x="2908" y="4712"/>
                    <a:pt x="1" y="11404"/>
                  </a:cubicBezTo>
                  <a:lnTo>
                    <a:pt x="1" y="11404"/>
                  </a:lnTo>
                  <a:cubicBezTo>
                    <a:pt x="4412" y="10677"/>
                    <a:pt x="13234" y="9524"/>
                    <a:pt x="17269" y="7895"/>
                  </a:cubicBezTo>
                  <a:cubicBezTo>
                    <a:pt x="21079" y="6366"/>
                    <a:pt x="25590" y="4913"/>
                    <a:pt x="27570" y="3033"/>
                  </a:cubicBezTo>
                  <a:cubicBezTo>
                    <a:pt x="24612" y="1128"/>
                    <a:pt x="21129" y="0"/>
                    <a:pt x="17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569700" y="1218075"/>
              <a:ext cx="401025" cy="384750"/>
            </a:xfrm>
            <a:custGeom>
              <a:rect b="b" l="l" r="r" t="t"/>
              <a:pathLst>
                <a:path extrusionOk="0" h="15390" w="16041">
                  <a:moveTo>
                    <a:pt x="15715" y="0"/>
                  </a:moveTo>
                  <a:cubicBezTo>
                    <a:pt x="11379" y="4211"/>
                    <a:pt x="0" y="15314"/>
                    <a:pt x="351" y="15389"/>
                  </a:cubicBezTo>
                  <a:cubicBezTo>
                    <a:pt x="354" y="15389"/>
                    <a:pt x="357" y="15390"/>
                    <a:pt x="361" y="15390"/>
                  </a:cubicBezTo>
                  <a:cubicBezTo>
                    <a:pt x="847" y="15390"/>
                    <a:pt x="10316" y="10530"/>
                    <a:pt x="15539" y="7694"/>
                  </a:cubicBezTo>
                  <a:cubicBezTo>
                    <a:pt x="15865" y="6316"/>
                    <a:pt x="16041" y="4887"/>
                    <a:pt x="16041" y="3434"/>
                  </a:cubicBezTo>
                  <a:cubicBezTo>
                    <a:pt x="16041" y="2256"/>
                    <a:pt x="15915" y="1103"/>
                    <a:pt x="157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061550" y="1302325"/>
              <a:ext cx="609675" cy="324925"/>
            </a:xfrm>
            <a:custGeom>
              <a:rect b="b" l="l" r="r" t="t"/>
              <a:pathLst>
                <a:path extrusionOk="0" h="12997" w="24387">
                  <a:moveTo>
                    <a:pt x="23527" y="0"/>
                  </a:moveTo>
                  <a:cubicBezTo>
                    <a:pt x="21221" y="0"/>
                    <a:pt x="5066" y="5931"/>
                    <a:pt x="0" y="7257"/>
                  </a:cubicBezTo>
                  <a:cubicBezTo>
                    <a:pt x="903" y="9387"/>
                    <a:pt x="2181" y="11342"/>
                    <a:pt x="3735" y="12996"/>
                  </a:cubicBezTo>
                  <a:cubicBezTo>
                    <a:pt x="9650" y="10289"/>
                    <a:pt x="24387" y="791"/>
                    <a:pt x="23785" y="64"/>
                  </a:cubicBezTo>
                  <a:cubicBezTo>
                    <a:pt x="23750" y="21"/>
                    <a:pt x="23663" y="0"/>
                    <a:pt x="23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12300" y="1022575"/>
              <a:ext cx="303300" cy="202100"/>
            </a:xfrm>
            <a:custGeom>
              <a:rect b="b" l="l" r="r" t="t"/>
              <a:pathLst>
                <a:path extrusionOk="0" h="8084" w="12132">
                  <a:moveTo>
                    <a:pt x="10602" y="1"/>
                  </a:moveTo>
                  <a:cubicBezTo>
                    <a:pt x="7695" y="2131"/>
                    <a:pt x="1" y="7770"/>
                    <a:pt x="76" y="8071"/>
                  </a:cubicBezTo>
                  <a:cubicBezTo>
                    <a:pt x="78" y="8080"/>
                    <a:pt x="89" y="8084"/>
                    <a:pt x="108" y="8084"/>
                  </a:cubicBezTo>
                  <a:cubicBezTo>
                    <a:pt x="684" y="8084"/>
                    <a:pt x="8758" y="4106"/>
                    <a:pt x="12131" y="2432"/>
                  </a:cubicBezTo>
                  <a:cubicBezTo>
                    <a:pt x="11680" y="1580"/>
                    <a:pt x="11179" y="778"/>
                    <a:pt x="10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032100" y="1148400"/>
              <a:ext cx="332725" cy="85975"/>
            </a:xfrm>
            <a:custGeom>
              <a:rect b="b" l="l" r="r" t="t"/>
              <a:pathLst>
                <a:path extrusionOk="0" h="3439" w="13309">
                  <a:moveTo>
                    <a:pt x="11892" y="1"/>
                  </a:moveTo>
                  <a:cubicBezTo>
                    <a:pt x="9582" y="1"/>
                    <a:pt x="3681" y="630"/>
                    <a:pt x="527" y="958"/>
                  </a:cubicBezTo>
                  <a:cubicBezTo>
                    <a:pt x="301" y="1760"/>
                    <a:pt x="126" y="2587"/>
                    <a:pt x="1" y="3439"/>
                  </a:cubicBezTo>
                  <a:cubicBezTo>
                    <a:pt x="4136" y="2662"/>
                    <a:pt x="13309" y="532"/>
                    <a:pt x="12833" y="105"/>
                  </a:cubicBezTo>
                  <a:cubicBezTo>
                    <a:pt x="12746" y="32"/>
                    <a:pt x="12409" y="1"/>
                    <a:pt x="118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175575" y="831475"/>
              <a:ext cx="392900" cy="131850"/>
            </a:xfrm>
            <a:custGeom>
              <a:rect b="b" l="l" r="r" t="t"/>
              <a:pathLst>
                <a:path extrusionOk="0" h="5274" w="15716">
                  <a:moveTo>
                    <a:pt x="12908" y="0"/>
                  </a:moveTo>
                  <a:cubicBezTo>
                    <a:pt x="7921" y="0"/>
                    <a:pt x="3384" y="1955"/>
                    <a:pt x="1" y="5138"/>
                  </a:cubicBezTo>
                  <a:cubicBezTo>
                    <a:pt x="486" y="5225"/>
                    <a:pt x="1032" y="5274"/>
                    <a:pt x="1587" y="5274"/>
                  </a:cubicBezTo>
                  <a:cubicBezTo>
                    <a:pt x="2320" y="5274"/>
                    <a:pt x="3068" y="5188"/>
                    <a:pt x="3710" y="4988"/>
                  </a:cubicBezTo>
                  <a:cubicBezTo>
                    <a:pt x="5590" y="4412"/>
                    <a:pt x="12933" y="1855"/>
                    <a:pt x="15715" y="226"/>
                  </a:cubicBezTo>
                  <a:cubicBezTo>
                    <a:pt x="14813" y="101"/>
                    <a:pt x="13886" y="0"/>
                    <a:pt x="1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198775" y="872200"/>
              <a:ext cx="771950" cy="904175"/>
            </a:xfrm>
            <a:custGeom>
              <a:rect b="b" l="l" r="r" t="t"/>
              <a:pathLst>
                <a:path extrusionOk="0" h="36167" w="30878">
                  <a:moveTo>
                    <a:pt x="19624" y="1"/>
                  </a:moveTo>
                  <a:lnTo>
                    <a:pt x="19624" y="1"/>
                  </a:lnTo>
                  <a:cubicBezTo>
                    <a:pt x="23835" y="3459"/>
                    <a:pt x="26542" y="8722"/>
                    <a:pt x="26542" y="14612"/>
                  </a:cubicBezTo>
                  <a:cubicBezTo>
                    <a:pt x="26542" y="25038"/>
                    <a:pt x="18071" y="33484"/>
                    <a:pt x="7644" y="33484"/>
                  </a:cubicBezTo>
                  <a:cubicBezTo>
                    <a:pt x="4938" y="33484"/>
                    <a:pt x="2356" y="32908"/>
                    <a:pt x="0" y="31880"/>
                  </a:cubicBezTo>
                  <a:lnTo>
                    <a:pt x="0" y="31880"/>
                  </a:lnTo>
                  <a:cubicBezTo>
                    <a:pt x="3258" y="34537"/>
                    <a:pt x="7444" y="36166"/>
                    <a:pt x="11980" y="36166"/>
                  </a:cubicBezTo>
                  <a:cubicBezTo>
                    <a:pt x="22431" y="36166"/>
                    <a:pt x="30878" y="27695"/>
                    <a:pt x="30878" y="17269"/>
                  </a:cubicBezTo>
                  <a:cubicBezTo>
                    <a:pt x="30878" y="9549"/>
                    <a:pt x="26241" y="2933"/>
                    <a:pt x="19624" y="1"/>
                  </a:cubicBezTo>
                  <a:close/>
                </a:path>
              </a:pathLst>
            </a:custGeom>
            <a:solidFill>
              <a:srgbClr val="FFE599">
                <a:alpha val="5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705025" y="356575"/>
              <a:ext cx="1582750" cy="1907900"/>
            </a:xfrm>
            <a:custGeom>
              <a:rect b="b" l="l" r="r" t="t"/>
              <a:pathLst>
                <a:path extrusionOk="0" h="76316" w="63310">
                  <a:moveTo>
                    <a:pt x="3166" y="0"/>
                  </a:moveTo>
                  <a:cubicBezTo>
                    <a:pt x="2929" y="0"/>
                    <a:pt x="2734" y="57"/>
                    <a:pt x="2582" y="174"/>
                  </a:cubicBezTo>
                  <a:cubicBezTo>
                    <a:pt x="1" y="2179"/>
                    <a:pt x="11028" y="20801"/>
                    <a:pt x="27269" y="41779"/>
                  </a:cubicBezTo>
                  <a:cubicBezTo>
                    <a:pt x="42531" y="61522"/>
                    <a:pt x="56927" y="76315"/>
                    <a:pt x="60741" y="76315"/>
                  </a:cubicBezTo>
                  <a:cubicBezTo>
                    <a:pt x="60979" y="76315"/>
                    <a:pt x="61176" y="76258"/>
                    <a:pt x="61329" y="76140"/>
                  </a:cubicBezTo>
                  <a:cubicBezTo>
                    <a:pt x="63309" y="74611"/>
                    <a:pt x="57319" y="63358"/>
                    <a:pt x="47144" y="48796"/>
                  </a:cubicBezTo>
                  <a:cubicBezTo>
                    <a:pt x="46818" y="49272"/>
                    <a:pt x="46467" y="49749"/>
                    <a:pt x="46066" y="50175"/>
                  </a:cubicBezTo>
                  <a:cubicBezTo>
                    <a:pt x="54187" y="61603"/>
                    <a:pt x="59149" y="69949"/>
                    <a:pt x="58046" y="70801"/>
                  </a:cubicBezTo>
                  <a:cubicBezTo>
                    <a:pt x="57985" y="70848"/>
                    <a:pt x="57907" y="70871"/>
                    <a:pt x="57811" y="70871"/>
                  </a:cubicBezTo>
                  <a:cubicBezTo>
                    <a:pt x="55506" y="70871"/>
                    <a:pt x="43274" y="57418"/>
                    <a:pt x="29725" y="39874"/>
                  </a:cubicBezTo>
                  <a:cubicBezTo>
                    <a:pt x="15590" y="21628"/>
                    <a:pt x="5389" y="5864"/>
                    <a:pt x="6918" y="4686"/>
                  </a:cubicBezTo>
                  <a:cubicBezTo>
                    <a:pt x="6978" y="4639"/>
                    <a:pt x="7056" y="4617"/>
                    <a:pt x="7151" y="4617"/>
                  </a:cubicBezTo>
                  <a:cubicBezTo>
                    <a:pt x="8746" y="4617"/>
                    <a:pt x="15128" y="11107"/>
                    <a:pt x="23409" y="20926"/>
                  </a:cubicBezTo>
                  <a:cubicBezTo>
                    <a:pt x="23936" y="20676"/>
                    <a:pt x="24487" y="20450"/>
                    <a:pt x="25039" y="20250"/>
                  </a:cubicBezTo>
                  <a:cubicBezTo>
                    <a:pt x="14567" y="8068"/>
                    <a:pt x="5972" y="0"/>
                    <a:pt x="3166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3"/>
          <p:cNvGrpSpPr/>
          <p:nvPr/>
        </p:nvGrpSpPr>
        <p:grpSpPr>
          <a:xfrm>
            <a:off x="498409" y="1604250"/>
            <a:ext cx="308283" cy="294609"/>
            <a:chOff x="3483800" y="1530650"/>
            <a:chExt cx="1459674" cy="1397574"/>
          </a:xfrm>
        </p:grpSpPr>
        <p:sp>
          <p:nvSpPr>
            <p:cNvPr id="129" name="Google Shape;129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 rot="3907081">
            <a:off x="7078935" y="1546583"/>
            <a:ext cx="153542" cy="142591"/>
            <a:chOff x="3931664" y="3196564"/>
            <a:chExt cx="819834" cy="761359"/>
          </a:xfrm>
        </p:grpSpPr>
        <p:sp>
          <p:nvSpPr>
            <p:cNvPr id="139" name="Google Shape;139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3"/>
          <p:cNvGrpSpPr/>
          <p:nvPr/>
        </p:nvGrpSpPr>
        <p:grpSpPr>
          <a:xfrm rot="-2977161">
            <a:off x="3670185" y="4602124"/>
            <a:ext cx="288648" cy="268060"/>
            <a:chOff x="3931664" y="3196564"/>
            <a:chExt cx="819834" cy="761359"/>
          </a:xfrm>
        </p:grpSpPr>
        <p:sp>
          <p:nvSpPr>
            <p:cNvPr id="143" name="Google Shape;143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3"/>
          <p:cNvGrpSpPr/>
          <p:nvPr/>
        </p:nvGrpSpPr>
        <p:grpSpPr>
          <a:xfrm rot="-2011775">
            <a:off x="6731571" y="900792"/>
            <a:ext cx="375775" cy="359090"/>
            <a:chOff x="3483800" y="1530650"/>
            <a:chExt cx="1459674" cy="1397574"/>
          </a:xfrm>
        </p:grpSpPr>
        <p:sp>
          <p:nvSpPr>
            <p:cNvPr id="147" name="Google Shape;147;p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3"/>
          <p:cNvGrpSpPr/>
          <p:nvPr/>
        </p:nvGrpSpPr>
        <p:grpSpPr>
          <a:xfrm rot="3907383">
            <a:off x="1116907" y="1177468"/>
            <a:ext cx="235229" cy="218451"/>
            <a:chOff x="3931664" y="3196564"/>
            <a:chExt cx="819834" cy="761359"/>
          </a:xfrm>
        </p:grpSpPr>
        <p:sp>
          <p:nvSpPr>
            <p:cNvPr id="157" name="Google Shape;157;p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3"/>
          <p:cNvSpPr txBox="1"/>
          <p:nvPr>
            <p:ph type="title"/>
          </p:nvPr>
        </p:nvSpPr>
        <p:spPr>
          <a:xfrm>
            <a:off x="2549400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1" name="Google Shape;161;p3"/>
          <p:cNvSpPr txBox="1"/>
          <p:nvPr>
            <p:ph hasCustomPrompt="1" idx="2" type="title"/>
          </p:nvPr>
        </p:nvSpPr>
        <p:spPr>
          <a:xfrm>
            <a:off x="4010100" y="1026550"/>
            <a:ext cx="11238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3"/>
          <p:cNvSpPr txBox="1"/>
          <p:nvPr>
            <p:ph idx="1" type="subTitle"/>
          </p:nvPr>
        </p:nvSpPr>
        <p:spPr>
          <a:xfrm>
            <a:off x="2549400" y="318005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63" name="Google Shape;163;p3"/>
          <p:cNvGrpSpPr/>
          <p:nvPr/>
        </p:nvGrpSpPr>
        <p:grpSpPr>
          <a:xfrm>
            <a:off x="998376" y="190487"/>
            <a:ext cx="699037" cy="699037"/>
            <a:chOff x="1565300" y="733100"/>
            <a:chExt cx="1143525" cy="1143525"/>
          </a:xfrm>
        </p:grpSpPr>
        <p:sp>
          <p:nvSpPr>
            <p:cNvPr id="164" name="Google Shape;164;p3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3"/>
          <p:cNvGrpSpPr/>
          <p:nvPr/>
        </p:nvGrpSpPr>
        <p:grpSpPr>
          <a:xfrm rot="-895738">
            <a:off x="359618" y="-299817"/>
            <a:ext cx="1016157" cy="1012457"/>
            <a:chOff x="4134250" y="882850"/>
            <a:chExt cx="843375" cy="844025"/>
          </a:xfrm>
        </p:grpSpPr>
        <p:sp>
          <p:nvSpPr>
            <p:cNvPr id="172" name="Google Shape;172;p3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">
  <p:cSld name="CUSTOM_8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5" name="Google Shape;99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6" name="Google Shape;996;p21"/>
          <p:cNvSpPr/>
          <p:nvPr/>
        </p:nvSpPr>
        <p:spPr>
          <a:xfrm rot="-10063475">
            <a:off x="-404704" y="-1027620"/>
            <a:ext cx="3824720" cy="4738391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21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998" name="Google Shape;998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21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1008" name="Google Shape;1008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21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1012" name="Google Shape;1012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1" name="Google Shape;1021;p21"/>
          <p:cNvGrpSpPr/>
          <p:nvPr/>
        </p:nvGrpSpPr>
        <p:grpSpPr>
          <a:xfrm>
            <a:off x="177535" y="4385606"/>
            <a:ext cx="374992" cy="348246"/>
            <a:chOff x="3931664" y="3196564"/>
            <a:chExt cx="819834" cy="761359"/>
          </a:xfrm>
        </p:grpSpPr>
        <p:sp>
          <p:nvSpPr>
            <p:cNvPr id="1022" name="Google Shape;1022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21"/>
          <p:cNvGrpSpPr/>
          <p:nvPr/>
        </p:nvGrpSpPr>
        <p:grpSpPr>
          <a:xfrm rot="3205120">
            <a:off x="260683" y="1899870"/>
            <a:ext cx="208678" cy="167461"/>
            <a:chOff x="3483800" y="1530650"/>
            <a:chExt cx="1459674" cy="1397574"/>
          </a:xfrm>
        </p:grpSpPr>
        <p:sp>
          <p:nvSpPr>
            <p:cNvPr id="1026" name="Google Shape;1026;p21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1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1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1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1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1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1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036" name="Google Shape;1036;p21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2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">
  <p:cSld name="CUSTOM_9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2" name="Google Shape;104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2"/>
          <p:cNvSpPr txBox="1"/>
          <p:nvPr>
            <p:ph hasCustomPrompt="1" type="title"/>
          </p:nvPr>
        </p:nvSpPr>
        <p:spPr>
          <a:xfrm>
            <a:off x="2189475" y="6301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4" name="Google Shape;1044;p22"/>
          <p:cNvSpPr txBox="1"/>
          <p:nvPr>
            <p:ph idx="1" type="subTitle"/>
          </p:nvPr>
        </p:nvSpPr>
        <p:spPr>
          <a:xfrm>
            <a:off x="2189475" y="1436200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5" name="Google Shape;1045;p22"/>
          <p:cNvSpPr txBox="1"/>
          <p:nvPr>
            <p:ph hasCustomPrompt="1" idx="2" type="title"/>
          </p:nvPr>
        </p:nvSpPr>
        <p:spPr>
          <a:xfrm>
            <a:off x="2189475" y="1984538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6" name="Google Shape;1046;p22"/>
          <p:cNvSpPr txBox="1"/>
          <p:nvPr>
            <p:ph idx="3" type="subTitle"/>
          </p:nvPr>
        </p:nvSpPr>
        <p:spPr>
          <a:xfrm>
            <a:off x="2189475" y="2790589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7" name="Google Shape;1047;p22"/>
          <p:cNvSpPr txBox="1"/>
          <p:nvPr>
            <p:ph hasCustomPrompt="1" idx="4" type="title"/>
          </p:nvPr>
        </p:nvSpPr>
        <p:spPr>
          <a:xfrm>
            <a:off x="2189475" y="3339000"/>
            <a:ext cx="4770000" cy="80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" name="Google Shape;1048;p22"/>
          <p:cNvSpPr txBox="1"/>
          <p:nvPr>
            <p:ph idx="5" type="subTitle"/>
          </p:nvPr>
        </p:nvSpPr>
        <p:spPr>
          <a:xfrm>
            <a:off x="2189475" y="4145002"/>
            <a:ext cx="4770000" cy="36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9" name="Google Shape;1049;p22"/>
          <p:cNvSpPr/>
          <p:nvPr/>
        </p:nvSpPr>
        <p:spPr>
          <a:xfrm flipH="1" rot="804923">
            <a:off x="-1842925" y="765347"/>
            <a:ext cx="5129334" cy="566847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22"/>
          <p:cNvSpPr/>
          <p:nvPr/>
        </p:nvSpPr>
        <p:spPr>
          <a:xfrm flipH="1" rot="-2700000">
            <a:off x="5766545" y="-3226941"/>
            <a:ext cx="6454584" cy="713301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1" name="Google Shape;1051;p22"/>
          <p:cNvGrpSpPr/>
          <p:nvPr/>
        </p:nvGrpSpPr>
        <p:grpSpPr>
          <a:xfrm flipH="1">
            <a:off x="630193" y="412327"/>
            <a:ext cx="666556" cy="666556"/>
            <a:chOff x="1852275" y="2571450"/>
            <a:chExt cx="506925" cy="506925"/>
          </a:xfrm>
        </p:grpSpPr>
        <p:sp>
          <p:nvSpPr>
            <p:cNvPr id="1052" name="Google Shape;1052;p22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22"/>
          <p:cNvGrpSpPr/>
          <p:nvPr/>
        </p:nvGrpSpPr>
        <p:grpSpPr>
          <a:xfrm rot="8100000">
            <a:off x="-88855" y="-156259"/>
            <a:ext cx="945223" cy="945223"/>
            <a:chOff x="2751400" y="2498775"/>
            <a:chExt cx="652900" cy="652900"/>
          </a:xfrm>
        </p:grpSpPr>
        <p:sp>
          <p:nvSpPr>
            <p:cNvPr id="1060" name="Google Shape;1060;p22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9" name="Google Shape;1069;p22"/>
          <p:cNvGrpSpPr/>
          <p:nvPr/>
        </p:nvGrpSpPr>
        <p:grpSpPr>
          <a:xfrm rot="10800000">
            <a:off x="8124511" y="4040371"/>
            <a:ext cx="1304506" cy="1304506"/>
            <a:chOff x="591150" y="540000"/>
            <a:chExt cx="1040525" cy="1040525"/>
          </a:xfrm>
        </p:grpSpPr>
        <p:sp>
          <p:nvSpPr>
            <p:cNvPr id="1070" name="Google Shape;1070;p22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45481" y="540000"/>
              <a:ext cx="710215" cy="295343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1">
  <p:cSld name="CUSTOM_10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23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3" name="Google Shape;108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23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85" name="Google Shape;1085;p23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1086" name="Google Shape;1086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23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1096" name="Google Shape;1096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3"/>
          <p:cNvGrpSpPr/>
          <p:nvPr/>
        </p:nvGrpSpPr>
        <p:grpSpPr>
          <a:xfrm rot="-2865348">
            <a:off x="-165362" y="3586213"/>
            <a:ext cx="374985" cy="348239"/>
            <a:chOff x="3931664" y="3196564"/>
            <a:chExt cx="819834" cy="761359"/>
          </a:xfrm>
        </p:grpSpPr>
        <p:sp>
          <p:nvSpPr>
            <p:cNvPr id="1100" name="Google Shape;1100;p23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3" name="Google Shape;1103;p23"/>
          <p:cNvGrpSpPr/>
          <p:nvPr/>
        </p:nvGrpSpPr>
        <p:grpSpPr>
          <a:xfrm rot="-2113056">
            <a:off x="-68471" y="2140023"/>
            <a:ext cx="297664" cy="239111"/>
            <a:chOff x="3483800" y="1530650"/>
            <a:chExt cx="1459674" cy="1397574"/>
          </a:xfrm>
        </p:grpSpPr>
        <p:sp>
          <p:nvSpPr>
            <p:cNvPr id="1104" name="Google Shape;1104;p23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2">
  <p:cSld name="CUSTOM_1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2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5" name="Google Shape;111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6" name="Google Shape;1116;p24"/>
          <p:cNvGrpSpPr/>
          <p:nvPr/>
        </p:nvGrpSpPr>
        <p:grpSpPr>
          <a:xfrm rot="3204101">
            <a:off x="8805038" y="4262894"/>
            <a:ext cx="197087" cy="158154"/>
            <a:chOff x="3483800" y="1530650"/>
            <a:chExt cx="1459674" cy="1397574"/>
          </a:xfrm>
        </p:grpSpPr>
        <p:sp>
          <p:nvSpPr>
            <p:cNvPr id="1117" name="Google Shape;1117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24"/>
          <p:cNvGrpSpPr/>
          <p:nvPr/>
        </p:nvGrpSpPr>
        <p:grpSpPr>
          <a:xfrm>
            <a:off x="8870511" y="958177"/>
            <a:ext cx="273497" cy="253990"/>
            <a:chOff x="3931664" y="3196564"/>
            <a:chExt cx="819834" cy="761359"/>
          </a:xfrm>
        </p:grpSpPr>
        <p:sp>
          <p:nvSpPr>
            <p:cNvPr id="1127" name="Google Shape;1127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24"/>
          <p:cNvGrpSpPr/>
          <p:nvPr/>
        </p:nvGrpSpPr>
        <p:grpSpPr>
          <a:xfrm rot="3203653">
            <a:off x="8754753" y="1607001"/>
            <a:ext cx="297660" cy="239057"/>
            <a:chOff x="3483800" y="1530650"/>
            <a:chExt cx="1459674" cy="1397574"/>
          </a:xfrm>
        </p:grpSpPr>
        <p:sp>
          <p:nvSpPr>
            <p:cNvPr id="1131" name="Google Shape;113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0" name="Google Shape;1140;p24"/>
          <p:cNvGrpSpPr/>
          <p:nvPr/>
        </p:nvGrpSpPr>
        <p:grpSpPr>
          <a:xfrm rot="3205120">
            <a:off x="21633" y="409520"/>
            <a:ext cx="208678" cy="167461"/>
            <a:chOff x="3483800" y="1530650"/>
            <a:chExt cx="1459674" cy="1397574"/>
          </a:xfrm>
        </p:grpSpPr>
        <p:sp>
          <p:nvSpPr>
            <p:cNvPr id="1141" name="Google Shape;1141;p24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4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4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4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4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4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4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4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24"/>
          <p:cNvGrpSpPr/>
          <p:nvPr/>
        </p:nvGrpSpPr>
        <p:grpSpPr>
          <a:xfrm rot="-2016416">
            <a:off x="40756" y="3318338"/>
            <a:ext cx="235067" cy="218301"/>
            <a:chOff x="3931664" y="3196564"/>
            <a:chExt cx="819834" cy="761359"/>
          </a:xfrm>
        </p:grpSpPr>
        <p:sp>
          <p:nvSpPr>
            <p:cNvPr id="1151" name="Google Shape;1151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4" name="Google Shape;1154;p2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55" name="Google Shape;1155;p24"/>
          <p:cNvGrpSpPr/>
          <p:nvPr/>
        </p:nvGrpSpPr>
        <p:grpSpPr>
          <a:xfrm>
            <a:off x="251954" y="1066772"/>
            <a:ext cx="262265" cy="243559"/>
            <a:chOff x="3931664" y="3196564"/>
            <a:chExt cx="819834" cy="761359"/>
          </a:xfrm>
        </p:grpSpPr>
        <p:sp>
          <p:nvSpPr>
            <p:cNvPr id="1156" name="Google Shape;1156;p24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4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4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1" name="Google Shape;11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2" name="Google Shape;1162;p25"/>
          <p:cNvSpPr txBox="1"/>
          <p:nvPr>
            <p:ph type="title"/>
          </p:nvPr>
        </p:nvSpPr>
        <p:spPr>
          <a:xfrm>
            <a:off x="5503500" y="1822913"/>
            <a:ext cx="2920500" cy="68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3" name="Google Shape;1163;p25"/>
          <p:cNvSpPr txBox="1"/>
          <p:nvPr>
            <p:ph idx="1" type="subTitle"/>
          </p:nvPr>
        </p:nvSpPr>
        <p:spPr>
          <a:xfrm>
            <a:off x="5503500" y="2636252"/>
            <a:ext cx="2920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64" name="Google Shape;1164;p25"/>
          <p:cNvSpPr/>
          <p:nvPr/>
        </p:nvSpPr>
        <p:spPr>
          <a:xfrm rot="-6766684">
            <a:off x="6428043" y="-1411391"/>
            <a:ext cx="2949608" cy="3259638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5" name="Google Shape;1165;p25"/>
          <p:cNvGrpSpPr/>
          <p:nvPr/>
        </p:nvGrpSpPr>
        <p:grpSpPr>
          <a:xfrm>
            <a:off x="623154" y="244439"/>
            <a:ext cx="193699" cy="185318"/>
            <a:chOff x="3483800" y="1530650"/>
            <a:chExt cx="1459674" cy="1397574"/>
          </a:xfrm>
        </p:grpSpPr>
        <p:sp>
          <p:nvSpPr>
            <p:cNvPr id="1166" name="Google Shape;1166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176" name="Google Shape;1176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5"/>
          <p:cNvGrpSpPr/>
          <p:nvPr/>
        </p:nvGrpSpPr>
        <p:grpSpPr>
          <a:xfrm>
            <a:off x="-180561" y="641597"/>
            <a:ext cx="500427" cy="464734"/>
            <a:chOff x="3931664" y="3196564"/>
            <a:chExt cx="819834" cy="761359"/>
          </a:xfrm>
        </p:grpSpPr>
        <p:sp>
          <p:nvSpPr>
            <p:cNvPr id="1180" name="Google Shape;1180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5"/>
          <p:cNvGrpSpPr/>
          <p:nvPr/>
        </p:nvGrpSpPr>
        <p:grpSpPr>
          <a:xfrm>
            <a:off x="457004" y="4794839"/>
            <a:ext cx="193699" cy="185318"/>
            <a:chOff x="3483800" y="1530650"/>
            <a:chExt cx="1459674" cy="1397574"/>
          </a:xfrm>
        </p:grpSpPr>
        <p:sp>
          <p:nvSpPr>
            <p:cNvPr id="1184" name="Google Shape;1184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5"/>
          <p:cNvGrpSpPr/>
          <p:nvPr/>
        </p:nvGrpSpPr>
        <p:grpSpPr>
          <a:xfrm flipH="1" rot="10800000">
            <a:off x="8130574" y="4601398"/>
            <a:ext cx="318260" cy="295560"/>
            <a:chOff x="3931664" y="3196564"/>
            <a:chExt cx="819834" cy="761359"/>
          </a:xfrm>
        </p:grpSpPr>
        <p:sp>
          <p:nvSpPr>
            <p:cNvPr id="1194" name="Google Shape;1194;p2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5"/>
          <p:cNvGrpSpPr/>
          <p:nvPr/>
        </p:nvGrpSpPr>
        <p:grpSpPr>
          <a:xfrm flipH="1" rot="10800000">
            <a:off x="8523729" y="3992097"/>
            <a:ext cx="193699" cy="185318"/>
            <a:chOff x="3483800" y="1530650"/>
            <a:chExt cx="1459674" cy="1397574"/>
          </a:xfrm>
        </p:grpSpPr>
        <p:sp>
          <p:nvSpPr>
            <p:cNvPr id="1198" name="Google Shape;1198;p2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25"/>
          <p:cNvGrpSpPr/>
          <p:nvPr/>
        </p:nvGrpSpPr>
        <p:grpSpPr>
          <a:xfrm flipH="1" rot="-6300011">
            <a:off x="6024652" y="-203856"/>
            <a:ext cx="666506" cy="666506"/>
            <a:chOff x="1852275" y="2571450"/>
            <a:chExt cx="506925" cy="506925"/>
          </a:xfrm>
        </p:grpSpPr>
        <p:sp>
          <p:nvSpPr>
            <p:cNvPr id="1208" name="Google Shape;1208;p25"/>
            <p:cNvSpPr/>
            <p:nvPr/>
          </p:nvSpPr>
          <p:spPr>
            <a:xfrm>
              <a:off x="1852275" y="2571450"/>
              <a:ext cx="506925" cy="506925"/>
            </a:xfrm>
            <a:custGeom>
              <a:rect b="b" l="l" r="r" t="t"/>
              <a:pathLst>
                <a:path extrusionOk="0" h="20277" w="20277">
                  <a:moveTo>
                    <a:pt x="10126" y="1"/>
                  </a:moveTo>
                  <a:cubicBezTo>
                    <a:pt x="4537" y="1"/>
                    <a:pt x="0" y="4537"/>
                    <a:pt x="0" y="10151"/>
                  </a:cubicBezTo>
                  <a:cubicBezTo>
                    <a:pt x="0" y="15740"/>
                    <a:pt x="4537" y="20277"/>
                    <a:pt x="10126" y="20277"/>
                  </a:cubicBezTo>
                  <a:cubicBezTo>
                    <a:pt x="15740" y="20277"/>
                    <a:pt x="20276" y="15740"/>
                    <a:pt x="20276" y="10151"/>
                  </a:cubicBezTo>
                  <a:cubicBezTo>
                    <a:pt x="20276" y="4537"/>
                    <a:pt x="15740" y="1"/>
                    <a:pt x="10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1921825" y="2571450"/>
              <a:ext cx="437375" cy="318900"/>
            </a:xfrm>
            <a:custGeom>
              <a:rect b="b" l="l" r="r" t="t"/>
              <a:pathLst>
                <a:path extrusionOk="0" h="12756" w="17495">
                  <a:moveTo>
                    <a:pt x="7344" y="1"/>
                  </a:moveTo>
                  <a:cubicBezTo>
                    <a:pt x="4461" y="1"/>
                    <a:pt x="1830" y="1229"/>
                    <a:pt x="0" y="3184"/>
                  </a:cubicBezTo>
                  <a:cubicBezTo>
                    <a:pt x="1119" y="4324"/>
                    <a:pt x="2789" y="5268"/>
                    <a:pt x="3917" y="5268"/>
                  </a:cubicBezTo>
                  <a:cubicBezTo>
                    <a:pt x="4128" y="5268"/>
                    <a:pt x="4320" y="5235"/>
                    <a:pt x="4487" y="5164"/>
                  </a:cubicBezTo>
                  <a:cubicBezTo>
                    <a:pt x="5902" y="4539"/>
                    <a:pt x="6549" y="3657"/>
                    <a:pt x="7476" y="3657"/>
                  </a:cubicBezTo>
                  <a:cubicBezTo>
                    <a:pt x="7812" y="3657"/>
                    <a:pt x="8186" y="3774"/>
                    <a:pt x="8647" y="4061"/>
                  </a:cubicBezTo>
                  <a:cubicBezTo>
                    <a:pt x="10401" y="5164"/>
                    <a:pt x="9399" y="8322"/>
                    <a:pt x="9248" y="10151"/>
                  </a:cubicBezTo>
                  <a:cubicBezTo>
                    <a:pt x="9117" y="11524"/>
                    <a:pt x="9592" y="12756"/>
                    <a:pt x="10790" y="12756"/>
                  </a:cubicBezTo>
                  <a:cubicBezTo>
                    <a:pt x="11189" y="12756"/>
                    <a:pt x="11668" y="12620"/>
                    <a:pt x="12231" y="12307"/>
                  </a:cubicBezTo>
                  <a:cubicBezTo>
                    <a:pt x="13511" y="11584"/>
                    <a:pt x="15166" y="11082"/>
                    <a:pt x="16578" y="11082"/>
                  </a:cubicBezTo>
                  <a:cubicBezTo>
                    <a:pt x="16880" y="11082"/>
                    <a:pt x="17170" y="11105"/>
                    <a:pt x="17444" y="11154"/>
                  </a:cubicBezTo>
                  <a:cubicBezTo>
                    <a:pt x="17469" y="10828"/>
                    <a:pt x="17494" y="10477"/>
                    <a:pt x="17494" y="10151"/>
                  </a:cubicBezTo>
                  <a:cubicBezTo>
                    <a:pt x="17494" y="4537"/>
                    <a:pt x="12958" y="1"/>
                    <a:pt x="73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1852275" y="2757550"/>
              <a:ext cx="469325" cy="320825"/>
            </a:xfrm>
            <a:custGeom>
              <a:rect b="b" l="l" r="r" t="t"/>
              <a:pathLst>
                <a:path extrusionOk="0" h="12833" w="18773">
                  <a:moveTo>
                    <a:pt x="376" y="0"/>
                  </a:moveTo>
                  <a:cubicBezTo>
                    <a:pt x="126" y="878"/>
                    <a:pt x="0" y="1755"/>
                    <a:pt x="0" y="2707"/>
                  </a:cubicBezTo>
                  <a:cubicBezTo>
                    <a:pt x="0" y="8296"/>
                    <a:pt x="4537" y="12833"/>
                    <a:pt x="10126" y="12833"/>
                  </a:cubicBezTo>
                  <a:cubicBezTo>
                    <a:pt x="13810" y="12833"/>
                    <a:pt x="16993" y="10903"/>
                    <a:pt x="18772" y="7996"/>
                  </a:cubicBezTo>
                  <a:cubicBezTo>
                    <a:pt x="17695" y="7444"/>
                    <a:pt x="16592" y="7068"/>
                    <a:pt x="15915" y="6943"/>
                  </a:cubicBezTo>
                  <a:cubicBezTo>
                    <a:pt x="15722" y="6903"/>
                    <a:pt x="15539" y="6884"/>
                    <a:pt x="15365" y="6884"/>
                  </a:cubicBezTo>
                  <a:cubicBezTo>
                    <a:pt x="13678" y="6884"/>
                    <a:pt x="12761" y="8616"/>
                    <a:pt x="11103" y="9524"/>
                  </a:cubicBezTo>
                  <a:cubicBezTo>
                    <a:pt x="10856" y="9656"/>
                    <a:pt x="10590" y="9715"/>
                    <a:pt x="10311" y="9715"/>
                  </a:cubicBezTo>
                  <a:cubicBezTo>
                    <a:pt x="8523" y="9715"/>
                    <a:pt x="6221" y="7309"/>
                    <a:pt x="5289" y="6442"/>
                  </a:cubicBezTo>
                  <a:cubicBezTo>
                    <a:pt x="4211" y="5439"/>
                    <a:pt x="6191" y="5940"/>
                    <a:pt x="6291" y="4111"/>
                  </a:cubicBezTo>
                  <a:cubicBezTo>
                    <a:pt x="6341" y="2707"/>
                    <a:pt x="3309" y="1254"/>
                    <a:pt x="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2171200" y="2708325"/>
              <a:ext cx="128675" cy="122575"/>
            </a:xfrm>
            <a:custGeom>
              <a:rect b="b" l="l" r="r" t="t"/>
              <a:pathLst>
                <a:path extrusionOk="0" h="4903" w="5147">
                  <a:moveTo>
                    <a:pt x="2825" y="0"/>
                  </a:moveTo>
                  <a:cubicBezTo>
                    <a:pt x="2777" y="0"/>
                    <a:pt x="2730" y="5"/>
                    <a:pt x="2682" y="15"/>
                  </a:cubicBezTo>
                  <a:cubicBezTo>
                    <a:pt x="1354" y="265"/>
                    <a:pt x="0" y="4501"/>
                    <a:pt x="1429" y="4676"/>
                  </a:cubicBezTo>
                  <a:cubicBezTo>
                    <a:pt x="2105" y="4749"/>
                    <a:pt x="2804" y="4903"/>
                    <a:pt x="3392" y="4903"/>
                  </a:cubicBezTo>
                  <a:cubicBezTo>
                    <a:pt x="4025" y="4903"/>
                    <a:pt x="4529" y="4724"/>
                    <a:pt x="4737" y="4075"/>
                  </a:cubicBezTo>
                  <a:cubicBezTo>
                    <a:pt x="5147" y="2894"/>
                    <a:pt x="4005" y="0"/>
                    <a:pt x="28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1877075" y="2819800"/>
              <a:ext cx="67600" cy="45275"/>
            </a:xfrm>
            <a:custGeom>
              <a:rect b="b" l="l" r="r" t="t"/>
              <a:pathLst>
                <a:path extrusionOk="0" h="1811" w="2704">
                  <a:moveTo>
                    <a:pt x="1197" y="0"/>
                  </a:moveTo>
                  <a:cubicBezTo>
                    <a:pt x="539" y="0"/>
                    <a:pt x="0" y="809"/>
                    <a:pt x="612" y="1295"/>
                  </a:cubicBezTo>
                  <a:cubicBezTo>
                    <a:pt x="991" y="1585"/>
                    <a:pt x="1564" y="1810"/>
                    <a:pt x="1965" y="1810"/>
                  </a:cubicBezTo>
                  <a:cubicBezTo>
                    <a:pt x="2467" y="1810"/>
                    <a:pt x="2703" y="1459"/>
                    <a:pt x="1966" y="443"/>
                  </a:cubicBezTo>
                  <a:cubicBezTo>
                    <a:pt x="1733" y="125"/>
                    <a:pt x="1455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2013300" y="2730975"/>
              <a:ext cx="113025" cy="59975"/>
            </a:xfrm>
            <a:custGeom>
              <a:rect b="b" l="l" r="r" t="t"/>
              <a:pathLst>
                <a:path extrusionOk="0" h="2399" w="4521">
                  <a:moveTo>
                    <a:pt x="2319" y="1"/>
                  </a:moveTo>
                  <a:cubicBezTo>
                    <a:pt x="2221" y="1"/>
                    <a:pt x="2116" y="4"/>
                    <a:pt x="2005" y="11"/>
                  </a:cubicBezTo>
                  <a:cubicBezTo>
                    <a:pt x="752" y="111"/>
                    <a:pt x="0" y="1314"/>
                    <a:pt x="1178" y="1865"/>
                  </a:cubicBezTo>
                  <a:cubicBezTo>
                    <a:pt x="1763" y="2158"/>
                    <a:pt x="2688" y="2398"/>
                    <a:pt x="3384" y="2398"/>
                  </a:cubicBezTo>
                  <a:cubicBezTo>
                    <a:pt x="4061" y="2398"/>
                    <a:pt x="4520" y="2170"/>
                    <a:pt x="4236" y="1540"/>
                  </a:cubicBezTo>
                  <a:cubicBezTo>
                    <a:pt x="3733" y="374"/>
                    <a:pt x="3335" y="1"/>
                    <a:pt x="23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1909925" y="2614700"/>
              <a:ext cx="449275" cy="463675"/>
            </a:xfrm>
            <a:custGeom>
              <a:rect b="b" l="l" r="r" t="t"/>
              <a:pathLst>
                <a:path extrusionOk="0" h="18547" w="17971">
                  <a:moveTo>
                    <a:pt x="13484" y="0"/>
                  </a:moveTo>
                  <a:lnTo>
                    <a:pt x="13484" y="0"/>
                  </a:lnTo>
                  <a:cubicBezTo>
                    <a:pt x="14938" y="1755"/>
                    <a:pt x="15815" y="4010"/>
                    <a:pt x="15815" y="6441"/>
                  </a:cubicBezTo>
                  <a:cubicBezTo>
                    <a:pt x="15815" y="12055"/>
                    <a:pt x="11278" y="16592"/>
                    <a:pt x="5664" y="16592"/>
                  </a:cubicBezTo>
                  <a:cubicBezTo>
                    <a:pt x="3559" y="16592"/>
                    <a:pt x="1629" y="15965"/>
                    <a:pt x="0" y="14862"/>
                  </a:cubicBezTo>
                  <a:lnTo>
                    <a:pt x="0" y="14862"/>
                  </a:lnTo>
                  <a:cubicBezTo>
                    <a:pt x="1855" y="17118"/>
                    <a:pt x="4687" y="18547"/>
                    <a:pt x="7820" y="18547"/>
                  </a:cubicBezTo>
                  <a:cubicBezTo>
                    <a:pt x="13434" y="18547"/>
                    <a:pt x="17970" y="14010"/>
                    <a:pt x="17970" y="8421"/>
                  </a:cubicBezTo>
                  <a:cubicBezTo>
                    <a:pt x="17970" y="4912"/>
                    <a:pt x="16191" y="1830"/>
                    <a:pt x="13484" y="0"/>
                  </a:cubicBezTo>
                  <a:close/>
                </a:path>
              </a:pathLst>
            </a:custGeom>
            <a:solidFill>
              <a:srgbClr val="631200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25"/>
          <p:cNvGrpSpPr/>
          <p:nvPr/>
        </p:nvGrpSpPr>
        <p:grpSpPr>
          <a:xfrm rot="-1799945">
            <a:off x="6466948" y="179147"/>
            <a:ext cx="500135" cy="500135"/>
            <a:chOff x="2751400" y="2498775"/>
            <a:chExt cx="652900" cy="652900"/>
          </a:xfrm>
        </p:grpSpPr>
        <p:sp>
          <p:nvSpPr>
            <p:cNvPr id="1216" name="Google Shape;1216;p25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6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7" name="Google Shape;12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8" name="Google Shape;1228;p26"/>
          <p:cNvSpPr txBox="1"/>
          <p:nvPr>
            <p:ph type="title"/>
          </p:nvPr>
        </p:nvSpPr>
        <p:spPr>
          <a:xfrm>
            <a:off x="1549200" y="1478725"/>
            <a:ext cx="21828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9" name="Google Shape;1229;p26"/>
          <p:cNvSpPr txBox="1"/>
          <p:nvPr>
            <p:ph idx="1" type="subTitle"/>
          </p:nvPr>
        </p:nvSpPr>
        <p:spPr>
          <a:xfrm>
            <a:off x="1549200" y="2837689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30" name="Google Shape;1230;p26"/>
          <p:cNvGrpSpPr/>
          <p:nvPr/>
        </p:nvGrpSpPr>
        <p:grpSpPr>
          <a:xfrm rot="3203653">
            <a:off x="197091" y="1556026"/>
            <a:ext cx="297660" cy="239057"/>
            <a:chOff x="3483800" y="1530650"/>
            <a:chExt cx="1459674" cy="1397574"/>
          </a:xfrm>
        </p:grpSpPr>
        <p:sp>
          <p:nvSpPr>
            <p:cNvPr id="1231" name="Google Shape;1231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0" name="Google Shape;1240;p26"/>
          <p:cNvGrpSpPr/>
          <p:nvPr/>
        </p:nvGrpSpPr>
        <p:grpSpPr>
          <a:xfrm>
            <a:off x="1373635" y="365869"/>
            <a:ext cx="374992" cy="348246"/>
            <a:chOff x="3931664" y="3196564"/>
            <a:chExt cx="819834" cy="761359"/>
          </a:xfrm>
        </p:grpSpPr>
        <p:sp>
          <p:nvSpPr>
            <p:cNvPr id="1241" name="Google Shape;1241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4" name="Google Shape;1244;p26"/>
          <p:cNvGrpSpPr/>
          <p:nvPr/>
        </p:nvGrpSpPr>
        <p:grpSpPr>
          <a:xfrm rot="3204101">
            <a:off x="8561588" y="4759494"/>
            <a:ext cx="197087" cy="158154"/>
            <a:chOff x="3483800" y="1530650"/>
            <a:chExt cx="1459674" cy="1397574"/>
          </a:xfrm>
        </p:grpSpPr>
        <p:sp>
          <p:nvSpPr>
            <p:cNvPr id="1245" name="Google Shape;1245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4" name="Google Shape;1254;p26"/>
          <p:cNvGrpSpPr/>
          <p:nvPr/>
        </p:nvGrpSpPr>
        <p:grpSpPr>
          <a:xfrm>
            <a:off x="8873360" y="3817444"/>
            <a:ext cx="374992" cy="348246"/>
            <a:chOff x="3931664" y="3196564"/>
            <a:chExt cx="819834" cy="761359"/>
          </a:xfrm>
        </p:grpSpPr>
        <p:sp>
          <p:nvSpPr>
            <p:cNvPr id="1255" name="Google Shape;1255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8" name="Google Shape;1258;p26"/>
          <p:cNvGrpSpPr/>
          <p:nvPr/>
        </p:nvGrpSpPr>
        <p:grpSpPr>
          <a:xfrm>
            <a:off x="-154252" y="2571744"/>
            <a:ext cx="320309" cy="297463"/>
            <a:chOff x="3931664" y="3196564"/>
            <a:chExt cx="819834" cy="761359"/>
          </a:xfrm>
        </p:grpSpPr>
        <p:sp>
          <p:nvSpPr>
            <p:cNvPr id="1259" name="Google Shape;1259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2" name="Google Shape;1262;p26"/>
          <p:cNvSpPr/>
          <p:nvPr/>
        </p:nvSpPr>
        <p:spPr>
          <a:xfrm rot="-9962495">
            <a:off x="-1041962" y="-1281078"/>
            <a:ext cx="2949109" cy="325908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3" name="Google Shape;1263;p26"/>
          <p:cNvGrpSpPr/>
          <p:nvPr/>
        </p:nvGrpSpPr>
        <p:grpSpPr>
          <a:xfrm rot="3203653">
            <a:off x="8694441" y="1676501"/>
            <a:ext cx="297660" cy="239057"/>
            <a:chOff x="3483800" y="1530650"/>
            <a:chExt cx="1459674" cy="1397574"/>
          </a:xfrm>
        </p:grpSpPr>
        <p:sp>
          <p:nvSpPr>
            <p:cNvPr id="1264" name="Google Shape;1264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3" name="Google Shape;1273;p26"/>
          <p:cNvGrpSpPr/>
          <p:nvPr/>
        </p:nvGrpSpPr>
        <p:grpSpPr>
          <a:xfrm rot="-1813197">
            <a:off x="4035419" y="413076"/>
            <a:ext cx="250191" cy="232308"/>
            <a:chOff x="3931664" y="3196564"/>
            <a:chExt cx="819834" cy="761359"/>
          </a:xfrm>
        </p:grpSpPr>
        <p:sp>
          <p:nvSpPr>
            <p:cNvPr id="1274" name="Google Shape;1274;p2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7" name="Google Shape;1277;p26"/>
          <p:cNvGrpSpPr/>
          <p:nvPr/>
        </p:nvGrpSpPr>
        <p:grpSpPr>
          <a:xfrm rot="3202496">
            <a:off x="6455782" y="205593"/>
            <a:ext cx="266451" cy="213788"/>
            <a:chOff x="3483800" y="1530650"/>
            <a:chExt cx="1459674" cy="1397574"/>
          </a:xfrm>
        </p:grpSpPr>
        <p:sp>
          <p:nvSpPr>
            <p:cNvPr id="1278" name="Google Shape;1278;p2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6"/>
          <p:cNvGrpSpPr/>
          <p:nvPr/>
        </p:nvGrpSpPr>
        <p:grpSpPr>
          <a:xfrm>
            <a:off x="-423288" y="4459184"/>
            <a:ext cx="1143068" cy="1143068"/>
            <a:chOff x="1565300" y="733100"/>
            <a:chExt cx="1143525" cy="1143525"/>
          </a:xfrm>
        </p:grpSpPr>
        <p:sp>
          <p:nvSpPr>
            <p:cNvPr id="1288" name="Google Shape;1288;p26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27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7" name="Google Shape;12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7"/>
          <p:cNvSpPr txBox="1"/>
          <p:nvPr>
            <p:ph type="title"/>
          </p:nvPr>
        </p:nvSpPr>
        <p:spPr>
          <a:xfrm>
            <a:off x="5650188" y="1478725"/>
            <a:ext cx="1942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9" name="Google Shape;1299;p27"/>
          <p:cNvSpPr txBox="1"/>
          <p:nvPr>
            <p:ph idx="1" type="subTitle"/>
          </p:nvPr>
        </p:nvSpPr>
        <p:spPr>
          <a:xfrm>
            <a:off x="4672188" y="2829961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00" name="Google Shape;1300;p27"/>
          <p:cNvGrpSpPr/>
          <p:nvPr/>
        </p:nvGrpSpPr>
        <p:grpSpPr>
          <a:xfrm flipH="1" rot="-3203653">
            <a:off x="8677575" y="1131351"/>
            <a:ext cx="297660" cy="239057"/>
            <a:chOff x="3483800" y="1530650"/>
            <a:chExt cx="1459674" cy="1397574"/>
          </a:xfrm>
        </p:grpSpPr>
        <p:sp>
          <p:nvSpPr>
            <p:cNvPr id="1301" name="Google Shape;1301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0" name="Google Shape;1310;p27"/>
          <p:cNvGrpSpPr/>
          <p:nvPr/>
        </p:nvGrpSpPr>
        <p:grpSpPr>
          <a:xfrm flipH="1">
            <a:off x="7345473" y="365869"/>
            <a:ext cx="374992" cy="348246"/>
            <a:chOff x="3931664" y="3196564"/>
            <a:chExt cx="819834" cy="761359"/>
          </a:xfrm>
        </p:grpSpPr>
        <p:sp>
          <p:nvSpPr>
            <p:cNvPr id="1311" name="Google Shape;1311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4" name="Google Shape;1314;p27"/>
          <p:cNvGrpSpPr/>
          <p:nvPr/>
        </p:nvGrpSpPr>
        <p:grpSpPr>
          <a:xfrm flipH="1">
            <a:off x="-154252" y="3817444"/>
            <a:ext cx="374992" cy="348246"/>
            <a:chOff x="3931664" y="3196564"/>
            <a:chExt cx="819834" cy="761359"/>
          </a:xfrm>
        </p:grpSpPr>
        <p:sp>
          <p:nvSpPr>
            <p:cNvPr id="1315" name="Google Shape;1315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27"/>
          <p:cNvGrpSpPr/>
          <p:nvPr/>
        </p:nvGrpSpPr>
        <p:grpSpPr>
          <a:xfrm flipH="1">
            <a:off x="8928043" y="2571744"/>
            <a:ext cx="320309" cy="297463"/>
            <a:chOff x="3931664" y="3196564"/>
            <a:chExt cx="819834" cy="761359"/>
          </a:xfrm>
        </p:grpSpPr>
        <p:sp>
          <p:nvSpPr>
            <p:cNvPr id="1319" name="Google Shape;1319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7"/>
          <p:cNvGrpSpPr/>
          <p:nvPr/>
        </p:nvGrpSpPr>
        <p:grpSpPr>
          <a:xfrm flipH="1" rot="1813197">
            <a:off x="8443490" y="4379101"/>
            <a:ext cx="250191" cy="232308"/>
            <a:chOff x="3931664" y="3196564"/>
            <a:chExt cx="819834" cy="761359"/>
          </a:xfrm>
        </p:grpSpPr>
        <p:sp>
          <p:nvSpPr>
            <p:cNvPr id="1323" name="Google Shape;1323;p2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6" name="Google Shape;1326;p27"/>
          <p:cNvGrpSpPr/>
          <p:nvPr/>
        </p:nvGrpSpPr>
        <p:grpSpPr>
          <a:xfrm flipH="1" rot="-3202496">
            <a:off x="2371867" y="205593"/>
            <a:ext cx="266451" cy="213788"/>
            <a:chOff x="3483800" y="1530650"/>
            <a:chExt cx="1459674" cy="1397574"/>
          </a:xfrm>
        </p:grpSpPr>
        <p:sp>
          <p:nvSpPr>
            <p:cNvPr id="1327" name="Google Shape;132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27"/>
          <p:cNvGrpSpPr/>
          <p:nvPr/>
        </p:nvGrpSpPr>
        <p:grpSpPr>
          <a:xfrm rot="-2111922">
            <a:off x="123081" y="1672530"/>
            <a:ext cx="255260" cy="246957"/>
            <a:chOff x="3483800" y="1530650"/>
            <a:chExt cx="1459674" cy="1397574"/>
          </a:xfrm>
        </p:grpSpPr>
        <p:sp>
          <p:nvSpPr>
            <p:cNvPr id="1337" name="Google Shape;133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6" name="Google Shape;1346;p27"/>
          <p:cNvGrpSpPr/>
          <p:nvPr/>
        </p:nvGrpSpPr>
        <p:grpSpPr>
          <a:xfrm rot="-4322314">
            <a:off x="345217" y="4765505"/>
            <a:ext cx="167563" cy="161982"/>
            <a:chOff x="3483800" y="1530650"/>
            <a:chExt cx="1459674" cy="1397574"/>
          </a:xfrm>
        </p:grpSpPr>
        <p:sp>
          <p:nvSpPr>
            <p:cNvPr id="1347" name="Google Shape;1347;p2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2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8" name="Google Shape;135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9" name="Google Shape;1359;p28"/>
          <p:cNvSpPr txBox="1"/>
          <p:nvPr>
            <p:ph type="title"/>
          </p:nvPr>
        </p:nvSpPr>
        <p:spPr>
          <a:xfrm>
            <a:off x="2758050" y="418850"/>
            <a:ext cx="3627900" cy="11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0" name="Google Shape;1360;p28"/>
          <p:cNvSpPr txBox="1"/>
          <p:nvPr>
            <p:ph idx="1" type="subTitle"/>
          </p:nvPr>
        </p:nvSpPr>
        <p:spPr>
          <a:xfrm>
            <a:off x="3111750" y="2348464"/>
            <a:ext cx="2920500" cy="103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61" name="Google Shape;1361;p28"/>
          <p:cNvSpPr txBox="1"/>
          <p:nvPr/>
        </p:nvSpPr>
        <p:spPr>
          <a:xfrm>
            <a:off x="2351100" y="3710288"/>
            <a:ext cx="44418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2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62" name="Google Shape;1362;p28"/>
          <p:cNvSpPr/>
          <p:nvPr/>
        </p:nvSpPr>
        <p:spPr>
          <a:xfrm flipH="1" rot="1675317">
            <a:off x="-1019267" y="-486457"/>
            <a:ext cx="5611744" cy="617338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8"/>
          <p:cNvSpPr/>
          <p:nvPr/>
        </p:nvSpPr>
        <p:spPr>
          <a:xfrm flipH="1">
            <a:off x="6647600" y="-171462"/>
            <a:ext cx="4964599" cy="5486422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4" name="Google Shape;1364;p28"/>
          <p:cNvGrpSpPr/>
          <p:nvPr/>
        </p:nvGrpSpPr>
        <p:grpSpPr>
          <a:xfrm rot="-2054985">
            <a:off x="1302743" y="3223629"/>
            <a:ext cx="406156" cy="388178"/>
            <a:chOff x="3483800" y="1530650"/>
            <a:chExt cx="1459674" cy="1397574"/>
          </a:xfrm>
        </p:grpSpPr>
        <p:sp>
          <p:nvSpPr>
            <p:cNvPr id="1365" name="Google Shape;1365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8"/>
          <p:cNvGrpSpPr/>
          <p:nvPr/>
        </p:nvGrpSpPr>
        <p:grpSpPr>
          <a:xfrm rot="-2977299">
            <a:off x="984163" y="1512239"/>
            <a:ext cx="194255" cy="180400"/>
            <a:chOff x="3931664" y="3196564"/>
            <a:chExt cx="819834" cy="761359"/>
          </a:xfrm>
        </p:grpSpPr>
        <p:sp>
          <p:nvSpPr>
            <p:cNvPr id="1375" name="Google Shape;1375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8"/>
          <p:cNvGrpSpPr/>
          <p:nvPr/>
        </p:nvGrpSpPr>
        <p:grpSpPr>
          <a:xfrm rot="1370578">
            <a:off x="7577885" y="1527535"/>
            <a:ext cx="244552" cy="227109"/>
            <a:chOff x="3931664" y="3196564"/>
            <a:chExt cx="819834" cy="761359"/>
          </a:xfrm>
        </p:grpSpPr>
        <p:sp>
          <p:nvSpPr>
            <p:cNvPr id="1379" name="Google Shape;1379;p2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2" name="Google Shape;1382;p28"/>
          <p:cNvGrpSpPr/>
          <p:nvPr/>
        </p:nvGrpSpPr>
        <p:grpSpPr>
          <a:xfrm rot="-2111919">
            <a:off x="7197062" y="2098834"/>
            <a:ext cx="212210" cy="205364"/>
            <a:chOff x="3483800" y="1530650"/>
            <a:chExt cx="1459674" cy="1397574"/>
          </a:xfrm>
        </p:grpSpPr>
        <p:sp>
          <p:nvSpPr>
            <p:cNvPr id="1383" name="Google Shape;1383;p2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2" name="Google Shape;1392;p28"/>
          <p:cNvGrpSpPr/>
          <p:nvPr/>
        </p:nvGrpSpPr>
        <p:grpSpPr>
          <a:xfrm>
            <a:off x="607775" y="-517258"/>
            <a:ext cx="1286580" cy="1286580"/>
            <a:chOff x="1565300" y="733100"/>
            <a:chExt cx="1143525" cy="1143525"/>
          </a:xfrm>
        </p:grpSpPr>
        <p:sp>
          <p:nvSpPr>
            <p:cNvPr id="1393" name="Google Shape;1393;p2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0" name="Google Shape;1400;p28"/>
          <p:cNvGrpSpPr/>
          <p:nvPr/>
        </p:nvGrpSpPr>
        <p:grpSpPr>
          <a:xfrm>
            <a:off x="1207456" y="586028"/>
            <a:ext cx="565411" cy="565411"/>
            <a:chOff x="2751400" y="2498775"/>
            <a:chExt cx="652900" cy="652900"/>
          </a:xfrm>
        </p:grpSpPr>
        <p:sp>
          <p:nvSpPr>
            <p:cNvPr id="1401" name="Google Shape;1401;p2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8"/>
          <p:cNvGrpSpPr/>
          <p:nvPr/>
        </p:nvGrpSpPr>
        <p:grpSpPr>
          <a:xfrm rot="-895738">
            <a:off x="8193718" y="4097271"/>
            <a:ext cx="1016157" cy="1012457"/>
            <a:chOff x="4134250" y="882850"/>
            <a:chExt cx="843375" cy="844025"/>
          </a:xfrm>
        </p:grpSpPr>
        <p:sp>
          <p:nvSpPr>
            <p:cNvPr id="1411" name="Google Shape;1411;p2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5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8" name="Google Shape;1418;p29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9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9"/>
          <p:cNvSpPr txBox="1"/>
          <p:nvPr>
            <p:ph idx="1" type="body"/>
          </p:nvPr>
        </p:nvSpPr>
        <p:spPr>
          <a:xfrm>
            <a:off x="720000" y="1274675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1" name="Google Shape;1421;p29"/>
          <p:cNvSpPr txBox="1"/>
          <p:nvPr>
            <p:ph idx="2" type="body"/>
          </p:nvPr>
        </p:nvSpPr>
        <p:spPr>
          <a:xfrm>
            <a:off x="4678200" y="1274550"/>
            <a:ext cx="3745800" cy="322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22" name="Google Shape;1422;p29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6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0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5" name="Google Shape;14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/>
          <p:nvPr/>
        </p:nvSpPr>
        <p:spPr>
          <a:xfrm>
            <a:off x="368100" y="1064050"/>
            <a:ext cx="8407800" cy="37440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20000" y="1268500"/>
            <a:ext cx="7704000" cy="33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12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6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1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8" name="Google Shape;14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6_1_1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2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1" name="Google Shape;143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5"/>
          <p:cNvGrpSpPr/>
          <p:nvPr/>
        </p:nvGrpSpPr>
        <p:grpSpPr>
          <a:xfrm>
            <a:off x="8551254" y="4681889"/>
            <a:ext cx="193699" cy="185318"/>
            <a:chOff x="3483800" y="1530650"/>
            <a:chExt cx="1459674" cy="1397574"/>
          </a:xfrm>
        </p:grpSpPr>
        <p:sp>
          <p:nvSpPr>
            <p:cNvPr id="187" name="Google Shape;187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138749" y="4109622"/>
            <a:ext cx="318260" cy="295560"/>
            <a:chOff x="3931664" y="3196564"/>
            <a:chExt cx="819834" cy="761359"/>
          </a:xfrm>
        </p:grpSpPr>
        <p:sp>
          <p:nvSpPr>
            <p:cNvPr id="197" name="Google Shape;197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5"/>
          <p:cNvGrpSpPr/>
          <p:nvPr/>
        </p:nvGrpSpPr>
        <p:grpSpPr>
          <a:xfrm>
            <a:off x="8453589" y="3940297"/>
            <a:ext cx="500427" cy="464734"/>
            <a:chOff x="3931664" y="3196564"/>
            <a:chExt cx="819834" cy="761359"/>
          </a:xfrm>
        </p:grpSpPr>
        <p:sp>
          <p:nvSpPr>
            <p:cNvPr id="201" name="Google Shape;201;p5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5"/>
          <p:cNvGrpSpPr/>
          <p:nvPr/>
        </p:nvGrpSpPr>
        <p:grpSpPr>
          <a:xfrm>
            <a:off x="457004" y="2344739"/>
            <a:ext cx="193699" cy="185318"/>
            <a:chOff x="3483800" y="1530650"/>
            <a:chExt cx="1459674" cy="1397574"/>
          </a:xfrm>
        </p:grpSpPr>
        <p:sp>
          <p:nvSpPr>
            <p:cNvPr id="205" name="Google Shape;20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5"/>
          <p:cNvGrpSpPr/>
          <p:nvPr/>
        </p:nvGrpSpPr>
        <p:grpSpPr>
          <a:xfrm>
            <a:off x="23083" y="1115322"/>
            <a:ext cx="117212" cy="111946"/>
            <a:chOff x="3483800" y="1530650"/>
            <a:chExt cx="1459674" cy="1397574"/>
          </a:xfrm>
        </p:grpSpPr>
        <p:sp>
          <p:nvSpPr>
            <p:cNvPr id="215" name="Google Shape;215;p5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5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5"/>
          <p:cNvSpPr/>
          <p:nvPr/>
        </p:nvSpPr>
        <p:spPr>
          <a:xfrm>
            <a:off x="942800" y="16038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>
            <a:off x="4859500" y="1603725"/>
            <a:ext cx="3341700" cy="2505900"/>
          </a:xfrm>
          <a:prstGeom prst="roundRect">
            <a:avLst>
              <a:gd fmla="val 16667" name="adj"/>
            </a:avLst>
          </a:prstGeom>
          <a:solidFill>
            <a:srgbClr val="9F2A56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 txBox="1"/>
          <p:nvPr>
            <p:ph idx="1" type="subTitle"/>
          </p:nvPr>
        </p:nvSpPr>
        <p:spPr>
          <a:xfrm>
            <a:off x="13168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8" name="Google Shape;228;p5"/>
          <p:cNvSpPr txBox="1"/>
          <p:nvPr>
            <p:ph idx="2" type="subTitle"/>
          </p:nvPr>
        </p:nvSpPr>
        <p:spPr>
          <a:xfrm>
            <a:off x="5233588" y="2808025"/>
            <a:ext cx="25935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9" name="Google Shape;229;p5"/>
          <p:cNvSpPr txBox="1"/>
          <p:nvPr>
            <p:ph idx="3" type="title"/>
          </p:nvPr>
        </p:nvSpPr>
        <p:spPr>
          <a:xfrm>
            <a:off x="11861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5"/>
          <p:cNvSpPr txBox="1"/>
          <p:nvPr>
            <p:ph idx="4" type="title"/>
          </p:nvPr>
        </p:nvSpPr>
        <p:spPr>
          <a:xfrm>
            <a:off x="5102800" y="2648888"/>
            <a:ext cx="2855100" cy="34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/>
          <p:nvPr/>
        </p:nvSpPr>
        <p:spPr>
          <a:xfrm>
            <a:off x="5554700" y="136300"/>
            <a:ext cx="4757717" cy="589426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6" name="Google Shape;236;p6"/>
          <p:cNvGrpSpPr/>
          <p:nvPr/>
        </p:nvGrpSpPr>
        <p:grpSpPr>
          <a:xfrm rot="-7340515">
            <a:off x="7972572" y="485342"/>
            <a:ext cx="1893455" cy="683957"/>
            <a:chOff x="5725894" y="2571645"/>
            <a:chExt cx="1443144" cy="521294"/>
          </a:xfrm>
        </p:grpSpPr>
        <p:grpSp>
          <p:nvGrpSpPr>
            <p:cNvPr id="237" name="Google Shape;237;p6"/>
            <p:cNvGrpSpPr/>
            <p:nvPr/>
          </p:nvGrpSpPr>
          <p:grpSpPr>
            <a:xfrm rot="5400000">
              <a:off x="6186819" y="2110721"/>
              <a:ext cx="521294" cy="1443144"/>
              <a:chOff x="2916100" y="2780750"/>
              <a:chExt cx="389200" cy="1077375"/>
            </a:xfrm>
          </p:grpSpPr>
          <p:sp>
            <p:nvSpPr>
              <p:cNvPr id="238" name="Google Shape;238;p6"/>
              <p:cNvSpPr/>
              <p:nvPr/>
            </p:nvSpPr>
            <p:spPr>
              <a:xfrm>
                <a:off x="3049625" y="3452950"/>
                <a:ext cx="125550" cy="405175"/>
              </a:xfrm>
              <a:custGeom>
                <a:rect b="b" l="l" r="r" t="t"/>
                <a:pathLst>
                  <a:path extrusionOk="0" h="16207" w="5022">
                    <a:moveTo>
                      <a:pt x="0" y="0"/>
                    </a:moveTo>
                    <a:lnTo>
                      <a:pt x="2511" y="16206"/>
                    </a:lnTo>
                    <a:lnTo>
                      <a:pt x="502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3063875" y="3452950"/>
                <a:ext cx="97050" cy="196325"/>
              </a:xfrm>
              <a:custGeom>
                <a:rect b="b" l="l" r="r" t="t"/>
                <a:pathLst>
                  <a:path extrusionOk="0" h="7853" w="3882">
                    <a:moveTo>
                      <a:pt x="1" y="0"/>
                    </a:moveTo>
                    <a:lnTo>
                      <a:pt x="1941" y="7852"/>
                    </a:lnTo>
                    <a:lnTo>
                      <a:pt x="38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3026225" y="3342800"/>
                <a:ext cx="167800" cy="136125"/>
              </a:xfrm>
              <a:custGeom>
                <a:rect b="b" l="l" r="r" t="t"/>
                <a:pathLst>
                  <a:path extrusionOk="0" h="5445" w="671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906" y="5433"/>
                      <a:pt x="2631" y="5445"/>
                      <a:pt x="3356" y="5445"/>
                    </a:cubicBezTo>
                    <a:cubicBezTo>
                      <a:pt x="4080" y="5445"/>
                      <a:pt x="4805" y="5433"/>
                      <a:pt x="5524" y="5410"/>
                    </a:cubicBezTo>
                    <a:cubicBezTo>
                      <a:pt x="6209" y="5388"/>
                      <a:pt x="6711" y="4794"/>
                      <a:pt x="6574" y="4178"/>
                    </a:cubicBezTo>
                    <a:cubicBezTo>
                      <a:pt x="6255" y="2786"/>
                      <a:pt x="5935" y="1393"/>
                      <a:pt x="5661" y="1"/>
                    </a:cubicBezTo>
                    <a:cubicBezTo>
                      <a:pt x="4896" y="24"/>
                      <a:pt x="4132" y="35"/>
                      <a:pt x="3367" y="35"/>
                    </a:cubicBezTo>
                    <a:cubicBezTo>
                      <a:pt x="2603" y="35"/>
                      <a:pt x="1838" y="24"/>
                      <a:pt x="1073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>
                <a:off x="3026225" y="3342800"/>
                <a:ext cx="54800" cy="135850"/>
              </a:xfrm>
              <a:custGeom>
                <a:rect b="b" l="l" r="r" t="t"/>
                <a:pathLst>
                  <a:path extrusionOk="0" h="5434" w="2192">
                    <a:moveTo>
                      <a:pt x="1073" y="1"/>
                    </a:moveTo>
                    <a:cubicBezTo>
                      <a:pt x="777" y="1393"/>
                      <a:pt x="480" y="2786"/>
                      <a:pt x="160" y="4178"/>
                    </a:cubicBezTo>
                    <a:cubicBezTo>
                      <a:pt x="0" y="4794"/>
                      <a:pt x="503" y="5388"/>
                      <a:pt x="1187" y="5410"/>
                    </a:cubicBezTo>
                    <a:cubicBezTo>
                      <a:pt x="1530" y="5433"/>
                      <a:pt x="1849" y="5433"/>
                      <a:pt x="2192" y="5433"/>
                    </a:cubicBezTo>
                    <a:lnTo>
                      <a:pt x="2192" y="24"/>
                    </a:lnTo>
                    <a:cubicBezTo>
                      <a:pt x="1826" y="24"/>
                      <a:pt x="1438" y="1"/>
                      <a:pt x="10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>
                <a:off x="3141500" y="3342800"/>
                <a:ext cx="52525" cy="135850"/>
              </a:xfrm>
              <a:custGeom>
                <a:rect b="b" l="l" r="r" t="t"/>
                <a:pathLst>
                  <a:path extrusionOk="0" h="5434" w="2101">
                    <a:moveTo>
                      <a:pt x="1050" y="1"/>
                    </a:moveTo>
                    <a:cubicBezTo>
                      <a:pt x="685" y="1"/>
                      <a:pt x="343" y="24"/>
                      <a:pt x="0" y="24"/>
                    </a:cubicBezTo>
                    <a:lnTo>
                      <a:pt x="0" y="5433"/>
                    </a:lnTo>
                    <a:cubicBezTo>
                      <a:pt x="297" y="5433"/>
                      <a:pt x="616" y="5433"/>
                      <a:pt x="913" y="5410"/>
                    </a:cubicBezTo>
                    <a:cubicBezTo>
                      <a:pt x="1598" y="5388"/>
                      <a:pt x="2100" y="4794"/>
                      <a:pt x="1963" y="4178"/>
                    </a:cubicBezTo>
                    <a:cubicBezTo>
                      <a:pt x="1644" y="2786"/>
                      <a:pt x="1324" y="1393"/>
                      <a:pt x="10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>
                <a:off x="2963450" y="2780750"/>
                <a:ext cx="295625" cy="633425"/>
              </a:xfrm>
              <a:custGeom>
                <a:rect b="b" l="l" r="r" t="t"/>
                <a:pathLst>
                  <a:path extrusionOk="0" h="25337" w="11825">
                    <a:moveTo>
                      <a:pt x="5935" y="0"/>
                    </a:moveTo>
                    <a:cubicBezTo>
                      <a:pt x="5456" y="0"/>
                      <a:pt x="69" y="5661"/>
                      <a:pt x="46" y="12645"/>
                    </a:cubicBezTo>
                    <a:cubicBezTo>
                      <a:pt x="1" y="19653"/>
                      <a:pt x="4086" y="25336"/>
                      <a:pt x="5821" y="25336"/>
                    </a:cubicBezTo>
                    <a:cubicBezTo>
                      <a:pt x="7556" y="25336"/>
                      <a:pt x="11779" y="19698"/>
                      <a:pt x="11801" y="12691"/>
                    </a:cubicBezTo>
                    <a:cubicBezTo>
                      <a:pt x="11824" y="5706"/>
                      <a:pt x="6392" y="23"/>
                      <a:pt x="59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026225" y="2780750"/>
                <a:ext cx="170650" cy="105575"/>
              </a:xfrm>
              <a:custGeom>
                <a:rect b="b" l="l" r="r" t="t"/>
                <a:pathLst>
                  <a:path extrusionOk="0" h="4223" w="6826">
                    <a:moveTo>
                      <a:pt x="3424" y="0"/>
                    </a:moveTo>
                    <a:cubicBezTo>
                      <a:pt x="3173" y="0"/>
                      <a:pt x="1507" y="1621"/>
                      <a:pt x="0" y="4200"/>
                    </a:cubicBezTo>
                    <a:lnTo>
                      <a:pt x="6825" y="4223"/>
                    </a:lnTo>
                    <a:cubicBezTo>
                      <a:pt x="5342" y="1643"/>
                      <a:pt x="3652" y="0"/>
                      <a:pt x="34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2966875" y="3143650"/>
                <a:ext cx="288775" cy="44550"/>
              </a:xfrm>
              <a:custGeom>
                <a:rect b="b" l="l" r="r" t="t"/>
                <a:pathLst>
                  <a:path extrusionOk="0" h="1782" w="11551">
                    <a:moveTo>
                      <a:pt x="1" y="1"/>
                    </a:moveTo>
                    <a:lnTo>
                      <a:pt x="1" y="1"/>
                    </a:lnTo>
                    <a:cubicBezTo>
                      <a:pt x="46" y="594"/>
                      <a:pt x="138" y="1188"/>
                      <a:pt x="252" y="1758"/>
                    </a:cubicBezTo>
                    <a:lnTo>
                      <a:pt x="11276" y="1781"/>
                    </a:lnTo>
                    <a:cubicBezTo>
                      <a:pt x="11390" y="1211"/>
                      <a:pt x="11482" y="640"/>
                      <a:pt x="11550" y="47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3095275" y="3228100"/>
                <a:ext cx="34250" cy="227725"/>
              </a:xfrm>
              <a:custGeom>
                <a:rect b="b" l="l" r="r" t="t"/>
                <a:pathLst>
                  <a:path extrusionOk="0" h="9109" w="1370">
                    <a:moveTo>
                      <a:pt x="699" y="0"/>
                    </a:moveTo>
                    <a:cubicBezTo>
                      <a:pt x="652" y="0"/>
                      <a:pt x="609" y="25"/>
                      <a:pt x="594" y="69"/>
                    </a:cubicBezTo>
                    <a:cubicBezTo>
                      <a:pt x="594" y="69"/>
                      <a:pt x="594" y="69"/>
                      <a:pt x="571" y="92"/>
                    </a:cubicBezTo>
                    <a:cubicBezTo>
                      <a:pt x="571" y="115"/>
                      <a:pt x="548" y="138"/>
                      <a:pt x="525" y="161"/>
                    </a:cubicBezTo>
                    <a:cubicBezTo>
                      <a:pt x="502" y="229"/>
                      <a:pt x="457" y="321"/>
                      <a:pt x="411" y="435"/>
                    </a:cubicBezTo>
                    <a:cubicBezTo>
                      <a:pt x="366" y="549"/>
                      <a:pt x="320" y="686"/>
                      <a:pt x="297" y="846"/>
                    </a:cubicBezTo>
                    <a:cubicBezTo>
                      <a:pt x="251" y="1005"/>
                      <a:pt x="229" y="1188"/>
                      <a:pt x="183" y="1393"/>
                    </a:cubicBezTo>
                    <a:cubicBezTo>
                      <a:pt x="160" y="1576"/>
                      <a:pt x="160" y="1804"/>
                      <a:pt x="137" y="2032"/>
                    </a:cubicBezTo>
                    <a:cubicBezTo>
                      <a:pt x="137" y="2261"/>
                      <a:pt x="137" y="2489"/>
                      <a:pt x="114" y="2740"/>
                    </a:cubicBezTo>
                    <a:cubicBezTo>
                      <a:pt x="92" y="3242"/>
                      <a:pt x="92" y="3767"/>
                      <a:pt x="69" y="4292"/>
                    </a:cubicBezTo>
                    <a:cubicBezTo>
                      <a:pt x="46" y="4817"/>
                      <a:pt x="46" y="5342"/>
                      <a:pt x="23" y="5844"/>
                    </a:cubicBezTo>
                    <a:cubicBezTo>
                      <a:pt x="23" y="6073"/>
                      <a:pt x="23" y="6324"/>
                      <a:pt x="23" y="6552"/>
                    </a:cubicBezTo>
                    <a:cubicBezTo>
                      <a:pt x="23" y="6780"/>
                      <a:pt x="0" y="6986"/>
                      <a:pt x="0" y="7191"/>
                    </a:cubicBezTo>
                    <a:cubicBezTo>
                      <a:pt x="0" y="7579"/>
                      <a:pt x="0" y="7921"/>
                      <a:pt x="0" y="8150"/>
                    </a:cubicBezTo>
                    <a:cubicBezTo>
                      <a:pt x="0" y="8378"/>
                      <a:pt x="0" y="8515"/>
                      <a:pt x="0" y="8515"/>
                    </a:cubicBezTo>
                    <a:cubicBezTo>
                      <a:pt x="0" y="8834"/>
                      <a:pt x="297" y="9108"/>
                      <a:pt x="685" y="9108"/>
                    </a:cubicBezTo>
                    <a:cubicBezTo>
                      <a:pt x="1050" y="9108"/>
                      <a:pt x="1370" y="8834"/>
                      <a:pt x="1370" y="8515"/>
                    </a:cubicBezTo>
                    <a:cubicBezTo>
                      <a:pt x="1370" y="8515"/>
                      <a:pt x="1370" y="8378"/>
                      <a:pt x="1370" y="8150"/>
                    </a:cubicBezTo>
                    <a:cubicBezTo>
                      <a:pt x="1370" y="7921"/>
                      <a:pt x="1370" y="7579"/>
                      <a:pt x="1370" y="7191"/>
                    </a:cubicBezTo>
                    <a:cubicBezTo>
                      <a:pt x="1370" y="6986"/>
                      <a:pt x="1370" y="6780"/>
                      <a:pt x="1370" y="6552"/>
                    </a:cubicBezTo>
                    <a:cubicBezTo>
                      <a:pt x="1370" y="6324"/>
                      <a:pt x="1370" y="6095"/>
                      <a:pt x="1370" y="5844"/>
                    </a:cubicBezTo>
                    <a:cubicBezTo>
                      <a:pt x="1347" y="5342"/>
                      <a:pt x="1347" y="4817"/>
                      <a:pt x="1324" y="4292"/>
                    </a:cubicBezTo>
                    <a:cubicBezTo>
                      <a:pt x="1324" y="3767"/>
                      <a:pt x="1301" y="3242"/>
                      <a:pt x="1301" y="2740"/>
                    </a:cubicBezTo>
                    <a:cubicBezTo>
                      <a:pt x="1279" y="2489"/>
                      <a:pt x="1279" y="2261"/>
                      <a:pt x="1279" y="2032"/>
                    </a:cubicBezTo>
                    <a:cubicBezTo>
                      <a:pt x="1256" y="1804"/>
                      <a:pt x="1256" y="1576"/>
                      <a:pt x="1233" y="1393"/>
                    </a:cubicBezTo>
                    <a:cubicBezTo>
                      <a:pt x="1210" y="1188"/>
                      <a:pt x="1164" y="1005"/>
                      <a:pt x="1142" y="846"/>
                    </a:cubicBezTo>
                    <a:cubicBezTo>
                      <a:pt x="1096" y="686"/>
                      <a:pt x="1050" y="549"/>
                      <a:pt x="1005" y="435"/>
                    </a:cubicBezTo>
                    <a:cubicBezTo>
                      <a:pt x="982" y="321"/>
                      <a:pt x="936" y="229"/>
                      <a:pt x="890" y="161"/>
                    </a:cubicBezTo>
                    <a:cubicBezTo>
                      <a:pt x="890" y="138"/>
                      <a:pt x="868" y="115"/>
                      <a:pt x="868" y="92"/>
                    </a:cubicBezTo>
                    <a:cubicBezTo>
                      <a:pt x="845" y="69"/>
                      <a:pt x="845" y="69"/>
                      <a:pt x="845" y="69"/>
                    </a:cubicBezTo>
                    <a:cubicBezTo>
                      <a:pt x="822" y="47"/>
                      <a:pt x="799" y="24"/>
                      <a:pt x="776" y="24"/>
                    </a:cubicBezTo>
                    <a:cubicBezTo>
                      <a:pt x="752" y="8"/>
                      <a:pt x="725" y="0"/>
                      <a:pt x="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2916100" y="3237250"/>
                <a:ext cx="141525" cy="218325"/>
              </a:xfrm>
              <a:custGeom>
                <a:rect b="b" l="l" r="r" t="t"/>
                <a:pathLst>
                  <a:path extrusionOk="0" h="8733" w="5661">
                    <a:moveTo>
                      <a:pt x="2837" y="0"/>
                    </a:moveTo>
                    <a:cubicBezTo>
                      <a:pt x="2833" y="0"/>
                      <a:pt x="2831" y="0"/>
                      <a:pt x="2831" y="0"/>
                    </a:cubicBezTo>
                    <a:cubicBezTo>
                      <a:pt x="0" y="2534"/>
                      <a:pt x="822" y="6734"/>
                      <a:pt x="3355" y="8537"/>
                    </a:cubicBezTo>
                    <a:cubicBezTo>
                      <a:pt x="3563" y="8673"/>
                      <a:pt x="3733" y="8732"/>
                      <a:pt x="3866" y="8732"/>
                    </a:cubicBezTo>
                    <a:cubicBezTo>
                      <a:pt x="4201" y="8732"/>
                      <a:pt x="4311" y="8361"/>
                      <a:pt x="4246" y="7921"/>
                    </a:cubicBezTo>
                    <a:cubicBezTo>
                      <a:pt x="3903" y="5798"/>
                      <a:pt x="5661" y="5638"/>
                      <a:pt x="5661" y="5638"/>
                    </a:cubicBezTo>
                    <a:cubicBezTo>
                      <a:pt x="5108" y="86"/>
                      <a:pt x="2968" y="0"/>
                      <a:pt x="283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3160900" y="3239525"/>
                <a:ext cx="144400" cy="216825"/>
              </a:xfrm>
              <a:custGeom>
                <a:rect b="b" l="l" r="r" t="t"/>
                <a:pathLst>
                  <a:path extrusionOk="0" h="8673" w="5776">
                    <a:moveTo>
                      <a:pt x="2948" y="0"/>
                    </a:moveTo>
                    <a:cubicBezTo>
                      <a:pt x="2724" y="0"/>
                      <a:pt x="584" y="143"/>
                      <a:pt x="0" y="5570"/>
                    </a:cubicBezTo>
                    <a:cubicBezTo>
                      <a:pt x="0" y="5570"/>
                      <a:pt x="1758" y="5730"/>
                      <a:pt x="1415" y="7852"/>
                    </a:cubicBezTo>
                    <a:cubicBezTo>
                      <a:pt x="1349" y="8298"/>
                      <a:pt x="1462" y="8672"/>
                      <a:pt x="1807" y="8672"/>
                    </a:cubicBezTo>
                    <a:cubicBezTo>
                      <a:pt x="1938" y="8672"/>
                      <a:pt x="2104" y="8618"/>
                      <a:pt x="2306" y="8492"/>
                    </a:cubicBezTo>
                    <a:cubicBezTo>
                      <a:pt x="4839" y="6688"/>
                      <a:pt x="5775" y="2534"/>
                      <a:pt x="2968" y="1"/>
                    </a:cubicBezTo>
                    <a:cubicBezTo>
                      <a:pt x="2968" y="1"/>
                      <a:pt x="2961" y="0"/>
                      <a:pt x="29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3017100" y="2934225"/>
                <a:ext cx="187750" cy="187200"/>
              </a:xfrm>
              <a:custGeom>
                <a:rect b="b" l="l" r="r" t="t"/>
                <a:pathLst>
                  <a:path extrusionOk="0" h="7488" w="7510">
                    <a:moveTo>
                      <a:pt x="3725" y="1"/>
                    </a:moveTo>
                    <a:cubicBezTo>
                      <a:pt x="1667" y="1"/>
                      <a:pt x="0" y="1681"/>
                      <a:pt x="0" y="3722"/>
                    </a:cubicBezTo>
                    <a:cubicBezTo>
                      <a:pt x="0" y="5799"/>
                      <a:pt x="1666" y="7488"/>
                      <a:pt x="3721" y="7488"/>
                    </a:cubicBezTo>
                    <a:cubicBezTo>
                      <a:pt x="5798" y="7488"/>
                      <a:pt x="7487" y="5821"/>
                      <a:pt x="7487" y="3744"/>
                    </a:cubicBezTo>
                    <a:cubicBezTo>
                      <a:pt x="7510" y="1690"/>
                      <a:pt x="5821" y="1"/>
                      <a:pt x="3766" y="1"/>
                    </a:cubicBezTo>
                    <a:cubicBezTo>
                      <a:pt x="3753" y="1"/>
                      <a:pt x="3739" y="1"/>
                      <a:pt x="37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3031925" y="2949075"/>
                <a:ext cx="158100" cy="157525"/>
              </a:xfrm>
              <a:custGeom>
                <a:rect b="b" l="l" r="r" t="t"/>
                <a:pathLst>
                  <a:path extrusionOk="0" h="6301" w="6324">
                    <a:moveTo>
                      <a:pt x="3132" y="0"/>
                    </a:moveTo>
                    <a:cubicBezTo>
                      <a:pt x="1393" y="0"/>
                      <a:pt x="1" y="1407"/>
                      <a:pt x="1" y="3128"/>
                    </a:cubicBezTo>
                    <a:cubicBezTo>
                      <a:pt x="1" y="4885"/>
                      <a:pt x="1393" y="6300"/>
                      <a:pt x="3151" y="6300"/>
                    </a:cubicBezTo>
                    <a:cubicBezTo>
                      <a:pt x="4885" y="6300"/>
                      <a:pt x="6300" y="4908"/>
                      <a:pt x="6300" y="3150"/>
                    </a:cubicBezTo>
                    <a:cubicBezTo>
                      <a:pt x="6323" y="1416"/>
                      <a:pt x="4908" y="0"/>
                      <a:pt x="3173" y="0"/>
                    </a:cubicBezTo>
                    <a:cubicBezTo>
                      <a:pt x="3159" y="0"/>
                      <a:pt x="3145" y="0"/>
                      <a:pt x="3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3049050" y="2966200"/>
                <a:ext cx="123275" cy="123275"/>
              </a:xfrm>
              <a:custGeom>
                <a:rect b="b" l="l" r="r" t="t"/>
                <a:pathLst>
                  <a:path extrusionOk="0" h="4931" w="4931">
                    <a:moveTo>
                      <a:pt x="2466" y="0"/>
                    </a:moveTo>
                    <a:cubicBezTo>
                      <a:pt x="1119" y="0"/>
                      <a:pt x="0" y="1096"/>
                      <a:pt x="0" y="2443"/>
                    </a:cubicBezTo>
                    <a:cubicBezTo>
                      <a:pt x="0" y="3812"/>
                      <a:pt x="1096" y="4930"/>
                      <a:pt x="2466" y="4930"/>
                    </a:cubicBezTo>
                    <a:cubicBezTo>
                      <a:pt x="3812" y="4930"/>
                      <a:pt x="4931" y="3835"/>
                      <a:pt x="4931" y="2465"/>
                    </a:cubicBezTo>
                    <a:cubicBezTo>
                      <a:pt x="4931" y="1119"/>
                      <a:pt x="3835" y="0"/>
                      <a:pt x="24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2" name="Google Shape;252;p6"/>
            <p:cNvSpPr/>
            <p:nvPr/>
          </p:nvSpPr>
          <p:spPr>
            <a:xfrm rot="5400000">
              <a:off x="6569756" y="2493657"/>
              <a:ext cx="263728" cy="934837"/>
            </a:xfrm>
            <a:custGeom>
              <a:rect b="b" l="l" r="r" t="t"/>
              <a:pathLst>
                <a:path extrusionOk="0" h="27916" w="7876"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cubicBezTo>
                    <a:pt x="1644" y="4542"/>
                    <a:pt x="2169" y="9404"/>
                    <a:pt x="2100" y="13969"/>
                  </a:cubicBezTo>
                  <a:cubicBezTo>
                    <a:pt x="2055" y="18671"/>
                    <a:pt x="1187" y="24240"/>
                    <a:pt x="0" y="27915"/>
                  </a:cubicBezTo>
                  <a:cubicBezTo>
                    <a:pt x="731" y="27915"/>
                    <a:pt x="1484" y="27915"/>
                    <a:pt x="2237" y="27892"/>
                  </a:cubicBezTo>
                  <a:cubicBezTo>
                    <a:pt x="2922" y="27870"/>
                    <a:pt x="3424" y="27276"/>
                    <a:pt x="3287" y="26660"/>
                  </a:cubicBezTo>
                  <a:cubicBezTo>
                    <a:pt x="3082" y="25815"/>
                    <a:pt x="2899" y="24971"/>
                    <a:pt x="2717" y="24126"/>
                  </a:cubicBezTo>
                  <a:lnTo>
                    <a:pt x="2717" y="24126"/>
                  </a:lnTo>
                  <a:cubicBezTo>
                    <a:pt x="3196" y="24377"/>
                    <a:pt x="3721" y="24948"/>
                    <a:pt x="3515" y="26203"/>
                  </a:cubicBezTo>
                  <a:cubicBezTo>
                    <a:pt x="3449" y="26649"/>
                    <a:pt x="3562" y="27023"/>
                    <a:pt x="3907" y="27023"/>
                  </a:cubicBezTo>
                  <a:cubicBezTo>
                    <a:pt x="4038" y="27023"/>
                    <a:pt x="4204" y="26969"/>
                    <a:pt x="4406" y="26843"/>
                  </a:cubicBezTo>
                  <a:cubicBezTo>
                    <a:pt x="6939" y="25039"/>
                    <a:pt x="7875" y="20908"/>
                    <a:pt x="5068" y="18352"/>
                  </a:cubicBezTo>
                  <a:cubicBezTo>
                    <a:pt x="5638" y="16662"/>
                    <a:pt x="6003" y="14722"/>
                    <a:pt x="6003" y="12691"/>
                  </a:cubicBezTo>
                  <a:cubicBezTo>
                    <a:pt x="6026" y="9450"/>
                    <a:pt x="4839" y="6482"/>
                    <a:pt x="3538" y="4223"/>
                  </a:cubicBezTo>
                  <a:cubicBezTo>
                    <a:pt x="3447" y="4063"/>
                    <a:pt x="3356" y="3903"/>
                    <a:pt x="3264" y="3766"/>
                  </a:cubicBezTo>
                  <a:cubicBezTo>
                    <a:pt x="3264" y="3766"/>
                    <a:pt x="3264" y="3766"/>
                    <a:pt x="3264" y="3743"/>
                  </a:cubicBezTo>
                  <a:cubicBezTo>
                    <a:pt x="3082" y="3447"/>
                    <a:pt x="2876" y="3150"/>
                    <a:pt x="2694" y="2876"/>
                  </a:cubicBezTo>
                  <a:cubicBezTo>
                    <a:pt x="2694" y="2876"/>
                    <a:pt x="2671" y="2853"/>
                    <a:pt x="2671" y="2830"/>
                  </a:cubicBezTo>
                  <a:cubicBezTo>
                    <a:pt x="2580" y="2716"/>
                    <a:pt x="2511" y="2602"/>
                    <a:pt x="2420" y="2488"/>
                  </a:cubicBezTo>
                  <a:cubicBezTo>
                    <a:pt x="2397" y="2465"/>
                    <a:pt x="2374" y="2442"/>
                    <a:pt x="2374" y="2397"/>
                  </a:cubicBezTo>
                  <a:cubicBezTo>
                    <a:pt x="2306" y="2305"/>
                    <a:pt x="2237" y="2214"/>
                    <a:pt x="2169" y="2123"/>
                  </a:cubicBezTo>
                  <a:cubicBezTo>
                    <a:pt x="2123" y="2100"/>
                    <a:pt x="2100" y="2054"/>
                    <a:pt x="2077" y="2031"/>
                  </a:cubicBezTo>
                  <a:cubicBezTo>
                    <a:pt x="2009" y="1940"/>
                    <a:pt x="1963" y="1872"/>
                    <a:pt x="1895" y="1780"/>
                  </a:cubicBezTo>
                  <a:cubicBezTo>
                    <a:pt x="1872" y="1758"/>
                    <a:pt x="1849" y="1712"/>
                    <a:pt x="1803" y="1689"/>
                  </a:cubicBezTo>
                  <a:cubicBezTo>
                    <a:pt x="1758" y="1621"/>
                    <a:pt x="1689" y="1552"/>
                    <a:pt x="1644" y="1484"/>
                  </a:cubicBezTo>
                  <a:cubicBezTo>
                    <a:pt x="1621" y="1438"/>
                    <a:pt x="1598" y="1415"/>
                    <a:pt x="1552" y="1370"/>
                  </a:cubicBezTo>
                  <a:cubicBezTo>
                    <a:pt x="1507" y="1324"/>
                    <a:pt x="1461" y="1255"/>
                    <a:pt x="1415" y="1187"/>
                  </a:cubicBezTo>
                  <a:cubicBezTo>
                    <a:pt x="1370" y="1164"/>
                    <a:pt x="1347" y="1118"/>
                    <a:pt x="1324" y="1096"/>
                  </a:cubicBezTo>
                  <a:cubicBezTo>
                    <a:pt x="1279" y="1050"/>
                    <a:pt x="1233" y="981"/>
                    <a:pt x="1187" y="936"/>
                  </a:cubicBezTo>
                  <a:cubicBezTo>
                    <a:pt x="1142" y="913"/>
                    <a:pt x="1119" y="867"/>
                    <a:pt x="1096" y="845"/>
                  </a:cubicBezTo>
                  <a:cubicBezTo>
                    <a:pt x="1050" y="799"/>
                    <a:pt x="1005" y="753"/>
                    <a:pt x="959" y="708"/>
                  </a:cubicBezTo>
                  <a:cubicBezTo>
                    <a:pt x="936" y="685"/>
                    <a:pt x="913" y="662"/>
                    <a:pt x="890" y="639"/>
                  </a:cubicBezTo>
                  <a:cubicBezTo>
                    <a:pt x="845" y="593"/>
                    <a:pt x="822" y="548"/>
                    <a:pt x="776" y="525"/>
                  </a:cubicBezTo>
                  <a:cubicBezTo>
                    <a:pt x="754" y="479"/>
                    <a:pt x="731" y="457"/>
                    <a:pt x="708" y="434"/>
                  </a:cubicBezTo>
                  <a:cubicBezTo>
                    <a:pt x="662" y="411"/>
                    <a:pt x="639" y="388"/>
                    <a:pt x="594" y="342"/>
                  </a:cubicBezTo>
                  <a:cubicBezTo>
                    <a:pt x="571" y="320"/>
                    <a:pt x="548" y="320"/>
                    <a:pt x="548" y="297"/>
                  </a:cubicBezTo>
                  <a:cubicBezTo>
                    <a:pt x="502" y="274"/>
                    <a:pt x="480" y="228"/>
                    <a:pt x="457" y="205"/>
                  </a:cubicBezTo>
                  <a:cubicBezTo>
                    <a:pt x="434" y="205"/>
                    <a:pt x="411" y="183"/>
                    <a:pt x="388" y="160"/>
                  </a:cubicBezTo>
                  <a:cubicBezTo>
                    <a:pt x="365" y="137"/>
                    <a:pt x="343" y="137"/>
                    <a:pt x="320" y="114"/>
                  </a:cubicBezTo>
                  <a:cubicBezTo>
                    <a:pt x="297" y="114"/>
                    <a:pt x="297" y="91"/>
                    <a:pt x="274" y="91"/>
                  </a:cubicBezTo>
                  <a:cubicBezTo>
                    <a:pt x="251" y="68"/>
                    <a:pt x="229" y="46"/>
                    <a:pt x="206" y="46"/>
                  </a:cubicBezTo>
                  <a:cubicBezTo>
                    <a:pt x="206" y="46"/>
                    <a:pt x="206" y="23"/>
                    <a:pt x="183" y="23"/>
                  </a:cubicBezTo>
                  <a:cubicBezTo>
                    <a:pt x="160" y="23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A9A7A7">
                <a:alpha val="406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6"/>
          <p:cNvGrpSpPr/>
          <p:nvPr/>
        </p:nvGrpSpPr>
        <p:grpSpPr>
          <a:xfrm rot="3203653">
            <a:off x="240691" y="985951"/>
            <a:ext cx="297660" cy="239057"/>
            <a:chOff x="3483800" y="1530650"/>
            <a:chExt cx="1459674" cy="1397574"/>
          </a:xfrm>
        </p:grpSpPr>
        <p:sp>
          <p:nvSpPr>
            <p:cNvPr id="254" name="Google Shape;254;p6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447585" y="150969"/>
            <a:ext cx="374992" cy="348246"/>
            <a:chOff x="3931664" y="3196564"/>
            <a:chExt cx="819834" cy="761359"/>
          </a:xfrm>
        </p:grpSpPr>
        <p:sp>
          <p:nvSpPr>
            <p:cNvPr id="264" name="Google Shape;264;p6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"/>
          <p:cNvSpPr/>
          <p:nvPr/>
        </p:nvSpPr>
        <p:spPr>
          <a:xfrm flipH="1">
            <a:off x="-1802521" y="-114300"/>
            <a:ext cx="4423146" cy="6000703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"/>
          <p:cNvSpPr/>
          <p:nvPr/>
        </p:nvSpPr>
        <p:spPr>
          <a:xfrm rot="10800000">
            <a:off x="7479301" y="-542730"/>
            <a:ext cx="5253633" cy="5884059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grpSp>
        <p:nvGrpSpPr>
          <p:cNvPr id="272" name="Google Shape;272;p7"/>
          <p:cNvGrpSpPr/>
          <p:nvPr/>
        </p:nvGrpSpPr>
        <p:grpSpPr>
          <a:xfrm>
            <a:off x="6985149" y="261297"/>
            <a:ext cx="318260" cy="295560"/>
            <a:chOff x="3931664" y="3196564"/>
            <a:chExt cx="819834" cy="761359"/>
          </a:xfrm>
        </p:grpSpPr>
        <p:sp>
          <p:nvSpPr>
            <p:cNvPr id="273" name="Google Shape;273;p7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7030779" y="728689"/>
            <a:ext cx="193699" cy="185318"/>
            <a:chOff x="3483800" y="1530650"/>
            <a:chExt cx="1459674" cy="1397574"/>
          </a:xfrm>
        </p:grpSpPr>
        <p:sp>
          <p:nvSpPr>
            <p:cNvPr id="277" name="Google Shape;277;p7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5D46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7"/>
          <p:cNvSpPr txBox="1"/>
          <p:nvPr>
            <p:ph type="title"/>
          </p:nvPr>
        </p:nvSpPr>
        <p:spPr>
          <a:xfrm>
            <a:off x="3168000" y="1646125"/>
            <a:ext cx="2808000" cy="75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7" name="Google Shape;287;p7"/>
          <p:cNvSpPr txBox="1"/>
          <p:nvPr>
            <p:ph idx="1" type="subTitle"/>
          </p:nvPr>
        </p:nvSpPr>
        <p:spPr>
          <a:xfrm>
            <a:off x="2734050" y="2671158"/>
            <a:ext cx="3675900" cy="8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288" name="Google Shape;288;p7"/>
          <p:cNvGrpSpPr/>
          <p:nvPr/>
        </p:nvGrpSpPr>
        <p:grpSpPr>
          <a:xfrm>
            <a:off x="7133488" y="3542250"/>
            <a:ext cx="652900" cy="652900"/>
            <a:chOff x="2751400" y="2498775"/>
            <a:chExt cx="652900" cy="652900"/>
          </a:xfrm>
        </p:grpSpPr>
        <p:sp>
          <p:nvSpPr>
            <p:cNvPr id="289" name="Google Shape;289;p7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" name="Google Shape;298;p7"/>
          <p:cNvGrpSpPr/>
          <p:nvPr/>
        </p:nvGrpSpPr>
        <p:grpSpPr>
          <a:xfrm>
            <a:off x="591150" y="540000"/>
            <a:ext cx="1040525" cy="1040525"/>
            <a:chOff x="591150" y="540000"/>
            <a:chExt cx="1040525" cy="1040525"/>
          </a:xfrm>
        </p:grpSpPr>
        <p:sp>
          <p:nvSpPr>
            <p:cNvPr id="299" name="Google Shape;299;p7"/>
            <p:cNvSpPr/>
            <p:nvPr/>
          </p:nvSpPr>
          <p:spPr>
            <a:xfrm>
              <a:off x="591150" y="540000"/>
              <a:ext cx="1040525" cy="1040525"/>
            </a:xfrm>
            <a:custGeom>
              <a:rect b="b" l="l" r="r" t="t"/>
              <a:pathLst>
                <a:path extrusionOk="0" h="37345" w="37345">
                  <a:moveTo>
                    <a:pt x="18673" y="0"/>
                  </a:moveTo>
                  <a:cubicBezTo>
                    <a:pt x="8372" y="0"/>
                    <a:pt x="1" y="8346"/>
                    <a:pt x="1" y="18672"/>
                  </a:cubicBezTo>
                  <a:cubicBezTo>
                    <a:pt x="1" y="28973"/>
                    <a:pt x="8372" y="37344"/>
                    <a:pt x="18673" y="37344"/>
                  </a:cubicBezTo>
                  <a:cubicBezTo>
                    <a:pt x="28998" y="37344"/>
                    <a:pt x="37344" y="28973"/>
                    <a:pt x="37344" y="18672"/>
                  </a:cubicBezTo>
                  <a:cubicBezTo>
                    <a:pt x="37344" y="8346"/>
                    <a:pt x="28998" y="0"/>
                    <a:pt x="18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591150" y="759975"/>
              <a:ext cx="1040525" cy="602359"/>
            </a:xfrm>
            <a:custGeom>
              <a:rect b="b" l="l" r="r" t="t"/>
              <a:pathLst>
                <a:path extrusionOk="0" h="21619" w="37345">
                  <a:moveTo>
                    <a:pt x="33911" y="0"/>
                  </a:moveTo>
                  <a:cubicBezTo>
                    <a:pt x="30552" y="1028"/>
                    <a:pt x="28322" y="6918"/>
                    <a:pt x="25966" y="7494"/>
                  </a:cubicBezTo>
                  <a:cubicBezTo>
                    <a:pt x="23234" y="8196"/>
                    <a:pt x="18322" y="10677"/>
                    <a:pt x="13259" y="10752"/>
                  </a:cubicBezTo>
                  <a:cubicBezTo>
                    <a:pt x="13238" y="10753"/>
                    <a:pt x="13216" y="10753"/>
                    <a:pt x="13195" y="10753"/>
                  </a:cubicBezTo>
                  <a:cubicBezTo>
                    <a:pt x="9192" y="10753"/>
                    <a:pt x="6198" y="3720"/>
                    <a:pt x="2783" y="1003"/>
                  </a:cubicBezTo>
                  <a:cubicBezTo>
                    <a:pt x="1028" y="3835"/>
                    <a:pt x="1" y="7193"/>
                    <a:pt x="1" y="10777"/>
                  </a:cubicBezTo>
                  <a:cubicBezTo>
                    <a:pt x="1" y="14712"/>
                    <a:pt x="1229" y="18371"/>
                    <a:pt x="3334" y="21379"/>
                  </a:cubicBezTo>
                  <a:cubicBezTo>
                    <a:pt x="4624" y="21295"/>
                    <a:pt x="6194" y="20931"/>
                    <a:pt x="8178" y="20931"/>
                  </a:cubicBezTo>
                  <a:cubicBezTo>
                    <a:pt x="9163" y="20931"/>
                    <a:pt x="10249" y="21021"/>
                    <a:pt x="11454" y="21279"/>
                  </a:cubicBezTo>
                  <a:cubicBezTo>
                    <a:pt x="12565" y="21517"/>
                    <a:pt x="13500" y="21619"/>
                    <a:pt x="14316" y="21619"/>
                  </a:cubicBezTo>
                  <a:cubicBezTo>
                    <a:pt x="18046" y="21619"/>
                    <a:pt x="19264" y="19484"/>
                    <a:pt x="23234" y="18497"/>
                  </a:cubicBezTo>
                  <a:cubicBezTo>
                    <a:pt x="24192" y="18265"/>
                    <a:pt x="25311" y="18178"/>
                    <a:pt x="26530" y="18178"/>
                  </a:cubicBezTo>
                  <a:cubicBezTo>
                    <a:pt x="29265" y="18178"/>
                    <a:pt x="32498" y="18614"/>
                    <a:pt x="35515" y="18822"/>
                  </a:cubicBezTo>
                  <a:cubicBezTo>
                    <a:pt x="36693" y="16391"/>
                    <a:pt x="37344" y="13659"/>
                    <a:pt x="37344" y="10777"/>
                  </a:cubicBezTo>
                  <a:cubicBezTo>
                    <a:pt x="37344" y="6742"/>
                    <a:pt x="36066" y="3033"/>
                    <a:pt x="339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745481" y="540000"/>
              <a:ext cx="710215" cy="295342"/>
            </a:xfrm>
            <a:custGeom>
              <a:rect b="b" l="l" r="r" t="t"/>
              <a:pathLst>
                <a:path extrusionOk="0" h="10600" w="25490">
                  <a:moveTo>
                    <a:pt x="13134" y="0"/>
                  </a:moveTo>
                  <a:cubicBezTo>
                    <a:pt x="8021" y="0"/>
                    <a:pt x="3359" y="2056"/>
                    <a:pt x="1" y="5414"/>
                  </a:cubicBezTo>
                  <a:cubicBezTo>
                    <a:pt x="1304" y="7394"/>
                    <a:pt x="3610" y="9850"/>
                    <a:pt x="5915" y="10226"/>
                  </a:cubicBezTo>
                  <a:cubicBezTo>
                    <a:pt x="7236" y="10446"/>
                    <a:pt x="8717" y="10599"/>
                    <a:pt x="10203" y="10599"/>
                  </a:cubicBezTo>
                  <a:cubicBezTo>
                    <a:pt x="12780" y="10599"/>
                    <a:pt x="15373" y="10139"/>
                    <a:pt x="17169" y="8772"/>
                  </a:cubicBezTo>
                  <a:cubicBezTo>
                    <a:pt x="19449" y="7043"/>
                    <a:pt x="23936" y="6592"/>
                    <a:pt x="25489" y="4662"/>
                  </a:cubicBezTo>
                  <a:cubicBezTo>
                    <a:pt x="22181" y="1755"/>
                    <a:pt x="17870" y="0"/>
                    <a:pt x="13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783206" y="1371779"/>
              <a:ext cx="731140" cy="208746"/>
            </a:xfrm>
            <a:custGeom>
              <a:rect b="b" l="l" r="r" t="t"/>
              <a:pathLst>
                <a:path extrusionOk="0" h="7492" w="26241">
                  <a:moveTo>
                    <a:pt x="24003" y="1"/>
                  </a:moveTo>
                  <a:cubicBezTo>
                    <a:pt x="22615" y="1"/>
                    <a:pt x="20868" y="387"/>
                    <a:pt x="18922" y="674"/>
                  </a:cubicBezTo>
                  <a:cubicBezTo>
                    <a:pt x="15396" y="1187"/>
                    <a:pt x="12817" y="2702"/>
                    <a:pt x="9306" y="2702"/>
                  </a:cubicBezTo>
                  <a:cubicBezTo>
                    <a:pt x="8699" y="2702"/>
                    <a:pt x="8065" y="2657"/>
                    <a:pt x="7394" y="2554"/>
                  </a:cubicBezTo>
                  <a:cubicBezTo>
                    <a:pt x="6534" y="2429"/>
                    <a:pt x="5772" y="2373"/>
                    <a:pt x="5068" y="2373"/>
                  </a:cubicBezTo>
                  <a:cubicBezTo>
                    <a:pt x="3226" y="2373"/>
                    <a:pt x="1777" y="2755"/>
                    <a:pt x="0" y="3281"/>
                  </a:cubicBezTo>
                  <a:cubicBezTo>
                    <a:pt x="3208" y="5912"/>
                    <a:pt x="7318" y="7491"/>
                    <a:pt x="11780" y="7491"/>
                  </a:cubicBezTo>
                  <a:cubicBezTo>
                    <a:pt x="17619" y="7491"/>
                    <a:pt x="22807" y="4809"/>
                    <a:pt x="26241" y="649"/>
                  </a:cubicBezTo>
                  <a:cubicBezTo>
                    <a:pt x="25682" y="170"/>
                    <a:pt x="24921" y="1"/>
                    <a:pt x="24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751778" y="795583"/>
              <a:ext cx="199050" cy="118889"/>
            </a:xfrm>
            <a:custGeom>
              <a:rect b="b" l="l" r="r" t="t"/>
              <a:pathLst>
                <a:path extrusionOk="0" h="4267" w="7144">
                  <a:moveTo>
                    <a:pt x="3058" y="1"/>
                  </a:moveTo>
                  <a:cubicBezTo>
                    <a:pt x="2880" y="1"/>
                    <a:pt x="2726" y="17"/>
                    <a:pt x="2607" y="51"/>
                  </a:cubicBezTo>
                  <a:cubicBezTo>
                    <a:pt x="1053" y="452"/>
                    <a:pt x="0" y="903"/>
                    <a:pt x="953" y="1930"/>
                  </a:cubicBezTo>
                  <a:cubicBezTo>
                    <a:pt x="1809" y="2855"/>
                    <a:pt x="2869" y="4266"/>
                    <a:pt x="4077" y="4266"/>
                  </a:cubicBezTo>
                  <a:cubicBezTo>
                    <a:pt x="4212" y="4266"/>
                    <a:pt x="4348" y="4249"/>
                    <a:pt x="4486" y="4211"/>
                  </a:cubicBezTo>
                  <a:cubicBezTo>
                    <a:pt x="5840" y="3810"/>
                    <a:pt x="7143" y="2482"/>
                    <a:pt x="6441" y="1429"/>
                  </a:cubicBezTo>
                  <a:cubicBezTo>
                    <a:pt x="5866" y="533"/>
                    <a:pt x="4074" y="1"/>
                    <a:pt x="30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1035278" y="771315"/>
              <a:ext cx="567058" cy="640977"/>
            </a:xfrm>
            <a:custGeom>
              <a:rect b="b" l="l" r="r" t="t"/>
              <a:pathLst>
                <a:path extrusionOk="0" h="23005" w="20352">
                  <a:moveTo>
                    <a:pt x="15529" y="0"/>
                  </a:moveTo>
                  <a:cubicBezTo>
                    <a:pt x="15203" y="0"/>
                    <a:pt x="14344" y="338"/>
                    <a:pt x="11931" y="1323"/>
                  </a:cubicBezTo>
                  <a:cubicBezTo>
                    <a:pt x="10336" y="1977"/>
                    <a:pt x="9201" y="2218"/>
                    <a:pt x="8377" y="2218"/>
                  </a:cubicBezTo>
                  <a:cubicBezTo>
                    <a:pt x="6094" y="2218"/>
                    <a:pt x="6191" y="373"/>
                    <a:pt x="5462" y="373"/>
                  </a:cubicBezTo>
                  <a:cubicBezTo>
                    <a:pt x="5416" y="373"/>
                    <a:pt x="5367" y="380"/>
                    <a:pt x="5314" y="395"/>
                  </a:cubicBezTo>
                  <a:cubicBezTo>
                    <a:pt x="4111" y="721"/>
                    <a:pt x="2908" y="2250"/>
                    <a:pt x="3234" y="3002"/>
                  </a:cubicBezTo>
                  <a:cubicBezTo>
                    <a:pt x="3585" y="3729"/>
                    <a:pt x="4687" y="6110"/>
                    <a:pt x="4286" y="6185"/>
                  </a:cubicBezTo>
                  <a:cubicBezTo>
                    <a:pt x="2206" y="6511"/>
                    <a:pt x="577" y="6160"/>
                    <a:pt x="753" y="7613"/>
                  </a:cubicBezTo>
                  <a:cubicBezTo>
                    <a:pt x="928" y="9067"/>
                    <a:pt x="2632" y="10696"/>
                    <a:pt x="3685" y="11222"/>
                  </a:cubicBezTo>
                  <a:cubicBezTo>
                    <a:pt x="4712" y="11724"/>
                    <a:pt x="5139" y="12501"/>
                    <a:pt x="4286" y="13278"/>
                  </a:cubicBezTo>
                  <a:cubicBezTo>
                    <a:pt x="3409" y="14055"/>
                    <a:pt x="3610" y="13729"/>
                    <a:pt x="2231" y="14456"/>
                  </a:cubicBezTo>
                  <a:cubicBezTo>
                    <a:pt x="828" y="15182"/>
                    <a:pt x="1" y="14230"/>
                    <a:pt x="201" y="15608"/>
                  </a:cubicBezTo>
                  <a:cubicBezTo>
                    <a:pt x="402" y="16987"/>
                    <a:pt x="978" y="17714"/>
                    <a:pt x="1931" y="19318"/>
                  </a:cubicBezTo>
                  <a:cubicBezTo>
                    <a:pt x="2908" y="20947"/>
                    <a:pt x="7720" y="22902"/>
                    <a:pt x="8497" y="23002"/>
                  </a:cubicBezTo>
                  <a:cubicBezTo>
                    <a:pt x="8516" y="23004"/>
                    <a:pt x="8534" y="23005"/>
                    <a:pt x="8552" y="23005"/>
                  </a:cubicBezTo>
                  <a:cubicBezTo>
                    <a:pt x="9245" y="23005"/>
                    <a:pt x="9176" y="21583"/>
                    <a:pt x="9249" y="19994"/>
                  </a:cubicBezTo>
                  <a:cubicBezTo>
                    <a:pt x="9349" y="18365"/>
                    <a:pt x="8823" y="17613"/>
                    <a:pt x="10301" y="16661"/>
                  </a:cubicBezTo>
                  <a:cubicBezTo>
                    <a:pt x="11755" y="15684"/>
                    <a:pt x="13560" y="16586"/>
                    <a:pt x="13635" y="14581"/>
                  </a:cubicBezTo>
                  <a:cubicBezTo>
                    <a:pt x="13735" y="12601"/>
                    <a:pt x="11931" y="12250"/>
                    <a:pt x="12432" y="11047"/>
                  </a:cubicBezTo>
                  <a:cubicBezTo>
                    <a:pt x="12760" y="10297"/>
                    <a:pt x="13847" y="9947"/>
                    <a:pt x="14851" y="9947"/>
                  </a:cubicBezTo>
                  <a:cubicBezTo>
                    <a:pt x="15457" y="9947"/>
                    <a:pt x="16033" y="10075"/>
                    <a:pt x="16392" y="10320"/>
                  </a:cubicBezTo>
                  <a:cubicBezTo>
                    <a:pt x="17050" y="10771"/>
                    <a:pt x="17541" y="11485"/>
                    <a:pt x="18038" y="11485"/>
                  </a:cubicBezTo>
                  <a:cubicBezTo>
                    <a:pt x="18260" y="11485"/>
                    <a:pt x="18483" y="11343"/>
                    <a:pt x="18723" y="10972"/>
                  </a:cubicBezTo>
                  <a:cubicBezTo>
                    <a:pt x="19500" y="9769"/>
                    <a:pt x="19575" y="8616"/>
                    <a:pt x="19750" y="8014"/>
                  </a:cubicBezTo>
                  <a:cubicBezTo>
                    <a:pt x="19926" y="7438"/>
                    <a:pt x="19500" y="5633"/>
                    <a:pt x="19750" y="5132"/>
                  </a:cubicBezTo>
                  <a:cubicBezTo>
                    <a:pt x="20001" y="4631"/>
                    <a:pt x="20352" y="2100"/>
                    <a:pt x="17169" y="1323"/>
                  </a:cubicBezTo>
                  <a:cubicBezTo>
                    <a:pt x="15212" y="860"/>
                    <a:pt x="16050" y="0"/>
                    <a:pt x="15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16725" y="540000"/>
              <a:ext cx="483944" cy="230423"/>
            </a:xfrm>
            <a:custGeom>
              <a:rect b="b" l="l" r="r" t="t"/>
              <a:pathLst>
                <a:path extrusionOk="0" h="8270" w="17369">
                  <a:moveTo>
                    <a:pt x="10577" y="0"/>
                  </a:moveTo>
                  <a:cubicBezTo>
                    <a:pt x="7143" y="0"/>
                    <a:pt x="3935" y="928"/>
                    <a:pt x="1153" y="2557"/>
                  </a:cubicBezTo>
                  <a:cubicBezTo>
                    <a:pt x="326" y="3810"/>
                    <a:pt x="0" y="4938"/>
                    <a:pt x="602" y="5389"/>
                  </a:cubicBezTo>
                  <a:cubicBezTo>
                    <a:pt x="2155" y="6542"/>
                    <a:pt x="5589" y="6843"/>
                    <a:pt x="6441" y="7720"/>
                  </a:cubicBezTo>
                  <a:cubicBezTo>
                    <a:pt x="6798" y="8087"/>
                    <a:pt x="7581" y="8270"/>
                    <a:pt x="8441" y="8270"/>
                  </a:cubicBezTo>
                  <a:cubicBezTo>
                    <a:pt x="9634" y="8270"/>
                    <a:pt x="10975" y="7918"/>
                    <a:pt x="11529" y="7219"/>
                  </a:cubicBezTo>
                  <a:cubicBezTo>
                    <a:pt x="12456" y="6016"/>
                    <a:pt x="13158" y="5765"/>
                    <a:pt x="14536" y="4988"/>
                  </a:cubicBezTo>
                  <a:cubicBezTo>
                    <a:pt x="15890" y="4211"/>
                    <a:pt x="17369" y="2632"/>
                    <a:pt x="16667" y="1705"/>
                  </a:cubicBezTo>
                  <a:cubicBezTo>
                    <a:pt x="16491" y="1454"/>
                    <a:pt x="16040" y="1053"/>
                    <a:pt x="15389" y="627"/>
                  </a:cubicBezTo>
                  <a:cubicBezTo>
                    <a:pt x="13860" y="226"/>
                    <a:pt x="12256" y="0"/>
                    <a:pt x="10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91150" y="889730"/>
              <a:ext cx="335910" cy="604198"/>
            </a:xfrm>
            <a:custGeom>
              <a:rect b="b" l="l" r="r" t="t"/>
              <a:pathLst>
                <a:path extrusionOk="0" h="21685" w="12056">
                  <a:moveTo>
                    <a:pt x="2637" y="0"/>
                  </a:moveTo>
                  <a:cubicBezTo>
                    <a:pt x="1822" y="0"/>
                    <a:pt x="1119" y="254"/>
                    <a:pt x="778" y="857"/>
                  </a:cubicBezTo>
                  <a:cubicBezTo>
                    <a:pt x="276" y="2511"/>
                    <a:pt x="1" y="4291"/>
                    <a:pt x="1" y="6120"/>
                  </a:cubicBezTo>
                  <a:cubicBezTo>
                    <a:pt x="1" y="12612"/>
                    <a:pt x="3334" y="18326"/>
                    <a:pt x="8372" y="21684"/>
                  </a:cubicBezTo>
                  <a:cubicBezTo>
                    <a:pt x="9700" y="20832"/>
                    <a:pt x="9926" y="19830"/>
                    <a:pt x="10327" y="17800"/>
                  </a:cubicBezTo>
                  <a:cubicBezTo>
                    <a:pt x="10728" y="15769"/>
                    <a:pt x="11104" y="15318"/>
                    <a:pt x="10076" y="14291"/>
                  </a:cubicBezTo>
                  <a:cubicBezTo>
                    <a:pt x="9048" y="13288"/>
                    <a:pt x="5164" y="13063"/>
                    <a:pt x="4387" y="12411"/>
                  </a:cubicBezTo>
                  <a:cubicBezTo>
                    <a:pt x="3610" y="11734"/>
                    <a:pt x="3008" y="9554"/>
                    <a:pt x="3284" y="8852"/>
                  </a:cubicBezTo>
                  <a:cubicBezTo>
                    <a:pt x="3328" y="8734"/>
                    <a:pt x="3395" y="8684"/>
                    <a:pt x="3489" y="8684"/>
                  </a:cubicBezTo>
                  <a:cubicBezTo>
                    <a:pt x="3934" y="8684"/>
                    <a:pt x="4981" y="9812"/>
                    <a:pt x="6968" y="10206"/>
                  </a:cubicBezTo>
                  <a:cubicBezTo>
                    <a:pt x="7151" y="10242"/>
                    <a:pt x="7309" y="10259"/>
                    <a:pt x="7446" y="10259"/>
                  </a:cubicBezTo>
                  <a:cubicBezTo>
                    <a:pt x="9108" y="10259"/>
                    <a:pt x="7605" y="7760"/>
                    <a:pt x="8948" y="6972"/>
                  </a:cubicBezTo>
                  <a:cubicBezTo>
                    <a:pt x="10402" y="6120"/>
                    <a:pt x="10502" y="6020"/>
                    <a:pt x="11279" y="4917"/>
                  </a:cubicBezTo>
                  <a:cubicBezTo>
                    <a:pt x="12056" y="3789"/>
                    <a:pt x="7394" y="4642"/>
                    <a:pt x="6968" y="2586"/>
                  </a:cubicBezTo>
                  <a:cubicBezTo>
                    <a:pt x="6677" y="1182"/>
                    <a:pt x="4396" y="0"/>
                    <a:pt x="26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6072" y="1448318"/>
              <a:ext cx="528635" cy="132208"/>
            </a:xfrm>
            <a:custGeom>
              <a:rect b="b" l="l" r="r" t="t"/>
              <a:pathLst>
                <a:path extrusionOk="0" h="4745" w="18973">
                  <a:moveTo>
                    <a:pt x="14066" y="1"/>
                  </a:moveTo>
                  <a:cubicBezTo>
                    <a:pt x="13042" y="1"/>
                    <a:pt x="11946" y="367"/>
                    <a:pt x="11128" y="1185"/>
                  </a:cubicBezTo>
                  <a:cubicBezTo>
                    <a:pt x="10482" y="1857"/>
                    <a:pt x="9151" y="2069"/>
                    <a:pt x="7610" y="2069"/>
                  </a:cubicBezTo>
                  <a:cubicBezTo>
                    <a:pt x="6162" y="2069"/>
                    <a:pt x="4529" y="1881"/>
                    <a:pt x="3108" y="1711"/>
                  </a:cubicBezTo>
                  <a:cubicBezTo>
                    <a:pt x="2892" y="1687"/>
                    <a:pt x="2687" y="1676"/>
                    <a:pt x="2493" y="1676"/>
                  </a:cubicBezTo>
                  <a:cubicBezTo>
                    <a:pt x="1270" y="1676"/>
                    <a:pt x="476" y="2126"/>
                    <a:pt x="0" y="2689"/>
                  </a:cubicBezTo>
                  <a:cubicBezTo>
                    <a:pt x="2557" y="3992"/>
                    <a:pt x="5414" y="4744"/>
                    <a:pt x="8447" y="4744"/>
                  </a:cubicBezTo>
                  <a:cubicBezTo>
                    <a:pt x="12206" y="4744"/>
                    <a:pt x="15715" y="3616"/>
                    <a:pt x="18622" y="1711"/>
                  </a:cubicBezTo>
                  <a:cubicBezTo>
                    <a:pt x="18973" y="433"/>
                    <a:pt x="16692" y="809"/>
                    <a:pt x="15665" y="333"/>
                  </a:cubicBezTo>
                  <a:cubicBezTo>
                    <a:pt x="15196" y="116"/>
                    <a:pt x="14642" y="1"/>
                    <a:pt x="14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501752" y="1180085"/>
              <a:ext cx="111756" cy="193728"/>
            </a:xfrm>
            <a:custGeom>
              <a:rect b="b" l="l" r="r" t="t"/>
              <a:pathLst>
                <a:path extrusionOk="0" h="6953" w="4011">
                  <a:moveTo>
                    <a:pt x="2703" y="1"/>
                  </a:moveTo>
                  <a:cubicBezTo>
                    <a:pt x="2264" y="1"/>
                    <a:pt x="1815" y="278"/>
                    <a:pt x="1354" y="1113"/>
                  </a:cubicBezTo>
                  <a:cubicBezTo>
                    <a:pt x="1" y="3519"/>
                    <a:pt x="301" y="6125"/>
                    <a:pt x="602" y="6551"/>
                  </a:cubicBezTo>
                  <a:cubicBezTo>
                    <a:pt x="652" y="6602"/>
                    <a:pt x="753" y="6752"/>
                    <a:pt x="878" y="6952"/>
                  </a:cubicBezTo>
                  <a:cubicBezTo>
                    <a:pt x="2306" y="5073"/>
                    <a:pt x="3384" y="2917"/>
                    <a:pt x="4011" y="561"/>
                  </a:cubicBezTo>
                  <a:cubicBezTo>
                    <a:pt x="3582" y="284"/>
                    <a:pt x="3147" y="1"/>
                    <a:pt x="2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18815" y="562346"/>
              <a:ext cx="812861" cy="1018179"/>
            </a:xfrm>
            <a:custGeom>
              <a:rect b="b" l="l" r="r" t="t"/>
              <a:pathLst>
                <a:path extrusionOk="0" h="36543" w="29174">
                  <a:moveTo>
                    <a:pt x="16015" y="0"/>
                  </a:moveTo>
                  <a:cubicBezTo>
                    <a:pt x="20928" y="3384"/>
                    <a:pt x="24161" y="9023"/>
                    <a:pt x="24161" y="15439"/>
                  </a:cubicBezTo>
                  <a:cubicBezTo>
                    <a:pt x="24161" y="25765"/>
                    <a:pt x="15815" y="34111"/>
                    <a:pt x="5489" y="34111"/>
                  </a:cubicBezTo>
                  <a:cubicBezTo>
                    <a:pt x="3584" y="34111"/>
                    <a:pt x="1730" y="33810"/>
                    <a:pt x="0" y="33284"/>
                  </a:cubicBezTo>
                  <a:lnTo>
                    <a:pt x="0" y="33284"/>
                  </a:lnTo>
                  <a:cubicBezTo>
                    <a:pt x="2983" y="35339"/>
                    <a:pt x="6617" y="36542"/>
                    <a:pt x="10502" y="36542"/>
                  </a:cubicBezTo>
                  <a:cubicBezTo>
                    <a:pt x="20827" y="36542"/>
                    <a:pt x="29173" y="28171"/>
                    <a:pt x="29173" y="17870"/>
                  </a:cubicBezTo>
                  <a:cubicBezTo>
                    <a:pt x="29173" y="9449"/>
                    <a:pt x="23634" y="2356"/>
                    <a:pt x="16015" y="0"/>
                  </a:cubicBezTo>
                  <a:close/>
                </a:path>
              </a:pathLst>
            </a:custGeom>
            <a:solidFill>
              <a:srgbClr val="00C0C0">
                <a:alpha val="321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2698631" scaled="0"/>
        </a:gra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00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/>
          <p:nvPr/>
        </p:nvSpPr>
        <p:spPr>
          <a:xfrm rot="1521954">
            <a:off x="-385060" y="-43163"/>
            <a:ext cx="9706358" cy="5726136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8"/>
          <p:cNvSpPr/>
          <p:nvPr/>
        </p:nvSpPr>
        <p:spPr>
          <a:xfrm rot="-5400000">
            <a:off x="5143212" y="-1885062"/>
            <a:ext cx="5253633" cy="5805836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37FEF"/>
              </a:solidFill>
            </a:endParaRPr>
          </a:p>
        </p:txBody>
      </p:sp>
      <p:sp>
        <p:nvSpPr>
          <p:cNvPr id="314" name="Google Shape;314;p8"/>
          <p:cNvSpPr/>
          <p:nvPr/>
        </p:nvSpPr>
        <p:spPr>
          <a:xfrm flipH="1">
            <a:off x="-457808" y="-95587"/>
            <a:ext cx="4423146" cy="5969089"/>
          </a:xfrm>
          <a:custGeom>
            <a:rect b="b" l="l" r="r" t="t"/>
            <a:pathLst>
              <a:path extrusionOk="0" h="140507" w="113414">
                <a:moveTo>
                  <a:pt x="91135" y="67459"/>
                </a:moveTo>
                <a:cubicBezTo>
                  <a:pt x="91498" y="67459"/>
                  <a:pt x="91809" y="67575"/>
                  <a:pt x="92030" y="67818"/>
                </a:cubicBezTo>
                <a:cubicBezTo>
                  <a:pt x="92726" y="68603"/>
                  <a:pt x="92244" y="70378"/>
                  <a:pt x="90950" y="71797"/>
                </a:cubicBezTo>
                <a:cubicBezTo>
                  <a:pt x="90064" y="72775"/>
                  <a:pt x="89022" y="73326"/>
                  <a:pt x="88231" y="73326"/>
                </a:cubicBezTo>
                <a:cubicBezTo>
                  <a:pt x="87867" y="73326"/>
                  <a:pt x="87556" y="73210"/>
                  <a:pt x="87337" y="72965"/>
                </a:cubicBezTo>
                <a:cubicBezTo>
                  <a:pt x="86632" y="72189"/>
                  <a:pt x="87114" y="70414"/>
                  <a:pt x="88408" y="68987"/>
                </a:cubicBezTo>
                <a:cubicBezTo>
                  <a:pt x="89296" y="68013"/>
                  <a:pt x="90340" y="67459"/>
                  <a:pt x="91135" y="67459"/>
                </a:cubicBezTo>
                <a:close/>
                <a:moveTo>
                  <a:pt x="81981" y="73877"/>
                </a:moveTo>
                <a:cubicBezTo>
                  <a:pt x="83619" y="73877"/>
                  <a:pt x="84918" y="74453"/>
                  <a:pt x="85500" y="75606"/>
                </a:cubicBezTo>
                <a:cubicBezTo>
                  <a:pt x="86686" y="77952"/>
                  <a:pt x="84474" y="81797"/>
                  <a:pt x="80557" y="84188"/>
                </a:cubicBezTo>
                <a:cubicBezTo>
                  <a:pt x="78580" y="85398"/>
                  <a:pt x="76545" y="86005"/>
                  <a:pt x="74865" y="86005"/>
                </a:cubicBezTo>
                <a:cubicBezTo>
                  <a:pt x="73225" y="86005"/>
                  <a:pt x="71923" y="85427"/>
                  <a:pt x="71342" y="84268"/>
                </a:cubicBezTo>
                <a:cubicBezTo>
                  <a:pt x="70155" y="81922"/>
                  <a:pt x="72368" y="78086"/>
                  <a:pt x="76284" y="75695"/>
                </a:cubicBezTo>
                <a:cubicBezTo>
                  <a:pt x="78264" y="74484"/>
                  <a:pt x="80300" y="73877"/>
                  <a:pt x="81981" y="73877"/>
                </a:cubicBezTo>
                <a:close/>
                <a:moveTo>
                  <a:pt x="88319" y="1"/>
                </a:moveTo>
                <a:cubicBezTo>
                  <a:pt x="88024" y="1713"/>
                  <a:pt x="91691" y="3944"/>
                  <a:pt x="96856" y="9840"/>
                </a:cubicBezTo>
                <a:cubicBezTo>
                  <a:pt x="102200" y="15925"/>
                  <a:pt x="104858" y="25006"/>
                  <a:pt x="103600" y="35042"/>
                </a:cubicBezTo>
                <a:cubicBezTo>
                  <a:pt x="102334" y="45069"/>
                  <a:pt x="92708" y="63063"/>
                  <a:pt x="74500" y="72921"/>
                </a:cubicBezTo>
                <a:cubicBezTo>
                  <a:pt x="70851" y="74901"/>
                  <a:pt x="66578" y="76364"/>
                  <a:pt x="64785" y="80379"/>
                </a:cubicBezTo>
                <a:cubicBezTo>
                  <a:pt x="63233" y="83831"/>
                  <a:pt x="63616" y="87890"/>
                  <a:pt x="63233" y="91708"/>
                </a:cubicBezTo>
                <a:cubicBezTo>
                  <a:pt x="62849" y="95536"/>
                  <a:pt x="61100" y="99827"/>
                  <a:pt x="57666" y="100567"/>
                </a:cubicBezTo>
                <a:cubicBezTo>
                  <a:pt x="57088" y="100693"/>
                  <a:pt x="56540" y="100752"/>
                  <a:pt x="56007" y="100752"/>
                </a:cubicBezTo>
                <a:cubicBezTo>
                  <a:pt x="53096" y="100752"/>
                  <a:pt x="50610" y="98978"/>
                  <a:pt x="46042" y="96490"/>
                </a:cubicBezTo>
                <a:cubicBezTo>
                  <a:pt x="44576" y="95691"/>
                  <a:pt x="43209" y="95309"/>
                  <a:pt x="41947" y="95309"/>
                </a:cubicBezTo>
                <a:cubicBezTo>
                  <a:pt x="38548" y="95309"/>
                  <a:pt x="35916" y="98079"/>
                  <a:pt x="34186" y="102913"/>
                </a:cubicBezTo>
                <a:cubicBezTo>
                  <a:pt x="28824" y="117909"/>
                  <a:pt x="23677" y="122450"/>
                  <a:pt x="16727" y="123182"/>
                </a:cubicBezTo>
                <a:cubicBezTo>
                  <a:pt x="16018" y="123258"/>
                  <a:pt x="15304" y="123289"/>
                  <a:pt x="14587" y="123289"/>
                </a:cubicBezTo>
                <a:cubicBezTo>
                  <a:pt x="11418" y="123289"/>
                  <a:pt x="8190" y="122683"/>
                  <a:pt x="5062" y="122683"/>
                </a:cubicBezTo>
                <a:cubicBezTo>
                  <a:pt x="3336" y="122683"/>
                  <a:pt x="1640" y="122867"/>
                  <a:pt x="0" y="123440"/>
                </a:cubicBezTo>
                <a:lnTo>
                  <a:pt x="0" y="140506"/>
                </a:lnTo>
                <a:lnTo>
                  <a:pt x="113413" y="140506"/>
                </a:lnTo>
                <a:lnTo>
                  <a:pt x="113413" y="1"/>
                </a:ln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8"/>
          <p:cNvGrpSpPr/>
          <p:nvPr/>
        </p:nvGrpSpPr>
        <p:grpSpPr>
          <a:xfrm>
            <a:off x="-163700" y="-187875"/>
            <a:ext cx="1143525" cy="1143525"/>
            <a:chOff x="1565300" y="733100"/>
            <a:chExt cx="1143525" cy="1143525"/>
          </a:xfrm>
        </p:grpSpPr>
        <p:sp>
          <p:nvSpPr>
            <p:cNvPr id="316" name="Google Shape;316;p8"/>
            <p:cNvSpPr/>
            <p:nvPr/>
          </p:nvSpPr>
          <p:spPr>
            <a:xfrm>
              <a:off x="1565300" y="733100"/>
              <a:ext cx="1143525" cy="1143525"/>
            </a:xfrm>
            <a:custGeom>
              <a:rect b="b" l="l" r="r" t="t"/>
              <a:pathLst>
                <a:path extrusionOk="0" h="45741" w="45741">
                  <a:moveTo>
                    <a:pt x="22883" y="1"/>
                  </a:moveTo>
                  <a:cubicBezTo>
                    <a:pt x="10251" y="1"/>
                    <a:pt x="1" y="10251"/>
                    <a:pt x="1" y="22883"/>
                  </a:cubicBezTo>
                  <a:cubicBezTo>
                    <a:pt x="1" y="35515"/>
                    <a:pt x="10251" y="45740"/>
                    <a:pt x="22883" y="45740"/>
                  </a:cubicBezTo>
                  <a:cubicBezTo>
                    <a:pt x="35515" y="45740"/>
                    <a:pt x="45740" y="35515"/>
                    <a:pt x="45740" y="22883"/>
                  </a:cubicBezTo>
                  <a:cubicBezTo>
                    <a:pt x="45740" y="10251"/>
                    <a:pt x="35515" y="1"/>
                    <a:pt x="22883" y="1"/>
                  </a:cubicBezTo>
                  <a:close/>
                </a:path>
              </a:pathLst>
            </a:custGeom>
            <a:solidFill>
              <a:srgbClr val="CB5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565300" y="906675"/>
              <a:ext cx="1143525" cy="708025"/>
            </a:xfrm>
            <a:custGeom>
              <a:rect b="b" l="l" r="r" t="t"/>
              <a:pathLst>
                <a:path extrusionOk="0" h="28321" w="45741">
                  <a:moveTo>
                    <a:pt x="39299" y="0"/>
                  </a:moveTo>
                  <a:cubicBezTo>
                    <a:pt x="36417" y="2080"/>
                    <a:pt x="38547" y="6065"/>
                    <a:pt x="35189" y="7619"/>
                  </a:cubicBezTo>
                  <a:cubicBezTo>
                    <a:pt x="34542" y="7912"/>
                    <a:pt x="33927" y="8029"/>
                    <a:pt x="33333" y="8029"/>
                  </a:cubicBezTo>
                  <a:cubicBezTo>
                    <a:pt x="31015" y="8029"/>
                    <a:pt x="29010" y="6254"/>
                    <a:pt x="26643" y="6254"/>
                  </a:cubicBezTo>
                  <a:cubicBezTo>
                    <a:pt x="26089" y="6254"/>
                    <a:pt x="25515" y="6351"/>
                    <a:pt x="24913" y="6592"/>
                  </a:cubicBezTo>
                  <a:cubicBezTo>
                    <a:pt x="21328" y="8030"/>
                    <a:pt x="21583" y="9846"/>
                    <a:pt x="18617" y="9846"/>
                  </a:cubicBezTo>
                  <a:cubicBezTo>
                    <a:pt x="18431" y="9846"/>
                    <a:pt x="18233" y="9839"/>
                    <a:pt x="18021" y="9825"/>
                  </a:cubicBezTo>
                  <a:cubicBezTo>
                    <a:pt x="14437" y="9549"/>
                    <a:pt x="13534" y="6566"/>
                    <a:pt x="10752" y="5815"/>
                  </a:cubicBezTo>
                  <a:cubicBezTo>
                    <a:pt x="8798" y="5288"/>
                    <a:pt x="5690" y="4236"/>
                    <a:pt x="3559" y="3684"/>
                  </a:cubicBezTo>
                  <a:cubicBezTo>
                    <a:pt x="1304" y="7243"/>
                    <a:pt x="1" y="11429"/>
                    <a:pt x="1" y="15940"/>
                  </a:cubicBezTo>
                  <a:cubicBezTo>
                    <a:pt x="1" y="18095"/>
                    <a:pt x="301" y="20176"/>
                    <a:pt x="878" y="22156"/>
                  </a:cubicBezTo>
                  <a:cubicBezTo>
                    <a:pt x="1517" y="21811"/>
                    <a:pt x="2019" y="21669"/>
                    <a:pt x="2497" y="21669"/>
                  </a:cubicBezTo>
                  <a:cubicBezTo>
                    <a:pt x="3965" y="21669"/>
                    <a:pt x="5200" y="23014"/>
                    <a:pt x="9474" y="23960"/>
                  </a:cubicBezTo>
                  <a:cubicBezTo>
                    <a:pt x="14945" y="25173"/>
                    <a:pt x="18101" y="28321"/>
                    <a:pt x="23058" y="28321"/>
                  </a:cubicBezTo>
                  <a:cubicBezTo>
                    <a:pt x="23938" y="28321"/>
                    <a:pt x="24874" y="28222"/>
                    <a:pt x="25890" y="27995"/>
                  </a:cubicBezTo>
                  <a:cubicBezTo>
                    <a:pt x="31499" y="26744"/>
                    <a:pt x="30482" y="25909"/>
                    <a:pt x="34065" y="25909"/>
                  </a:cubicBezTo>
                  <a:cubicBezTo>
                    <a:pt x="34789" y="25909"/>
                    <a:pt x="35701" y="25944"/>
                    <a:pt x="36893" y="26015"/>
                  </a:cubicBezTo>
                  <a:cubicBezTo>
                    <a:pt x="40352" y="26216"/>
                    <a:pt x="41855" y="26767"/>
                    <a:pt x="42983" y="26842"/>
                  </a:cubicBezTo>
                  <a:cubicBezTo>
                    <a:pt x="44738" y="23609"/>
                    <a:pt x="45740" y="19875"/>
                    <a:pt x="45740" y="15940"/>
                  </a:cubicBezTo>
                  <a:cubicBezTo>
                    <a:pt x="45740" y="9749"/>
                    <a:pt x="43284" y="4135"/>
                    <a:pt x="39299" y="0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1666800" y="1616175"/>
              <a:ext cx="896650" cy="260450"/>
            </a:xfrm>
            <a:custGeom>
              <a:rect b="b" l="l" r="r" t="t"/>
              <a:pathLst>
                <a:path extrusionOk="0" h="10418" w="35866">
                  <a:moveTo>
                    <a:pt x="3072" y="1"/>
                  </a:moveTo>
                  <a:cubicBezTo>
                    <a:pt x="2065" y="1"/>
                    <a:pt x="1090" y="233"/>
                    <a:pt x="1" y="542"/>
                  </a:cubicBezTo>
                  <a:cubicBezTo>
                    <a:pt x="4136" y="6507"/>
                    <a:pt x="11028" y="10417"/>
                    <a:pt x="18823" y="10417"/>
                  </a:cubicBezTo>
                  <a:cubicBezTo>
                    <a:pt x="25590" y="10417"/>
                    <a:pt x="31680" y="7460"/>
                    <a:pt x="35866" y="2798"/>
                  </a:cubicBezTo>
                  <a:lnTo>
                    <a:pt x="35866" y="2798"/>
                  </a:lnTo>
                  <a:cubicBezTo>
                    <a:pt x="32532" y="2823"/>
                    <a:pt x="28572" y="3450"/>
                    <a:pt x="27294" y="4101"/>
                  </a:cubicBezTo>
                  <a:cubicBezTo>
                    <a:pt x="24612" y="5530"/>
                    <a:pt x="25590" y="4928"/>
                    <a:pt x="21454" y="6056"/>
                  </a:cubicBezTo>
                  <a:cubicBezTo>
                    <a:pt x="20763" y="6246"/>
                    <a:pt x="20046" y="6333"/>
                    <a:pt x="19309" y="6333"/>
                  </a:cubicBezTo>
                  <a:cubicBezTo>
                    <a:pt x="15662" y="6333"/>
                    <a:pt x="11527" y="4189"/>
                    <a:pt x="7670" y="1645"/>
                  </a:cubicBezTo>
                  <a:cubicBezTo>
                    <a:pt x="5843" y="422"/>
                    <a:pt x="4429" y="1"/>
                    <a:pt x="3072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1790250" y="733100"/>
              <a:ext cx="664800" cy="158550"/>
            </a:xfrm>
            <a:custGeom>
              <a:rect b="b" l="l" r="r" t="t"/>
              <a:pathLst>
                <a:path extrusionOk="0" h="6342" w="26592">
                  <a:moveTo>
                    <a:pt x="13885" y="1"/>
                  </a:moveTo>
                  <a:cubicBezTo>
                    <a:pt x="8647" y="1"/>
                    <a:pt x="3835" y="1755"/>
                    <a:pt x="0" y="4712"/>
                  </a:cubicBezTo>
                  <a:cubicBezTo>
                    <a:pt x="2207" y="5280"/>
                    <a:pt x="4502" y="5371"/>
                    <a:pt x="6220" y="5371"/>
                  </a:cubicBezTo>
                  <a:cubicBezTo>
                    <a:pt x="6551" y="5371"/>
                    <a:pt x="6860" y="5368"/>
                    <a:pt x="7143" y="5364"/>
                  </a:cubicBezTo>
                  <a:cubicBezTo>
                    <a:pt x="9624" y="5339"/>
                    <a:pt x="11955" y="4763"/>
                    <a:pt x="14336" y="4462"/>
                  </a:cubicBezTo>
                  <a:cubicBezTo>
                    <a:pt x="14485" y="4442"/>
                    <a:pt x="14630" y="4432"/>
                    <a:pt x="14774" y="4432"/>
                  </a:cubicBezTo>
                  <a:cubicBezTo>
                    <a:pt x="16811" y="4432"/>
                    <a:pt x="18330" y="6342"/>
                    <a:pt x="21077" y="6342"/>
                  </a:cubicBezTo>
                  <a:cubicBezTo>
                    <a:pt x="21255" y="6342"/>
                    <a:pt x="21440" y="6334"/>
                    <a:pt x="21629" y="6316"/>
                  </a:cubicBezTo>
                  <a:cubicBezTo>
                    <a:pt x="24136" y="6091"/>
                    <a:pt x="25439" y="5013"/>
                    <a:pt x="26592" y="3860"/>
                  </a:cubicBezTo>
                  <a:cubicBezTo>
                    <a:pt x="22958" y="1429"/>
                    <a:pt x="18597" y="1"/>
                    <a:pt x="13885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1575325" y="1062675"/>
              <a:ext cx="1133500" cy="371550"/>
            </a:xfrm>
            <a:custGeom>
              <a:rect b="b" l="l" r="r" t="t"/>
              <a:pathLst>
                <a:path extrusionOk="0" h="14862" w="45340">
                  <a:moveTo>
                    <a:pt x="43184" y="1"/>
                  </a:moveTo>
                  <a:cubicBezTo>
                    <a:pt x="42883" y="251"/>
                    <a:pt x="42582" y="477"/>
                    <a:pt x="42281" y="702"/>
                  </a:cubicBezTo>
                  <a:cubicBezTo>
                    <a:pt x="40627" y="1905"/>
                    <a:pt x="38146" y="3986"/>
                    <a:pt x="36216" y="5364"/>
                  </a:cubicBezTo>
                  <a:cubicBezTo>
                    <a:pt x="35020" y="6207"/>
                    <a:pt x="33853" y="6460"/>
                    <a:pt x="31961" y="6460"/>
                  </a:cubicBezTo>
                  <a:cubicBezTo>
                    <a:pt x="30761" y="6460"/>
                    <a:pt x="29269" y="6358"/>
                    <a:pt x="27294" y="6241"/>
                  </a:cubicBezTo>
                  <a:cubicBezTo>
                    <a:pt x="26757" y="6210"/>
                    <a:pt x="26295" y="6195"/>
                    <a:pt x="25896" y="6195"/>
                  </a:cubicBezTo>
                  <a:cubicBezTo>
                    <a:pt x="22515" y="6195"/>
                    <a:pt x="23606" y="7271"/>
                    <a:pt x="21028" y="8347"/>
                  </a:cubicBezTo>
                  <a:cubicBezTo>
                    <a:pt x="18444" y="9416"/>
                    <a:pt x="17880" y="9713"/>
                    <a:pt x="15322" y="9713"/>
                  </a:cubicBezTo>
                  <a:cubicBezTo>
                    <a:pt x="15002" y="9713"/>
                    <a:pt x="14651" y="9708"/>
                    <a:pt x="14261" y="9700"/>
                  </a:cubicBezTo>
                  <a:cubicBezTo>
                    <a:pt x="10727" y="9625"/>
                    <a:pt x="9299" y="7670"/>
                    <a:pt x="6542" y="5790"/>
                  </a:cubicBezTo>
                  <a:cubicBezTo>
                    <a:pt x="4286" y="4286"/>
                    <a:pt x="2532" y="3560"/>
                    <a:pt x="452" y="3509"/>
                  </a:cubicBezTo>
                  <a:cubicBezTo>
                    <a:pt x="276" y="4161"/>
                    <a:pt x="126" y="4813"/>
                    <a:pt x="1" y="5489"/>
                  </a:cubicBezTo>
                  <a:cubicBezTo>
                    <a:pt x="1354" y="6166"/>
                    <a:pt x="1955" y="7946"/>
                    <a:pt x="3309" y="9123"/>
                  </a:cubicBezTo>
                  <a:cubicBezTo>
                    <a:pt x="5121" y="10657"/>
                    <a:pt x="11566" y="13182"/>
                    <a:pt x="15711" y="13182"/>
                  </a:cubicBezTo>
                  <a:cubicBezTo>
                    <a:pt x="16037" y="13182"/>
                    <a:pt x="16348" y="13166"/>
                    <a:pt x="16642" y="13134"/>
                  </a:cubicBezTo>
                  <a:cubicBezTo>
                    <a:pt x="20702" y="12682"/>
                    <a:pt x="20101" y="11254"/>
                    <a:pt x="23384" y="10126"/>
                  </a:cubicBezTo>
                  <a:cubicBezTo>
                    <a:pt x="24259" y="9828"/>
                    <a:pt x="24856" y="9689"/>
                    <a:pt x="25284" y="9689"/>
                  </a:cubicBezTo>
                  <a:cubicBezTo>
                    <a:pt x="26476" y="9689"/>
                    <a:pt x="26374" y="10761"/>
                    <a:pt x="27369" y="12457"/>
                  </a:cubicBezTo>
                  <a:cubicBezTo>
                    <a:pt x="28310" y="14077"/>
                    <a:pt x="31598" y="14861"/>
                    <a:pt x="34451" y="14861"/>
                  </a:cubicBezTo>
                  <a:cubicBezTo>
                    <a:pt x="35703" y="14861"/>
                    <a:pt x="36871" y="14710"/>
                    <a:pt x="37720" y="14412"/>
                  </a:cubicBezTo>
                  <a:cubicBezTo>
                    <a:pt x="40151" y="13560"/>
                    <a:pt x="42933" y="13735"/>
                    <a:pt x="45038" y="13334"/>
                  </a:cubicBezTo>
                  <a:cubicBezTo>
                    <a:pt x="45239" y="12156"/>
                    <a:pt x="45339" y="10928"/>
                    <a:pt x="45339" y="9700"/>
                  </a:cubicBezTo>
                  <a:cubicBezTo>
                    <a:pt x="45339" y="8923"/>
                    <a:pt x="45314" y="8196"/>
                    <a:pt x="45239" y="7444"/>
                  </a:cubicBezTo>
                  <a:cubicBezTo>
                    <a:pt x="45020" y="7225"/>
                    <a:pt x="44791" y="7132"/>
                    <a:pt x="44538" y="7132"/>
                  </a:cubicBezTo>
                  <a:cubicBezTo>
                    <a:pt x="43665" y="7132"/>
                    <a:pt x="42516" y="8248"/>
                    <a:pt x="40552" y="9123"/>
                  </a:cubicBezTo>
                  <a:cubicBezTo>
                    <a:pt x="37921" y="10251"/>
                    <a:pt x="37344" y="11404"/>
                    <a:pt x="34938" y="12006"/>
                  </a:cubicBezTo>
                  <a:cubicBezTo>
                    <a:pt x="34627" y="12084"/>
                    <a:pt x="34339" y="12120"/>
                    <a:pt x="34076" y="12120"/>
                  </a:cubicBezTo>
                  <a:cubicBezTo>
                    <a:pt x="32306" y="12120"/>
                    <a:pt x="31632" y="10478"/>
                    <a:pt x="32156" y="8798"/>
                  </a:cubicBezTo>
                  <a:cubicBezTo>
                    <a:pt x="32401" y="8001"/>
                    <a:pt x="32921" y="7804"/>
                    <a:pt x="33593" y="7804"/>
                  </a:cubicBezTo>
                  <a:cubicBezTo>
                    <a:pt x="34254" y="7804"/>
                    <a:pt x="35061" y="7994"/>
                    <a:pt x="35900" y="7994"/>
                  </a:cubicBezTo>
                  <a:cubicBezTo>
                    <a:pt x="36303" y="7994"/>
                    <a:pt x="36714" y="7950"/>
                    <a:pt x="37119" y="7820"/>
                  </a:cubicBezTo>
                  <a:cubicBezTo>
                    <a:pt x="39199" y="7144"/>
                    <a:pt x="41830" y="4738"/>
                    <a:pt x="42733" y="4111"/>
                  </a:cubicBezTo>
                  <a:cubicBezTo>
                    <a:pt x="43033" y="3885"/>
                    <a:pt x="43610" y="3284"/>
                    <a:pt x="44211" y="2557"/>
                  </a:cubicBezTo>
                  <a:cubicBezTo>
                    <a:pt x="43911" y="1680"/>
                    <a:pt x="43585" y="828"/>
                    <a:pt x="431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569675" y="1373450"/>
              <a:ext cx="1104675" cy="161625"/>
            </a:xfrm>
            <a:custGeom>
              <a:rect b="b" l="l" r="r" t="t"/>
              <a:pathLst>
                <a:path extrusionOk="0" h="6465" w="44187">
                  <a:moveTo>
                    <a:pt x="1" y="1"/>
                  </a:moveTo>
                  <a:lnTo>
                    <a:pt x="1" y="1"/>
                  </a:lnTo>
                  <a:cubicBezTo>
                    <a:pt x="51" y="527"/>
                    <a:pt x="151" y="1053"/>
                    <a:pt x="252" y="1580"/>
                  </a:cubicBezTo>
                  <a:cubicBezTo>
                    <a:pt x="3184" y="1605"/>
                    <a:pt x="7094" y="1805"/>
                    <a:pt x="8773" y="3209"/>
                  </a:cubicBezTo>
                  <a:cubicBezTo>
                    <a:pt x="10805" y="4937"/>
                    <a:pt x="13686" y="5294"/>
                    <a:pt x="15753" y="5294"/>
                  </a:cubicBezTo>
                  <a:cubicBezTo>
                    <a:pt x="15904" y="5294"/>
                    <a:pt x="16050" y="5292"/>
                    <a:pt x="16192" y="5289"/>
                  </a:cubicBezTo>
                  <a:cubicBezTo>
                    <a:pt x="18060" y="5222"/>
                    <a:pt x="21348" y="4208"/>
                    <a:pt x="23624" y="4208"/>
                  </a:cubicBezTo>
                  <a:cubicBezTo>
                    <a:pt x="23913" y="4208"/>
                    <a:pt x="24186" y="4225"/>
                    <a:pt x="24437" y="4261"/>
                  </a:cubicBezTo>
                  <a:cubicBezTo>
                    <a:pt x="26550" y="4567"/>
                    <a:pt x="26420" y="6037"/>
                    <a:pt x="28310" y="6037"/>
                  </a:cubicBezTo>
                  <a:cubicBezTo>
                    <a:pt x="28438" y="6037"/>
                    <a:pt x="28575" y="6030"/>
                    <a:pt x="28723" y="6016"/>
                  </a:cubicBezTo>
                  <a:cubicBezTo>
                    <a:pt x="29352" y="5954"/>
                    <a:pt x="30473" y="5926"/>
                    <a:pt x="31823" y="5926"/>
                  </a:cubicBezTo>
                  <a:cubicBezTo>
                    <a:pt x="35422" y="5926"/>
                    <a:pt x="40648" y="6125"/>
                    <a:pt x="42507" y="6417"/>
                  </a:cubicBezTo>
                  <a:cubicBezTo>
                    <a:pt x="42734" y="6451"/>
                    <a:pt x="42929" y="6464"/>
                    <a:pt x="43104" y="6464"/>
                  </a:cubicBezTo>
                  <a:cubicBezTo>
                    <a:pt x="43315" y="6464"/>
                    <a:pt x="43495" y="6444"/>
                    <a:pt x="43660" y="6417"/>
                  </a:cubicBezTo>
                  <a:cubicBezTo>
                    <a:pt x="43836" y="5991"/>
                    <a:pt x="44036" y="5540"/>
                    <a:pt x="44187" y="5089"/>
                  </a:cubicBezTo>
                  <a:cubicBezTo>
                    <a:pt x="41605" y="4838"/>
                    <a:pt x="37169" y="4487"/>
                    <a:pt x="35615" y="4437"/>
                  </a:cubicBezTo>
                  <a:cubicBezTo>
                    <a:pt x="35091" y="4416"/>
                    <a:pt x="34654" y="4408"/>
                    <a:pt x="34260" y="4408"/>
                  </a:cubicBezTo>
                  <a:cubicBezTo>
                    <a:pt x="33185" y="4408"/>
                    <a:pt x="32435" y="4466"/>
                    <a:pt x="31118" y="4466"/>
                  </a:cubicBezTo>
                  <a:cubicBezTo>
                    <a:pt x="30636" y="4466"/>
                    <a:pt x="30078" y="4458"/>
                    <a:pt x="29400" y="4437"/>
                  </a:cubicBezTo>
                  <a:cubicBezTo>
                    <a:pt x="26449" y="4345"/>
                    <a:pt x="26254" y="2375"/>
                    <a:pt x="24069" y="2375"/>
                  </a:cubicBezTo>
                  <a:cubicBezTo>
                    <a:pt x="23861" y="2375"/>
                    <a:pt x="23634" y="2393"/>
                    <a:pt x="23385" y="2432"/>
                  </a:cubicBezTo>
                  <a:cubicBezTo>
                    <a:pt x="20552" y="2883"/>
                    <a:pt x="20402" y="3259"/>
                    <a:pt x="16567" y="3785"/>
                  </a:cubicBezTo>
                  <a:cubicBezTo>
                    <a:pt x="15992" y="3865"/>
                    <a:pt x="15484" y="3901"/>
                    <a:pt x="15028" y="3901"/>
                  </a:cubicBezTo>
                  <a:cubicBezTo>
                    <a:pt x="12467" y="3901"/>
                    <a:pt x="11533" y="2746"/>
                    <a:pt x="9299" y="1555"/>
                  </a:cubicBezTo>
                  <a:cubicBezTo>
                    <a:pt x="7420" y="552"/>
                    <a:pt x="3109" y="76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1731975" y="809550"/>
              <a:ext cx="976850" cy="1067075"/>
            </a:xfrm>
            <a:custGeom>
              <a:rect b="b" l="l" r="r" t="t"/>
              <a:pathLst>
                <a:path extrusionOk="0" h="42683" w="39074">
                  <a:moveTo>
                    <a:pt x="27619" y="0"/>
                  </a:moveTo>
                  <a:lnTo>
                    <a:pt x="27619" y="0"/>
                  </a:lnTo>
                  <a:cubicBezTo>
                    <a:pt x="31730" y="4136"/>
                    <a:pt x="34286" y="9825"/>
                    <a:pt x="34286" y="16141"/>
                  </a:cubicBezTo>
                  <a:cubicBezTo>
                    <a:pt x="34286" y="28747"/>
                    <a:pt x="24035" y="38998"/>
                    <a:pt x="11404" y="38998"/>
                  </a:cubicBezTo>
                  <a:cubicBezTo>
                    <a:pt x="7243" y="38998"/>
                    <a:pt x="3359" y="37870"/>
                    <a:pt x="0" y="35940"/>
                  </a:cubicBezTo>
                  <a:lnTo>
                    <a:pt x="0" y="35940"/>
                  </a:lnTo>
                  <a:cubicBezTo>
                    <a:pt x="4136" y="40101"/>
                    <a:pt x="9875" y="42682"/>
                    <a:pt x="16216" y="42682"/>
                  </a:cubicBezTo>
                  <a:cubicBezTo>
                    <a:pt x="28848" y="42682"/>
                    <a:pt x="39073" y="32457"/>
                    <a:pt x="39073" y="19825"/>
                  </a:cubicBezTo>
                  <a:cubicBezTo>
                    <a:pt x="39073" y="11354"/>
                    <a:pt x="34462" y="3960"/>
                    <a:pt x="27619" y="0"/>
                  </a:cubicBezTo>
                  <a:close/>
                </a:path>
              </a:pathLst>
            </a:custGeom>
            <a:solidFill>
              <a:srgbClr val="CB5568">
                <a:alpha val="392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8"/>
          <p:cNvGrpSpPr/>
          <p:nvPr/>
        </p:nvGrpSpPr>
        <p:grpSpPr>
          <a:xfrm>
            <a:off x="7449323" y="2055628"/>
            <a:ext cx="539058" cy="516124"/>
            <a:chOff x="3483800" y="1530650"/>
            <a:chExt cx="1459674" cy="1397574"/>
          </a:xfrm>
        </p:grpSpPr>
        <p:sp>
          <p:nvSpPr>
            <p:cNvPr id="324" name="Google Shape;324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8"/>
          <p:cNvGrpSpPr/>
          <p:nvPr/>
        </p:nvGrpSpPr>
        <p:grpSpPr>
          <a:xfrm>
            <a:off x="3836035" y="191744"/>
            <a:ext cx="374992" cy="348246"/>
            <a:chOff x="3931664" y="3196564"/>
            <a:chExt cx="819834" cy="761359"/>
          </a:xfrm>
        </p:grpSpPr>
        <p:sp>
          <p:nvSpPr>
            <p:cNvPr id="334" name="Google Shape;334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rot="-3462168">
            <a:off x="3282873" y="282904"/>
            <a:ext cx="184279" cy="165931"/>
            <a:chOff x="3931664" y="3196564"/>
            <a:chExt cx="819834" cy="761359"/>
          </a:xfrm>
        </p:grpSpPr>
        <p:sp>
          <p:nvSpPr>
            <p:cNvPr id="338" name="Google Shape;338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8"/>
          <p:cNvGrpSpPr/>
          <p:nvPr/>
        </p:nvGrpSpPr>
        <p:grpSpPr>
          <a:xfrm rot="-5681754">
            <a:off x="8241378" y="3006753"/>
            <a:ext cx="184261" cy="165900"/>
            <a:chOff x="3931664" y="3196564"/>
            <a:chExt cx="819834" cy="761359"/>
          </a:xfrm>
        </p:grpSpPr>
        <p:sp>
          <p:nvSpPr>
            <p:cNvPr id="342" name="Google Shape;342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8"/>
          <p:cNvGrpSpPr/>
          <p:nvPr/>
        </p:nvGrpSpPr>
        <p:grpSpPr>
          <a:xfrm rot="3093407">
            <a:off x="323639" y="1552011"/>
            <a:ext cx="404044" cy="329363"/>
            <a:chOff x="3483800" y="1530650"/>
            <a:chExt cx="1459674" cy="1397574"/>
          </a:xfrm>
        </p:grpSpPr>
        <p:sp>
          <p:nvSpPr>
            <p:cNvPr id="346" name="Google Shape;34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8"/>
          <p:cNvGrpSpPr/>
          <p:nvPr/>
        </p:nvGrpSpPr>
        <p:grpSpPr>
          <a:xfrm rot="3093417">
            <a:off x="3136301" y="4652973"/>
            <a:ext cx="235009" cy="225010"/>
            <a:chOff x="3483800" y="1530650"/>
            <a:chExt cx="1459674" cy="1397574"/>
          </a:xfrm>
        </p:grpSpPr>
        <p:sp>
          <p:nvSpPr>
            <p:cNvPr id="356" name="Google Shape;356;p8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1646560" y="3582869"/>
            <a:ext cx="374992" cy="348246"/>
            <a:chOff x="3931664" y="3196564"/>
            <a:chExt cx="819834" cy="761359"/>
          </a:xfrm>
        </p:grpSpPr>
        <p:sp>
          <p:nvSpPr>
            <p:cNvPr id="366" name="Google Shape;366;p8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8"/>
          <p:cNvSpPr txBox="1"/>
          <p:nvPr>
            <p:ph type="title"/>
          </p:nvPr>
        </p:nvSpPr>
        <p:spPr>
          <a:xfrm>
            <a:off x="1952550" y="1739550"/>
            <a:ext cx="5238900" cy="1664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0" name="Google Shape;370;p8"/>
          <p:cNvGrpSpPr/>
          <p:nvPr/>
        </p:nvGrpSpPr>
        <p:grpSpPr>
          <a:xfrm rot="-899098">
            <a:off x="7338657" y="3773043"/>
            <a:ext cx="1912361" cy="1912091"/>
            <a:chOff x="4134250" y="882850"/>
            <a:chExt cx="843375" cy="844025"/>
          </a:xfrm>
        </p:grpSpPr>
        <p:sp>
          <p:nvSpPr>
            <p:cNvPr id="371" name="Google Shape;371;p8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8"/>
          <p:cNvGrpSpPr/>
          <p:nvPr/>
        </p:nvGrpSpPr>
        <p:grpSpPr>
          <a:xfrm>
            <a:off x="657488" y="430950"/>
            <a:ext cx="652900" cy="652900"/>
            <a:chOff x="2751400" y="2498775"/>
            <a:chExt cx="652900" cy="652900"/>
          </a:xfrm>
        </p:grpSpPr>
        <p:sp>
          <p:nvSpPr>
            <p:cNvPr id="377" name="Google Shape;377;p8"/>
            <p:cNvSpPr/>
            <p:nvPr/>
          </p:nvSpPr>
          <p:spPr>
            <a:xfrm>
              <a:off x="2751400" y="2498775"/>
              <a:ext cx="652900" cy="652900"/>
            </a:xfrm>
            <a:custGeom>
              <a:rect b="b" l="l" r="r" t="t"/>
              <a:pathLst>
                <a:path extrusionOk="0" h="26116" w="26116">
                  <a:moveTo>
                    <a:pt x="13058" y="1"/>
                  </a:moveTo>
                  <a:cubicBezTo>
                    <a:pt x="5840" y="1"/>
                    <a:pt x="0" y="5840"/>
                    <a:pt x="0" y="13058"/>
                  </a:cubicBezTo>
                  <a:cubicBezTo>
                    <a:pt x="0" y="20251"/>
                    <a:pt x="5840" y="26116"/>
                    <a:pt x="13058" y="26116"/>
                  </a:cubicBezTo>
                  <a:cubicBezTo>
                    <a:pt x="20276" y="26116"/>
                    <a:pt x="26116" y="20251"/>
                    <a:pt x="26116" y="13058"/>
                  </a:cubicBezTo>
                  <a:cubicBezTo>
                    <a:pt x="26116" y="5840"/>
                    <a:pt x="20276" y="1"/>
                    <a:pt x="1305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758925" y="2889025"/>
              <a:ext cx="637875" cy="187500"/>
            </a:xfrm>
            <a:custGeom>
              <a:rect b="b" l="l" r="r" t="t"/>
              <a:pathLst>
                <a:path extrusionOk="0" h="7500" w="25515">
                  <a:moveTo>
                    <a:pt x="20492" y="0"/>
                  </a:moveTo>
                  <a:cubicBezTo>
                    <a:pt x="19762" y="0"/>
                    <a:pt x="19009" y="29"/>
                    <a:pt x="18246" y="105"/>
                  </a:cubicBezTo>
                  <a:cubicBezTo>
                    <a:pt x="14486" y="451"/>
                    <a:pt x="12558" y="4117"/>
                    <a:pt x="9135" y="4117"/>
                  </a:cubicBezTo>
                  <a:cubicBezTo>
                    <a:pt x="9090" y="4117"/>
                    <a:pt x="9044" y="4116"/>
                    <a:pt x="8998" y="4115"/>
                  </a:cubicBezTo>
                  <a:cubicBezTo>
                    <a:pt x="6291" y="4065"/>
                    <a:pt x="3183" y="1534"/>
                    <a:pt x="0" y="230"/>
                  </a:cubicBezTo>
                  <a:lnTo>
                    <a:pt x="0" y="230"/>
                  </a:lnTo>
                  <a:cubicBezTo>
                    <a:pt x="351" y="1809"/>
                    <a:pt x="978" y="3263"/>
                    <a:pt x="1830" y="4566"/>
                  </a:cubicBezTo>
                  <a:cubicBezTo>
                    <a:pt x="5238" y="5042"/>
                    <a:pt x="7920" y="6772"/>
                    <a:pt x="10953" y="7348"/>
                  </a:cubicBezTo>
                  <a:cubicBezTo>
                    <a:pt x="11518" y="7453"/>
                    <a:pt x="11996" y="7499"/>
                    <a:pt x="12409" y="7499"/>
                  </a:cubicBezTo>
                  <a:cubicBezTo>
                    <a:pt x="14646" y="7499"/>
                    <a:pt x="14969" y="6152"/>
                    <a:pt x="17043" y="5644"/>
                  </a:cubicBezTo>
                  <a:cubicBezTo>
                    <a:pt x="17262" y="5591"/>
                    <a:pt x="17491" y="5567"/>
                    <a:pt x="17729" y="5567"/>
                  </a:cubicBezTo>
                  <a:cubicBezTo>
                    <a:pt x="18962" y="5567"/>
                    <a:pt x="20426" y="6208"/>
                    <a:pt x="21855" y="6797"/>
                  </a:cubicBezTo>
                  <a:cubicBezTo>
                    <a:pt x="23659" y="5042"/>
                    <a:pt x="24963" y="2762"/>
                    <a:pt x="25514" y="230"/>
                  </a:cubicBezTo>
                  <a:cubicBezTo>
                    <a:pt x="24154" y="194"/>
                    <a:pt x="22401" y="0"/>
                    <a:pt x="20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761425" y="2606275"/>
              <a:ext cx="637250" cy="224850"/>
            </a:xfrm>
            <a:custGeom>
              <a:rect b="b" l="l" r="r" t="t"/>
              <a:pathLst>
                <a:path extrusionOk="0" h="8994" w="25490">
                  <a:moveTo>
                    <a:pt x="16340" y="0"/>
                  </a:moveTo>
                  <a:cubicBezTo>
                    <a:pt x="16049" y="0"/>
                    <a:pt x="15700" y="56"/>
                    <a:pt x="15264" y="187"/>
                  </a:cubicBezTo>
                  <a:cubicBezTo>
                    <a:pt x="12906" y="907"/>
                    <a:pt x="11308" y="4234"/>
                    <a:pt x="8202" y="4234"/>
                  </a:cubicBezTo>
                  <a:cubicBezTo>
                    <a:pt x="7742" y="4234"/>
                    <a:pt x="7250" y="4161"/>
                    <a:pt x="6717" y="3996"/>
                  </a:cubicBezTo>
                  <a:cubicBezTo>
                    <a:pt x="4311" y="3270"/>
                    <a:pt x="3785" y="1440"/>
                    <a:pt x="2908" y="87"/>
                  </a:cubicBezTo>
                  <a:cubicBezTo>
                    <a:pt x="1529" y="1615"/>
                    <a:pt x="527" y="3495"/>
                    <a:pt x="0" y="5575"/>
                  </a:cubicBezTo>
                  <a:cubicBezTo>
                    <a:pt x="2121" y="6949"/>
                    <a:pt x="4797" y="8994"/>
                    <a:pt x="6738" y="8994"/>
                  </a:cubicBezTo>
                  <a:cubicBezTo>
                    <a:pt x="6816" y="8994"/>
                    <a:pt x="6892" y="8991"/>
                    <a:pt x="6968" y="8984"/>
                  </a:cubicBezTo>
                  <a:cubicBezTo>
                    <a:pt x="9750" y="8758"/>
                    <a:pt x="13058" y="6728"/>
                    <a:pt x="16016" y="5375"/>
                  </a:cubicBezTo>
                  <a:cubicBezTo>
                    <a:pt x="16522" y="5139"/>
                    <a:pt x="16912" y="5041"/>
                    <a:pt x="17230" y="5041"/>
                  </a:cubicBezTo>
                  <a:cubicBezTo>
                    <a:pt x="18766" y="5041"/>
                    <a:pt x="18593" y="7334"/>
                    <a:pt x="21605" y="7355"/>
                  </a:cubicBezTo>
                  <a:cubicBezTo>
                    <a:pt x="21654" y="7355"/>
                    <a:pt x="21702" y="7356"/>
                    <a:pt x="21751" y="7356"/>
                  </a:cubicBezTo>
                  <a:cubicBezTo>
                    <a:pt x="23334" y="7356"/>
                    <a:pt x="24565" y="6962"/>
                    <a:pt x="25489" y="6427"/>
                  </a:cubicBezTo>
                  <a:cubicBezTo>
                    <a:pt x="25088" y="4222"/>
                    <a:pt x="24161" y="2192"/>
                    <a:pt x="22783" y="513"/>
                  </a:cubicBezTo>
                  <a:cubicBezTo>
                    <a:pt x="22610" y="1333"/>
                    <a:pt x="22233" y="2023"/>
                    <a:pt x="21156" y="2023"/>
                  </a:cubicBezTo>
                  <a:cubicBezTo>
                    <a:pt x="20982" y="2023"/>
                    <a:pt x="20789" y="2005"/>
                    <a:pt x="20577" y="1966"/>
                  </a:cubicBezTo>
                  <a:cubicBezTo>
                    <a:pt x="17828" y="1484"/>
                    <a:pt x="17837" y="0"/>
                    <a:pt x="163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907425" y="2498775"/>
              <a:ext cx="319575" cy="93675"/>
            </a:xfrm>
            <a:custGeom>
              <a:rect b="b" l="l" r="r" t="t"/>
              <a:pathLst>
                <a:path extrusionOk="0" h="3747" w="12783">
                  <a:moveTo>
                    <a:pt x="6817" y="1"/>
                  </a:moveTo>
                  <a:cubicBezTo>
                    <a:pt x="4311" y="1"/>
                    <a:pt x="2005" y="702"/>
                    <a:pt x="0" y="1930"/>
                  </a:cubicBezTo>
                  <a:cubicBezTo>
                    <a:pt x="619" y="2848"/>
                    <a:pt x="1510" y="3747"/>
                    <a:pt x="2426" y="3747"/>
                  </a:cubicBezTo>
                  <a:cubicBezTo>
                    <a:pt x="2586" y="3747"/>
                    <a:pt x="2747" y="3719"/>
                    <a:pt x="2907" y="3660"/>
                  </a:cubicBezTo>
                  <a:cubicBezTo>
                    <a:pt x="4837" y="2883"/>
                    <a:pt x="5013" y="1955"/>
                    <a:pt x="8145" y="1855"/>
                  </a:cubicBezTo>
                  <a:cubicBezTo>
                    <a:pt x="9524" y="1830"/>
                    <a:pt x="11479" y="1780"/>
                    <a:pt x="12782" y="1454"/>
                  </a:cubicBezTo>
                  <a:cubicBezTo>
                    <a:pt x="11003" y="527"/>
                    <a:pt x="8973" y="1"/>
                    <a:pt x="6817" y="1"/>
                  </a:cubicBezTo>
                  <a:close/>
                </a:path>
              </a:pathLst>
            </a:custGeom>
            <a:solidFill>
              <a:srgbClr val="EE94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54525" y="2694275"/>
              <a:ext cx="632875" cy="116125"/>
            </a:xfrm>
            <a:custGeom>
              <a:rect b="b" l="l" r="r" t="t"/>
              <a:pathLst>
                <a:path extrusionOk="0" h="4645" w="25315">
                  <a:moveTo>
                    <a:pt x="24888" y="0"/>
                  </a:moveTo>
                  <a:cubicBezTo>
                    <a:pt x="23044" y="1480"/>
                    <a:pt x="20871" y="2937"/>
                    <a:pt x="19529" y="2937"/>
                  </a:cubicBezTo>
                  <a:cubicBezTo>
                    <a:pt x="19485" y="2937"/>
                    <a:pt x="19442" y="2936"/>
                    <a:pt x="19399" y="2932"/>
                  </a:cubicBezTo>
                  <a:cubicBezTo>
                    <a:pt x="16718" y="2682"/>
                    <a:pt x="14938" y="326"/>
                    <a:pt x="11204" y="25"/>
                  </a:cubicBezTo>
                  <a:cubicBezTo>
                    <a:pt x="11044" y="12"/>
                    <a:pt x="10887" y="6"/>
                    <a:pt x="10732" y="6"/>
                  </a:cubicBezTo>
                  <a:cubicBezTo>
                    <a:pt x="7762" y="6"/>
                    <a:pt x="5763" y="2284"/>
                    <a:pt x="3208" y="2284"/>
                  </a:cubicBezTo>
                  <a:cubicBezTo>
                    <a:pt x="2814" y="2284"/>
                    <a:pt x="2407" y="2230"/>
                    <a:pt x="1981" y="2105"/>
                  </a:cubicBezTo>
                  <a:cubicBezTo>
                    <a:pt x="1379" y="1905"/>
                    <a:pt x="853" y="1780"/>
                    <a:pt x="377" y="1654"/>
                  </a:cubicBezTo>
                  <a:cubicBezTo>
                    <a:pt x="226" y="2231"/>
                    <a:pt x="101" y="2832"/>
                    <a:pt x="1" y="3434"/>
                  </a:cubicBezTo>
                  <a:cubicBezTo>
                    <a:pt x="953" y="3659"/>
                    <a:pt x="2031" y="3835"/>
                    <a:pt x="2983" y="3835"/>
                  </a:cubicBezTo>
                  <a:cubicBezTo>
                    <a:pt x="3011" y="3835"/>
                    <a:pt x="3038" y="3836"/>
                    <a:pt x="3065" y="3836"/>
                  </a:cubicBezTo>
                  <a:cubicBezTo>
                    <a:pt x="5573" y="3836"/>
                    <a:pt x="7105" y="1577"/>
                    <a:pt x="10452" y="1429"/>
                  </a:cubicBezTo>
                  <a:cubicBezTo>
                    <a:pt x="10524" y="1425"/>
                    <a:pt x="10597" y="1423"/>
                    <a:pt x="10669" y="1423"/>
                  </a:cubicBezTo>
                  <a:cubicBezTo>
                    <a:pt x="13691" y="1423"/>
                    <a:pt x="16374" y="4644"/>
                    <a:pt x="18918" y="4644"/>
                  </a:cubicBezTo>
                  <a:cubicBezTo>
                    <a:pt x="19146" y="4644"/>
                    <a:pt x="19374" y="4618"/>
                    <a:pt x="19600" y="4562"/>
                  </a:cubicBezTo>
                  <a:cubicBezTo>
                    <a:pt x="20953" y="4186"/>
                    <a:pt x="23284" y="2607"/>
                    <a:pt x="25314" y="1078"/>
                  </a:cubicBezTo>
                  <a:cubicBezTo>
                    <a:pt x="25189" y="702"/>
                    <a:pt x="25038" y="351"/>
                    <a:pt x="248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752025" y="2829175"/>
              <a:ext cx="619075" cy="167125"/>
            </a:xfrm>
            <a:custGeom>
              <a:rect b="b" l="l" r="r" t="t"/>
              <a:pathLst>
                <a:path extrusionOk="0" h="6685" w="24763">
                  <a:moveTo>
                    <a:pt x="14912" y="1"/>
                  </a:moveTo>
                  <a:cubicBezTo>
                    <a:pt x="14695" y="1"/>
                    <a:pt x="14486" y="30"/>
                    <a:pt x="14286" y="93"/>
                  </a:cubicBezTo>
                  <a:cubicBezTo>
                    <a:pt x="11352" y="1005"/>
                    <a:pt x="9922" y="3228"/>
                    <a:pt x="7370" y="3228"/>
                  </a:cubicBezTo>
                  <a:cubicBezTo>
                    <a:pt x="7328" y="3228"/>
                    <a:pt x="7286" y="3227"/>
                    <a:pt x="7244" y="3226"/>
                  </a:cubicBezTo>
                  <a:cubicBezTo>
                    <a:pt x="5188" y="3151"/>
                    <a:pt x="2657" y="995"/>
                    <a:pt x="0" y="168"/>
                  </a:cubicBezTo>
                  <a:lnTo>
                    <a:pt x="0" y="168"/>
                  </a:lnTo>
                  <a:cubicBezTo>
                    <a:pt x="0" y="770"/>
                    <a:pt x="76" y="1371"/>
                    <a:pt x="151" y="1973"/>
                  </a:cubicBezTo>
                  <a:cubicBezTo>
                    <a:pt x="2793" y="2784"/>
                    <a:pt x="5906" y="4259"/>
                    <a:pt x="8163" y="4259"/>
                  </a:cubicBezTo>
                  <a:cubicBezTo>
                    <a:pt x="8347" y="4259"/>
                    <a:pt x="8525" y="4249"/>
                    <a:pt x="8697" y="4228"/>
                  </a:cubicBezTo>
                  <a:cubicBezTo>
                    <a:pt x="11380" y="3933"/>
                    <a:pt x="13651" y="1801"/>
                    <a:pt x="15303" y="1801"/>
                  </a:cubicBezTo>
                  <a:cubicBezTo>
                    <a:pt x="15472" y="1801"/>
                    <a:pt x="15634" y="1824"/>
                    <a:pt x="15790" y="1872"/>
                  </a:cubicBezTo>
                  <a:cubicBezTo>
                    <a:pt x="17494" y="2374"/>
                    <a:pt x="19875" y="4228"/>
                    <a:pt x="21905" y="5582"/>
                  </a:cubicBezTo>
                  <a:cubicBezTo>
                    <a:pt x="22457" y="5958"/>
                    <a:pt x="23259" y="6334"/>
                    <a:pt x="24136" y="6684"/>
                  </a:cubicBezTo>
                  <a:cubicBezTo>
                    <a:pt x="24362" y="6308"/>
                    <a:pt x="24562" y="5933"/>
                    <a:pt x="24763" y="5532"/>
                  </a:cubicBezTo>
                  <a:lnTo>
                    <a:pt x="24763" y="5532"/>
                  </a:lnTo>
                  <a:cubicBezTo>
                    <a:pt x="24757" y="5532"/>
                    <a:pt x="24752" y="5532"/>
                    <a:pt x="24747" y="5532"/>
                  </a:cubicBezTo>
                  <a:cubicBezTo>
                    <a:pt x="22290" y="5532"/>
                    <a:pt x="17888" y="1"/>
                    <a:pt x="149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817825" y="2553600"/>
              <a:ext cx="483100" cy="74275"/>
            </a:xfrm>
            <a:custGeom>
              <a:rect b="b" l="l" r="r" t="t"/>
              <a:pathLst>
                <a:path extrusionOk="0" h="2971" w="19324">
                  <a:moveTo>
                    <a:pt x="8727" y="1"/>
                  </a:moveTo>
                  <a:cubicBezTo>
                    <a:pt x="7522" y="1"/>
                    <a:pt x="5857" y="1578"/>
                    <a:pt x="4588" y="1578"/>
                  </a:cubicBezTo>
                  <a:cubicBezTo>
                    <a:pt x="4449" y="1578"/>
                    <a:pt x="4314" y="1559"/>
                    <a:pt x="4186" y="1517"/>
                  </a:cubicBezTo>
                  <a:cubicBezTo>
                    <a:pt x="3484" y="1266"/>
                    <a:pt x="2582" y="1191"/>
                    <a:pt x="1654" y="1166"/>
                  </a:cubicBezTo>
                  <a:cubicBezTo>
                    <a:pt x="1053" y="1717"/>
                    <a:pt x="501" y="2319"/>
                    <a:pt x="0" y="2970"/>
                  </a:cubicBezTo>
                  <a:cubicBezTo>
                    <a:pt x="2331" y="2920"/>
                    <a:pt x="5138" y="2595"/>
                    <a:pt x="6817" y="1542"/>
                  </a:cubicBezTo>
                  <a:cubicBezTo>
                    <a:pt x="7552" y="1091"/>
                    <a:pt x="8146" y="919"/>
                    <a:pt x="8680" y="919"/>
                  </a:cubicBezTo>
                  <a:cubicBezTo>
                    <a:pt x="9895" y="919"/>
                    <a:pt x="10799" y="1806"/>
                    <a:pt x="12331" y="2294"/>
                  </a:cubicBezTo>
                  <a:cubicBezTo>
                    <a:pt x="12976" y="2498"/>
                    <a:pt x="13813" y="2598"/>
                    <a:pt x="14691" y="2598"/>
                  </a:cubicBezTo>
                  <a:cubicBezTo>
                    <a:pt x="16506" y="2598"/>
                    <a:pt x="18496" y="2169"/>
                    <a:pt x="19323" y="1341"/>
                  </a:cubicBezTo>
                  <a:cubicBezTo>
                    <a:pt x="18847" y="890"/>
                    <a:pt x="18321" y="464"/>
                    <a:pt x="17770" y="88"/>
                  </a:cubicBezTo>
                  <a:cubicBezTo>
                    <a:pt x="17305" y="613"/>
                    <a:pt x="16629" y="1203"/>
                    <a:pt x="15677" y="1203"/>
                  </a:cubicBezTo>
                  <a:cubicBezTo>
                    <a:pt x="15447" y="1203"/>
                    <a:pt x="15201" y="1169"/>
                    <a:pt x="14937" y="1091"/>
                  </a:cubicBezTo>
                  <a:cubicBezTo>
                    <a:pt x="12832" y="439"/>
                    <a:pt x="10526" y="665"/>
                    <a:pt x="9173" y="88"/>
                  </a:cubicBezTo>
                  <a:cubicBezTo>
                    <a:pt x="9033" y="28"/>
                    <a:pt x="888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2823450" y="2981950"/>
              <a:ext cx="492500" cy="130900"/>
            </a:xfrm>
            <a:custGeom>
              <a:rect b="b" l="l" r="r" t="t"/>
              <a:pathLst>
                <a:path extrusionOk="0" h="5236" w="19700">
                  <a:moveTo>
                    <a:pt x="7736" y="0"/>
                  </a:moveTo>
                  <a:cubicBezTo>
                    <a:pt x="7305" y="0"/>
                    <a:pt x="6870" y="111"/>
                    <a:pt x="6417" y="398"/>
                  </a:cubicBezTo>
                  <a:cubicBezTo>
                    <a:pt x="5154" y="1232"/>
                    <a:pt x="3212" y="1907"/>
                    <a:pt x="439" y="1907"/>
                  </a:cubicBezTo>
                  <a:cubicBezTo>
                    <a:pt x="295" y="1907"/>
                    <a:pt x="149" y="1905"/>
                    <a:pt x="1" y="1902"/>
                  </a:cubicBezTo>
                  <a:lnTo>
                    <a:pt x="1" y="1902"/>
                  </a:lnTo>
                  <a:cubicBezTo>
                    <a:pt x="1103" y="3255"/>
                    <a:pt x="2457" y="4383"/>
                    <a:pt x="3986" y="5235"/>
                  </a:cubicBezTo>
                  <a:cubicBezTo>
                    <a:pt x="4211" y="5110"/>
                    <a:pt x="4462" y="4959"/>
                    <a:pt x="4738" y="4834"/>
                  </a:cubicBezTo>
                  <a:cubicBezTo>
                    <a:pt x="7695" y="3431"/>
                    <a:pt x="6517" y="1501"/>
                    <a:pt x="7870" y="1501"/>
                  </a:cubicBezTo>
                  <a:cubicBezTo>
                    <a:pt x="9085" y="1501"/>
                    <a:pt x="12054" y="2469"/>
                    <a:pt x="13774" y="2469"/>
                  </a:cubicBezTo>
                  <a:cubicBezTo>
                    <a:pt x="13971" y="2469"/>
                    <a:pt x="14152" y="2456"/>
                    <a:pt x="14311" y="2428"/>
                  </a:cubicBezTo>
                  <a:cubicBezTo>
                    <a:pt x="14906" y="2321"/>
                    <a:pt x="15383" y="2259"/>
                    <a:pt x="15814" y="2259"/>
                  </a:cubicBezTo>
                  <a:cubicBezTo>
                    <a:pt x="16490" y="2259"/>
                    <a:pt x="17050" y="2411"/>
                    <a:pt x="17770" y="2779"/>
                  </a:cubicBezTo>
                  <a:cubicBezTo>
                    <a:pt x="18121" y="2954"/>
                    <a:pt x="18447" y="3255"/>
                    <a:pt x="18723" y="3581"/>
                  </a:cubicBezTo>
                  <a:cubicBezTo>
                    <a:pt x="19048" y="3280"/>
                    <a:pt x="19374" y="2979"/>
                    <a:pt x="19700" y="2629"/>
                  </a:cubicBezTo>
                  <a:cubicBezTo>
                    <a:pt x="19023" y="2027"/>
                    <a:pt x="18121" y="1476"/>
                    <a:pt x="17169" y="1350"/>
                  </a:cubicBezTo>
                  <a:cubicBezTo>
                    <a:pt x="16627" y="1263"/>
                    <a:pt x="16135" y="1235"/>
                    <a:pt x="15671" y="1235"/>
                  </a:cubicBezTo>
                  <a:cubicBezTo>
                    <a:pt x="14799" y="1235"/>
                    <a:pt x="14024" y="1335"/>
                    <a:pt x="13197" y="1335"/>
                  </a:cubicBezTo>
                  <a:cubicBezTo>
                    <a:pt x="12689" y="1335"/>
                    <a:pt x="12161" y="1297"/>
                    <a:pt x="11580" y="1175"/>
                  </a:cubicBezTo>
                  <a:cubicBezTo>
                    <a:pt x="10090" y="844"/>
                    <a:pt x="8924" y="0"/>
                    <a:pt x="77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2842250" y="2542625"/>
              <a:ext cx="562050" cy="609050"/>
            </a:xfrm>
            <a:custGeom>
              <a:rect b="b" l="l" r="r" t="t"/>
              <a:pathLst>
                <a:path extrusionOk="0" h="24362" w="22482">
                  <a:moveTo>
                    <a:pt x="15966" y="1"/>
                  </a:moveTo>
                  <a:lnTo>
                    <a:pt x="15966" y="1"/>
                  </a:lnTo>
                  <a:cubicBezTo>
                    <a:pt x="18221" y="2357"/>
                    <a:pt x="19600" y="5515"/>
                    <a:pt x="19600" y="9049"/>
                  </a:cubicBezTo>
                  <a:cubicBezTo>
                    <a:pt x="19600" y="16242"/>
                    <a:pt x="13760" y="22106"/>
                    <a:pt x="6542" y="22106"/>
                  </a:cubicBezTo>
                  <a:cubicBezTo>
                    <a:pt x="4161" y="22106"/>
                    <a:pt x="1930" y="21455"/>
                    <a:pt x="1" y="20327"/>
                  </a:cubicBezTo>
                  <a:lnTo>
                    <a:pt x="1" y="20327"/>
                  </a:lnTo>
                  <a:cubicBezTo>
                    <a:pt x="2381" y="22808"/>
                    <a:pt x="5715" y="24362"/>
                    <a:pt x="9424" y="24362"/>
                  </a:cubicBezTo>
                  <a:cubicBezTo>
                    <a:pt x="16642" y="24362"/>
                    <a:pt x="22482" y="18497"/>
                    <a:pt x="22482" y="11304"/>
                  </a:cubicBezTo>
                  <a:cubicBezTo>
                    <a:pt x="22482" y="6467"/>
                    <a:pt x="19850" y="2257"/>
                    <a:pt x="15966" y="1"/>
                  </a:cubicBezTo>
                  <a:close/>
                </a:path>
              </a:pathLst>
            </a:custGeom>
            <a:solidFill>
              <a:srgbClr val="A6804B">
                <a:alpha val="57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8099331" scaled="0"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/>
          <p:nvPr/>
        </p:nvSpPr>
        <p:spPr>
          <a:xfrm rot="-9370905">
            <a:off x="-108092" y="-662208"/>
            <a:ext cx="9732453" cy="5741531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9"/>
          <p:cNvSpPr txBox="1"/>
          <p:nvPr>
            <p:ph type="title"/>
          </p:nvPr>
        </p:nvSpPr>
        <p:spPr>
          <a:xfrm>
            <a:off x="1334875" y="2150850"/>
            <a:ext cx="40452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" name="Google Shape;390;p9"/>
          <p:cNvSpPr txBox="1"/>
          <p:nvPr>
            <p:ph hasCustomPrompt="1" idx="2" type="title"/>
          </p:nvPr>
        </p:nvSpPr>
        <p:spPr>
          <a:xfrm>
            <a:off x="1334875" y="1049700"/>
            <a:ext cx="1153500" cy="9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9"/>
          <p:cNvSpPr txBox="1"/>
          <p:nvPr>
            <p:ph idx="1" type="subTitle"/>
          </p:nvPr>
        </p:nvSpPr>
        <p:spPr>
          <a:xfrm>
            <a:off x="1334875" y="3175900"/>
            <a:ext cx="4045200" cy="69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92" name="Google Shape;392;p9"/>
          <p:cNvGrpSpPr/>
          <p:nvPr/>
        </p:nvGrpSpPr>
        <p:grpSpPr>
          <a:xfrm>
            <a:off x="7784681" y="-567513"/>
            <a:ext cx="1408670" cy="1408647"/>
            <a:chOff x="3174950" y="3673600"/>
            <a:chExt cx="1481875" cy="1481850"/>
          </a:xfrm>
        </p:grpSpPr>
        <p:sp>
          <p:nvSpPr>
            <p:cNvPr id="393" name="Google Shape;393;p9"/>
            <p:cNvSpPr/>
            <p:nvPr/>
          </p:nvSpPr>
          <p:spPr>
            <a:xfrm>
              <a:off x="3174950" y="3673600"/>
              <a:ext cx="1481875" cy="1481850"/>
            </a:xfrm>
            <a:custGeom>
              <a:rect b="b" l="l" r="r" t="t"/>
              <a:pathLst>
                <a:path extrusionOk="0" h="59274" w="59275">
                  <a:moveTo>
                    <a:pt x="29625" y="0"/>
                  </a:moveTo>
                  <a:cubicBezTo>
                    <a:pt x="13259" y="0"/>
                    <a:pt x="1" y="13259"/>
                    <a:pt x="1" y="29650"/>
                  </a:cubicBezTo>
                  <a:cubicBezTo>
                    <a:pt x="1" y="46016"/>
                    <a:pt x="13259" y="59274"/>
                    <a:pt x="29625" y="59274"/>
                  </a:cubicBezTo>
                  <a:cubicBezTo>
                    <a:pt x="46016" y="59274"/>
                    <a:pt x="59274" y="46016"/>
                    <a:pt x="59274" y="29650"/>
                  </a:cubicBezTo>
                  <a:cubicBezTo>
                    <a:pt x="59274" y="13259"/>
                    <a:pt x="46016" y="0"/>
                    <a:pt x="296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7075" y="3800150"/>
              <a:ext cx="1235600" cy="1232625"/>
            </a:xfrm>
            <a:custGeom>
              <a:rect b="b" l="l" r="r" t="t"/>
              <a:pathLst>
                <a:path extrusionOk="0" h="49305" w="49424">
                  <a:moveTo>
                    <a:pt x="26278" y="0"/>
                  </a:moveTo>
                  <a:cubicBezTo>
                    <a:pt x="24426" y="0"/>
                    <a:pt x="18194" y="1847"/>
                    <a:pt x="15589" y="3936"/>
                  </a:cubicBezTo>
                  <a:cubicBezTo>
                    <a:pt x="12807" y="6166"/>
                    <a:pt x="14887" y="7695"/>
                    <a:pt x="11278" y="10753"/>
                  </a:cubicBezTo>
                  <a:cubicBezTo>
                    <a:pt x="9558" y="12210"/>
                    <a:pt x="8055" y="12244"/>
                    <a:pt x="6727" y="12244"/>
                  </a:cubicBezTo>
                  <a:cubicBezTo>
                    <a:pt x="6661" y="12244"/>
                    <a:pt x="6597" y="12244"/>
                    <a:pt x="6532" y="12244"/>
                  </a:cubicBezTo>
                  <a:cubicBezTo>
                    <a:pt x="5157" y="12244"/>
                    <a:pt x="3973" y="12282"/>
                    <a:pt x="2932" y="13961"/>
                  </a:cubicBezTo>
                  <a:cubicBezTo>
                    <a:pt x="827" y="17294"/>
                    <a:pt x="276" y="23435"/>
                    <a:pt x="150" y="27319"/>
                  </a:cubicBezTo>
                  <a:cubicBezTo>
                    <a:pt x="0" y="31229"/>
                    <a:pt x="2782" y="29550"/>
                    <a:pt x="3208" y="33735"/>
                  </a:cubicBezTo>
                  <a:cubicBezTo>
                    <a:pt x="3609" y="37896"/>
                    <a:pt x="14612" y="47921"/>
                    <a:pt x="19223" y="49049"/>
                  </a:cubicBezTo>
                  <a:cubicBezTo>
                    <a:pt x="19967" y="49228"/>
                    <a:pt x="20571" y="49304"/>
                    <a:pt x="21077" y="49304"/>
                  </a:cubicBezTo>
                  <a:cubicBezTo>
                    <a:pt x="23692" y="49304"/>
                    <a:pt x="23673" y="47256"/>
                    <a:pt x="26592" y="46668"/>
                  </a:cubicBezTo>
                  <a:cubicBezTo>
                    <a:pt x="27196" y="46551"/>
                    <a:pt x="27766" y="46503"/>
                    <a:pt x="28321" y="46503"/>
                  </a:cubicBezTo>
                  <a:cubicBezTo>
                    <a:pt x="30611" y="46503"/>
                    <a:pt x="32634" y="47308"/>
                    <a:pt x="35679" y="47308"/>
                  </a:cubicBezTo>
                  <a:cubicBezTo>
                    <a:pt x="36149" y="47308"/>
                    <a:pt x="36644" y="47289"/>
                    <a:pt x="37168" y="47244"/>
                  </a:cubicBezTo>
                  <a:cubicBezTo>
                    <a:pt x="41905" y="46818"/>
                    <a:pt x="41780" y="43059"/>
                    <a:pt x="45389" y="38873"/>
                  </a:cubicBezTo>
                  <a:cubicBezTo>
                    <a:pt x="49023" y="34713"/>
                    <a:pt x="44562" y="29826"/>
                    <a:pt x="44010" y="28447"/>
                  </a:cubicBezTo>
                  <a:cubicBezTo>
                    <a:pt x="43434" y="27044"/>
                    <a:pt x="49148" y="25941"/>
                    <a:pt x="49299" y="22858"/>
                  </a:cubicBezTo>
                  <a:cubicBezTo>
                    <a:pt x="49424" y="19801"/>
                    <a:pt x="44136" y="7545"/>
                    <a:pt x="42456" y="5740"/>
                  </a:cubicBezTo>
                  <a:cubicBezTo>
                    <a:pt x="42001" y="5243"/>
                    <a:pt x="41480" y="5073"/>
                    <a:pt x="40913" y="5073"/>
                  </a:cubicBezTo>
                  <a:cubicBezTo>
                    <a:pt x="39687" y="5073"/>
                    <a:pt x="38241" y="5868"/>
                    <a:pt x="36757" y="5868"/>
                  </a:cubicBezTo>
                  <a:cubicBezTo>
                    <a:pt x="36435" y="5868"/>
                    <a:pt x="36113" y="5831"/>
                    <a:pt x="35790" y="5740"/>
                  </a:cubicBezTo>
                  <a:cubicBezTo>
                    <a:pt x="33283" y="5039"/>
                    <a:pt x="31128" y="1003"/>
                    <a:pt x="26592" y="26"/>
                  </a:cubicBezTo>
                  <a:cubicBezTo>
                    <a:pt x="26509" y="9"/>
                    <a:pt x="26403" y="0"/>
                    <a:pt x="262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423700" y="3886675"/>
              <a:ext cx="915450" cy="938050"/>
            </a:xfrm>
            <a:custGeom>
              <a:rect b="b" l="l" r="r" t="t"/>
              <a:pathLst>
                <a:path extrusionOk="0" h="37522" w="36618">
                  <a:moveTo>
                    <a:pt x="21166" y="0"/>
                  </a:moveTo>
                  <a:cubicBezTo>
                    <a:pt x="20747" y="0"/>
                    <a:pt x="20260" y="99"/>
                    <a:pt x="19675" y="324"/>
                  </a:cubicBezTo>
                  <a:cubicBezTo>
                    <a:pt x="15740" y="1853"/>
                    <a:pt x="12983" y="6816"/>
                    <a:pt x="11555" y="7843"/>
                  </a:cubicBezTo>
                  <a:cubicBezTo>
                    <a:pt x="9074" y="9648"/>
                    <a:pt x="2783" y="11803"/>
                    <a:pt x="1805" y="14410"/>
                  </a:cubicBezTo>
                  <a:cubicBezTo>
                    <a:pt x="828" y="17041"/>
                    <a:pt x="1" y="21227"/>
                    <a:pt x="4312" y="23031"/>
                  </a:cubicBezTo>
                  <a:cubicBezTo>
                    <a:pt x="8622" y="24836"/>
                    <a:pt x="13234" y="28320"/>
                    <a:pt x="12808" y="31252"/>
                  </a:cubicBezTo>
                  <a:cubicBezTo>
                    <a:pt x="12382" y="34159"/>
                    <a:pt x="15690" y="37367"/>
                    <a:pt x="19675" y="37518"/>
                  </a:cubicBezTo>
                  <a:cubicBezTo>
                    <a:pt x="19749" y="37520"/>
                    <a:pt x="19825" y="37521"/>
                    <a:pt x="19903" y="37521"/>
                  </a:cubicBezTo>
                  <a:cubicBezTo>
                    <a:pt x="23989" y="37521"/>
                    <a:pt x="32572" y="34295"/>
                    <a:pt x="32031" y="29548"/>
                  </a:cubicBezTo>
                  <a:cubicBezTo>
                    <a:pt x="31480" y="24685"/>
                    <a:pt x="33008" y="20926"/>
                    <a:pt x="34813" y="18420"/>
                  </a:cubicBezTo>
                  <a:cubicBezTo>
                    <a:pt x="36618" y="15914"/>
                    <a:pt x="36066" y="12304"/>
                    <a:pt x="33560" y="9949"/>
                  </a:cubicBezTo>
                  <a:cubicBezTo>
                    <a:pt x="31054" y="7568"/>
                    <a:pt x="31179" y="5337"/>
                    <a:pt x="27144" y="4234"/>
                  </a:cubicBezTo>
                  <a:cubicBezTo>
                    <a:pt x="23705" y="3273"/>
                    <a:pt x="23579" y="0"/>
                    <a:pt x="21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3814675" y="4088925"/>
              <a:ext cx="406050" cy="481825"/>
            </a:xfrm>
            <a:custGeom>
              <a:rect b="b" l="l" r="r" t="t"/>
              <a:pathLst>
                <a:path extrusionOk="0" h="19273" w="16242">
                  <a:moveTo>
                    <a:pt x="5144" y="0"/>
                  </a:moveTo>
                  <a:cubicBezTo>
                    <a:pt x="5084" y="0"/>
                    <a:pt x="5024" y="1"/>
                    <a:pt x="4963" y="4"/>
                  </a:cubicBezTo>
                  <a:cubicBezTo>
                    <a:pt x="2282" y="104"/>
                    <a:pt x="1" y="2510"/>
                    <a:pt x="227" y="4214"/>
                  </a:cubicBezTo>
                  <a:cubicBezTo>
                    <a:pt x="502" y="6295"/>
                    <a:pt x="2883" y="10330"/>
                    <a:pt x="5114" y="11733"/>
                  </a:cubicBezTo>
                  <a:cubicBezTo>
                    <a:pt x="7274" y="13093"/>
                    <a:pt x="4991" y="19272"/>
                    <a:pt x="7123" y="19272"/>
                  </a:cubicBezTo>
                  <a:cubicBezTo>
                    <a:pt x="7192" y="19272"/>
                    <a:pt x="7266" y="19266"/>
                    <a:pt x="7344" y="19252"/>
                  </a:cubicBezTo>
                  <a:cubicBezTo>
                    <a:pt x="9851" y="18826"/>
                    <a:pt x="13034" y="15418"/>
                    <a:pt x="12482" y="13037"/>
                  </a:cubicBezTo>
                  <a:cubicBezTo>
                    <a:pt x="11931" y="10631"/>
                    <a:pt x="15139" y="7623"/>
                    <a:pt x="15690" y="7022"/>
                  </a:cubicBezTo>
                  <a:cubicBezTo>
                    <a:pt x="16242" y="6445"/>
                    <a:pt x="15966" y="4641"/>
                    <a:pt x="13886" y="3112"/>
                  </a:cubicBezTo>
                  <a:cubicBezTo>
                    <a:pt x="11780" y="1558"/>
                    <a:pt x="8598" y="1006"/>
                    <a:pt x="6768" y="305"/>
                  </a:cubicBezTo>
                  <a:cubicBezTo>
                    <a:pt x="6227" y="102"/>
                    <a:pt x="5685" y="0"/>
                    <a:pt x="51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345375" y="3798900"/>
              <a:ext cx="1311450" cy="1356550"/>
            </a:xfrm>
            <a:custGeom>
              <a:rect b="b" l="l" r="r" t="t"/>
              <a:pathLst>
                <a:path extrusionOk="0" h="54262" w="52458">
                  <a:moveTo>
                    <a:pt x="39350" y="1"/>
                  </a:moveTo>
                  <a:lnTo>
                    <a:pt x="39350" y="1"/>
                  </a:lnTo>
                  <a:cubicBezTo>
                    <a:pt x="43610" y="5139"/>
                    <a:pt x="46167" y="11730"/>
                    <a:pt x="46167" y="18923"/>
                  </a:cubicBezTo>
                  <a:cubicBezTo>
                    <a:pt x="46167" y="35289"/>
                    <a:pt x="32883" y="48573"/>
                    <a:pt x="16517" y="48573"/>
                  </a:cubicBezTo>
                  <a:cubicBezTo>
                    <a:pt x="10402" y="48573"/>
                    <a:pt x="4713" y="46718"/>
                    <a:pt x="1" y="43535"/>
                  </a:cubicBezTo>
                  <a:lnTo>
                    <a:pt x="1" y="43535"/>
                  </a:lnTo>
                  <a:cubicBezTo>
                    <a:pt x="5440" y="50101"/>
                    <a:pt x="13635" y="54262"/>
                    <a:pt x="22808" y="54262"/>
                  </a:cubicBezTo>
                  <a:cubicBezTo>
                    <a:pt x="39199" y="54262"/>
                    <a:pt x="52457" y="41004"/>
                    <a:pt x="52457" y="24638"/>
                  </a:cubicBezTo>
                  <a:cubicBezTo>
                    <a:pt x="52457" y="14362"/>
                    <a:pt x="47244" y="5339"/>
                    <a:pt x="39350" y="1"/>
                  </a:cubicBezTo>
                  <a:close/>
                </a:path>
              </a:pathLst>
            </a:custGeom>
            <a:solidFill>
              <a:srgbClr val="AC476D">
                <a:alpha val="334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9"/>
          <p:cNvSpPr/>
          <p:nvPr/>
        </p:nvSpPr>
        <p:spPr>
          <a:xfrm rot="-9888660">
            <a:off x="-1518922" y="-1670745"/>
            <a:ext cx="3765401" cy="416117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9"/>
          <p:cNvGrpSpPr/>
          <p:nvPr/>
        </p:nvGrpSpPr>
        <p:grpSpPr>
          <a:xfrm rot="3204881">
            <a:off x="466980" y="4420212"/>
            <a:ext cx="229230" cy="183924"/>
            <a:chOff x="3483800" y="1530650"/>
            <a:chExt cx="1459674" cy="1397574"/>
          </a:xfrm>
        </p:grpSpPr>
        <p:sp>
          <p:nvSpPr>
            <p:cNvPr id="400" name="Google Shape;400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9"/>
          <p:cNvGrpSpPr/>
          <p:nvPr/>
        </p:nvGrpSpPr>
        <p:grpSpPr>
          <a:xfrm rot="-2016257">
            <a:off x="288240" y="3163002"/>
            <a:ext cx="258192" cy="239776"/>
            <a:chOff x="3931664" y="3196564"/>
            <a:chExt cx="819834" cy="761359"/>
          </a:xfrm>
        </p:grpSpPr>
        <p:sp>
          <p:nvSpPr>
            <p:cNvPr id="410" name="Google Shape;410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9"/>
          <p:cNvGrpSpPr/>
          <p:nvPr/>
        </p:nvGrpSpPr>
        <p:grpSpPr>
          <a:xfrm>
            <a:off x="431988" y="1892466"/>
            <a:ext cx="288008" cy="267466"/>
            <a:chOff x="3931664" y="3196564"/>
            <a:chExt cx="819834" cy="761359"/>
          </a:xfrm>
        </p:grpSpPr>
        <p:sp>
          <p:nvSpPr>
            <p:cNvPr id="414" name="Google Shape;414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 rot="-2016257">
            <a:off x="5475190" y="169002"/>
            <a:ext cx="258192" cy="239776"/>
            <a:chOff x="3931664" y="3196564"/>
            <a:chExt cx="819834" cy="761359"/>
          </a:xfrm>
        </p:grpSpPr>
        <p:sp>
          <p:nvSpPr>
            <p:cNvPr id="418" name="Google Shape;418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9"/>
          <p:cNvGrpSpPr/>
          <p:nvPr/>
        </p:nvGrpSpPr>
        <p:grpSpPr>
          <a:xfrm rot="3204881">
            <a:off x="6748605" y="935912"/>
            <a:ext cx="229230" cy="183924"/>
            <a:chOff x="3483800" y="1530650"/>
            <a:chExt cx="1459674" cy="1397574"/>
          </a:xfrm>
        </p:grpSpPr>
        <p:sp>
          <p:nvSpPr>
            <p:cNvPr id="422" name="Google Shape;422;p9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9"/>
          <p:cNvGrpSpPr/>
          <p:nvPr/>
        </p:nvGrpSpPr>
        <p:grpSpPr>
          <a:xfrm rot="5983681">
            <a:off x="5765480" y="1066980"/>
            <a:ext cx="305186" cy="290029"/>
            <a:chOff x="3931664" y="3196564"/>
            <a:chExt cx="819834" cy="761359"/>
          </a:xfrm>
        </p:grpSpPr>
        <p:sp>
          <p:nvSpPr>
            <p:cNvPr id="432" name="Google Shape;432;p9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9"/>
          <p:cNvSpPr/>
          <p:nvPr/>
        </p:nvSpPr>
        <p:spPr>
          <a:xfrm>
            <a:off x="4310250" y="876302"/>
            <a:ext cx="6000697" cy="663109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" name="Google Shape;436;p9"/>
          <p:cNvGrpSpPr/>
          <p:nvPr/>
        </p:nvGrpSpPr>
        <p:grpSpPr>
          <a:xfrm rot="1855">
            <a:off x="7475888" y="418266"/>
            <a:ext cx="781556" cy="781145"/>
            <a:chOff x="4134250" y="882850"/>
            <a:chExt cx="843375" cy="844025"/>
          </a:xfrm>
        </p:grpSpPr>
        <p:sp>
          <p:nvSpPr>
            <p:cNvPr id="437" name="Google Shape;437;p9"/>
            <p:cNvSpPr/>
            <p:nvPr/>
          </p:nvSpPr>
          <p:spPr>
            <a:xfrm>
              <a:off x="4134250" y="882850"/>
              <a:ext cx="843375" cy="844025"/>
            </a:xfrm>
            <a:custGeom>
              <a:rect b="b" l="l" r="r" t="t"/>
              <a:pathLst>
                <a:path extrusionOk="0" h="33761" w="33735">
                  <a:moveTo>
                    <a:pt x="16867" y="1"/>
                  </a:moveTo>
                  <a:cubicBezTo>
                    <a:pt x="7544" y="1"/>
                    <a:pt x="0" y="7570"/>
                    <a:pt x="0" y="16893"/>
                  </a:cubicBezTo>
                  <a:cubicBezTo>
                    <a:pt x="0" y="26191"/>
                    <a:pt x="7544" y="33760"/>
                    <a:pt x="16867" y="33760"/>
                  </a:cubicBezTo>
                  <a:cubicBezTo>
                    <a:pt x="26191" y="33760"/>
                    <a:pt x="33735" y="26191"/>
                    <a:pt x="33735" y="16893"/>
                  </a:cubicBezTo>
                  <a:cubicBezTo>
                    <a:pt x="33735" y="7570"/>
                    <a:pt x="26191" y="1"/>
                    <a:pt x="16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4752650" y="944875"/>
              <a:ext cx="224975" cy="670475"/>
            </a:xfrm>
            <a:custGeom>
              <a:rect b="b" l="l" r="r" t="t"/>
              <a:pathLst>
                <a:path extrusionOk="0" h="26819" w="8999">
                  <a:moveTo>
                    <a:pt x="878" y="1"/>
                  </a:moveTo>
                  <a:lnTo>
                    <a:pt x="878" y="1"/>
                  </a:lnTo>
                  <a:cubicBezTo>
                    <a:pt x="1" y="1580"/>
                    <a:pt x="803" y="2432"/>
                    <a:pt x="2031" y="6617"/>
                  </a:cubicBezTo>
                  <a:cubicBezTo>
                    <a:pt x="3610" y="11931"/>
                    <a:pt x="6693" y="10051"/>
                    <a:pt x="5264" y="14412"/>
                  </a:cubicBezTo>
                  <a:cubicBezTo>
                    <a:pt x="3836" y="18748"/>
                    <a:pt x="3259" y="19951"/>
                    <a:pt x="3059" y="22407"/>
                  </a:cubicBezTo>
                  <a:cubicBezTo>
                    <a:pt x="2883" y="24587"/>
                    <a:pt x="2758" y="23359"/>
                    <a:pt x="3510" y="26818"/>
                  </a:cubicBezTo>
                  <a:cubicBezTo>
                    <a:pt x="6893" y="23735"/>
                    <a:pt x="8999" y="19324"/>
                    <a:pt x="8999" y="14412"/>
                  </a:cubicBezTo>
                  <a:cubicBezTo>
                    <a:pt x="8999" y="8297"/>
                    <a:pt x="5740" y="2958"/>
                    <a:pt x="878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350400" y="882850"/>
              <a:ext cx="397275" cy="844025"/>
            </a:xfrm>
            <a:custGeom>
              <a:rect b="b" l="l" r="r" t="t"/>
              <a:pathLst>
                <a:path extrusionOk="0" h="33761" w="15891">
                  <a:moveTo>
                    <a:pt x="8221" y="1"/>
                  </a:moveTo>
                  <a:cubicBezTo>
                    <a:pt x="6091" y="1"/>
                    <a:pt x="4061" y="427"/>
                    <a:pt x="2181" y="1154"/>
                  </a:cubicBezTo>
                  <a:cubicBezTo>
                    <a:pt x="2106" y="2407"/>
                    <a:pt x="2457" y="3885"/>
                    <a:pt x="2457" y="7144"/>
                  </a:cubicBezTo>
                  <a:cubicBezTo>
                    <a:pt x="2457" y="12081"/>
                    <a:pt x="3359" y="10427"/>
                    <a:pt x="2156" y="13885"/>
                  </a:cubicBezTo>
                  <a:cubicBezTo>
                    <a:pt x="978" y="17344"/>
                    <a:pt x="1" y="18748"/>
                    <a:pt x="828" y="22056"/>
                  </a:cubicBezTo>
                  <a:cubicBezTo>
                    <a:pt x="1655" y="25339"/>
                    <a:pt x="2833" y="24462"/>
                    <a:pt x="2306" y="28046"/>
                  </a:cubicBezTo>
                  <a:cubicBezTo>
                    <a:pt x="2056" y="29800"/>
                    <a:pt x="803" y="30803"/>
                    <a:pt x="101" y="31680"/>
                  </a:cubicBezTo>
                  <a:cubicBezTo>
                    <a:pt x="2507" y="33008"/>
                    <a:pt x="5289" y="33760"/>
                    <a:pt x="8221" y="33760"/>
                  </a:cubicBezTo>
                  <a:cubicBezTo>
                    <a:pt x="10577" y="33760"/>
                    <a:pt x="12808" y="33284"/>
                    <a:pt x="14863" y="32407"/>
                  </a:cubicBezTo>
                  <a:cubicBezTo>
                    <a:pt x="14687" y="29399"/>
                    <a:pt x="13835" y="25264"/>
                    <a:pt x="14011" y="23109"/>
                  </a:cubicBezTo>
                  <a:cubicBezTo>
                    <a:pt x="14236" y="20251"/>
                    <a:pt x="15890" y="18597"/>
                    <a:pt x="15439" y="16216"/>
                  </a:cubicBezTo>
                  <a:cubicBezTo>
                    <a:pt x="14988" y="13810"/>
                    <a:pt x="13785" y="12081"/>
                    <a:pt x="13484" y="9550"/>
                  </a:cubicBezTo>
                  <a:cubicBezTo>
                    <a:pt x="13184" y="6993"/>
                    <a:pt x="13710" y="7219"/>
                    <a:pt x="14086" y="3459"/>
                  </a:cubicBezTo>
                  <a:cubicBezTo>
                    <a:pt x="14161" y="2607"/>
                    <a:pt x="14462" y="1930"/>
                    <a:pt x="14838" y="1354"/>
                  </a:cubicBezTo>
                  <a:cubicBezTo>
                    <a:pt x="12808" y="502"/>
                    <a:pt x="10577" y="1"/>
                    <a:pt x="8221" y="1"/>
                  </a:cubicBezTo>
                  <a:close/>
                </a:path>
              </a:pathLst>
            </a:custGeom>
            <a:solidFill>
              <a:srgbClr val="6DF4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483225" y="882850"/>
              <a:ext cx="139975" cy="844025"/>
            </a:xfrm>
            <a:custGeom>
              <a:rect b="b" l="l" r="r" t="t"/>
              <a:pathLst>
                <a:path extrusionOk="0" h="33761" w="5599">
                  <a:moveTo>
                    <a:pt x="2908" y="1"/>
                  </a:moveTo>
                  <a:cubicBezTo>
                    <a:pt x="2257" y="1"/>
                    <a:pt x="1605" y="51"/>
                    <a:pt x="953" y="126"/>
                  </a:cubicBezTo>
                  <a:cubicBezTo>
                    <a:pt x="452" y="1329"/>
                    <a:pt x="302" y="3159"/>
                    <a:pt x="978" y="4888"/>
                  </a:cubicBezTo>
                  <a:cubicBezTo>
                    <a:pt x="1956" y="7369"/>
                    <a:pt x="1204" y="11279"/>
                    <a:pt x="1129" y="15013"/>
                  </a:cubicBezTo>
                  <a:cubicBezTo>
                    <a:pt x="1054" y="18748"/>
                    <a:pt x="1354" y="17921"/>
                    <a:pt x="1129" y="21530"/>
                  </a:cubicBezTo>
                  <a:cubicBezTo>
                    <a:pt x="1064" y="22558"/>
                    <a:pt x="1210" y="22891"/>
                    <a:pt x="1456" y="22891"/>
                  </a:cubicBezTo>
                  <a:cubicBezTo>
                    <a:pt x="1908" y="22891"/>
                    <a:pt x="2700" y="21765"/>
                    <a:pt x="3146" y="21765"/>
                  </a:cubicBezTo>
                  <a:cubicBezTo>
                    <a:pt x="3303" y="21765"/>
                    <a:pt x="3418" y="21905"/>
                    <a:pt x="3460" y="22281"/>
                  </a:cubicBezTo>
                  <a:cubicBezTo>
                    <a:pt x="3685" y="24312"/>
                    <a:pt x="4362" y="24763"/>
                    <a:pt x="2708" y="27745"/>
                  </a:cubicBezTo>
                  <a:cubicBezTo>
                    <a:pt x="1054" y="30753"/>
                    <a:pt x="1" y="30778"/>
                    <a:pt x="1054" y="32256"/>
                  </a:cubicBezTo>
                  <a:cubicBezTo>
                    <a:pt x="1379" y="32708"/>
                    <a:pt x="1705" y="33234"/>
                    <a:pt x="2056" y="33710"/>
                  </a:cubicBezTo>
                  <a:cubicBezTo>
                    <a:pt x="2332" y="33735"/>
                    <a:pt x="2608" y="33760"/>
                    <a:pt x="2908" y="33760"/>
                  </a:cubicBezTo>
                  <a:cubicBezTo>
                    <a:pt x="3184" y="33760"/>
                    <a:pt x="3460" y="33735"/>
                    <a:pt x="3735" y="33710"/>
                  </a:cubicBezTo>
                  <a:cubicBezTo>
                    <a:pt x="3560" y="33159"/>
                    <a:pt x="3284" y="32482"/>
                    <a:pt x="3785" y="31129"/>
                  </a:cubicBezTo>
                  <a:cubicBezTo>
                    <a:pt x="4562" y="28873"/>
                    <a:pt x="5389" y="25565"/>
                    <a:pt x="5314" y="23936"/>
                  </a:cubicBezTo>
                  <a:cubicBezTo>
                    <a:pt x="5245" y="22418"/>
                    <a:pt x="5598" y="18960"/>
                    <a:pt x="4573" y="18960"/>
                  </a:cubicBezTo>
                  <a:cubicBezTo>
                    <a:pt x="4481" y="18960"/>
                    <a:pt x="4378" y="18988"/>
                    <a:pt x="4262" y="19048"/>
                  </a:cubicBezTo>
                  <a:cubicBezTo>
                    <a:pt x="3924" y="19232"/>
                    <a:pt x="3685" y="19320"/>
                    <a:pt x="3509" y="19320"/>
                  </a:cubicBezTo>
                  <a:cubicBezTo>
                    <a:pt x="2968" y="19320"/>
                    <a:pt x="3042" y="18482"/>
                    <a:pt x="2758" y="17043"/>
                  </a:cubicBezTo>
                  <a:cubicBezTo>
                    <a:pt x="2407" y="15164"/>
                    <a:pt x="2482" y="10427"/>
                    <a:pt x="2933" y="7369"/>
                  </a:cubicBezTo>
                  <a:cubicBezTo>
                    <a:pt x="3234" y="5189"/>
                    <a:pt x="3660" y="1905"/>
                    <a:pt x="3760" y="51"/>
                  </a:cubicBezTo>
                  <a:cubicBezTo>
                    <a:pt x="3485" y="26"/>
                    <a:pt x="3209" y="1"/>
                    <a:pt x="29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270825" y="927350"/>
              <a:ext cx="706800" cy="799525"/>
            </a:xfrm>
            <a:custGeom>
              <a:rect b="b" l="l" r="r" t="t"/>
              <a:pathLst>
                <a:path extrusionOk="0" h="31981" w="28272">
                  <a:moveTo>
                    <a:pt x="18923" y="0"/>
                  </a:moveTo>
                  <a:lnTo>
                    <a:pt x="18923" y="0"/>
                  </a:lnTo>
                  <a:cubicBezTo>
                    <a:pt x="22256" y="3083"/>
                    <a:pt x="24387" y="7494"/>
                    <a:pt x="24387" y="12406"/>
                  </a:cubicBezTo>
                  <a:cubicBezTo>
                    <a:pt x="24387" y="21730"/>
                    <a:pt x="16818" y="29298"/>
                    <a:pt x="7520" y="29298"/>
                  </a:cubicBezTo>
                  <a:cubicBezTo>
                    <a:pt x="4813" y="29298"/>
                    <a:pt x="2256" y="28647"/>
                    <a:pt x="1" y="27519"/>
                  </a:cubicBezTo>
                  <a:lnTo>
                    <a:pt x="1" y="27519"/>
                  </a:lnTo>
                  <a:cubicBezTo>
                    <a:pt x="3008" y="30276"/>
                    <a:pt x="6993" y="31980"/>
                    <a:pt x="11404" y="31980"/>
                  </a:cubicBezTo>
                  <a:cubicBezTo>
                    <a:pt x="20728" y="31980"/>
                    <a:pt x="28272" y="24411"/>
                    <a:pt x="28272" y="15113"/>
                  </a:cubicBezTo>
                  <a:cubicBezTo>
                    <a:pt x="28272" y="8496"/>
                    <a:pt x="24462" y="2782"/>
                    <a:pt x="18923" y="0"/>
                  </a:cubicBezTo>
                  <a:close/>
                </a:path>
              </a:pathLst>
            </a:custGeom>
            <a:solidFill>
              <a:srgbClr val="5D4682">
                <a:alpha val="42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2"/>
            </a:gs>
            <a:gs pos="100000">
              <a:schemeClr val="lt2"/>
            </a:gs>
          </a:gsLst>
          <a:lin ang="13500032" scaled="0"/>
        </a:gra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"/>
          <p:cNvSpPr/>
          <p:nvPr/>
        </p:nvSpPr>
        <p:spPr>
          <a:xfrm>
            <a:off x="-294392" y="15192"/>
            <a:ext cx="9732795" cy="5741733"/>
          </a:xfrm>
          <a:custGeom>
            <a:rect b="b" l="l" r="r" t="t"/>
            <a:pathLst>
              <a:path extrusionOk="0" h="176289" w="298827">
                <a:moveTo>
                  <a:pt x="224776" y="1"/>
                </a:moveTo>
                <a:cubicBezTo>
                  <a:pt x="223306" y="1"/>
                  <a:pt x="221819" y="25"/>
                  <a:pt x="220315" y="75"/>
                </a:cubicBezTo>
                <a:cubicBezTo>
                  <a:pt x="210261" y="405"/>
                  <a:pt x="199368" y="1841"/>
                  <a:pt x="188556" y="5660"/>
                </a:cubicBezTo>
                <a:cubicBezTo>
                  <a:pt x="177735" y="9478"/>
                  <a:pt x="167012" y="15981"/>
                  <a:pt x="161418" y="23395"/>
                </a:cubicBezTo>
                <a:cubicBezTo>
                  <a:pt x="154379" y="32726"/>
                  <a:pt x="156690" y="41567"/>
                  <a:pt x="162587" y="47544"/>
                </a:cubicBezTo>
                <a:cubicBezTo>
                  <a:pt x="173845" y="58963"/>
                  <a:pt x="195969" y="62629"/>
                  <a:pt x="213365" y="69739"/>
                </a:cubicBezTo>
                <a:cubicBezTo>
                  <a:pt x="220743" y="72754"/>
                  <a:pt x="227648" y="78045"/>
                  <a:pt x="222491" y="85636"/>
                </a:cubicBezTo>
                <a:cubicBezTo>
                  <a:pt x="218379" y="91685"/>
                  <a:pt x="208414" y="96163"/>
                  <a:pt x="199582" y="98777"/>
                </a:cubicBezTo>
                <a:cubicBezTo>
                  <a:pt x="179563" y="104709"/>
                  <a:pt x="160526" y="105182"/>
                  <a:pt x="141078" y="107814"/>
                </a:cubicBezTo>
                <a:cubicBezTo>
                  <a:pt x="121639" y="110446"/>
                  <a:pt x="99167" y="116378"/>
                  <a:pt x="83564" y="128689"/>
                </a:cubicBezTo>
                <a:cubicBezTo>
                  <a:pt x="75062" y="135407"/>
                  <a:pt x="69736" y="143159"/>
                  <a:pt x="65526" y="150644"/>
                </a:cubicBezTo>
                <a:cubicBezTo>
                  <a:pt x="64188" y="153034"/>
                  <a:pt x="62002" y="156068"/>
                  <a:pt x="58523" y="156870"/>
                </a:cubicBezTo>
                <a:cubicBezTo>
                  <a:pt x="57973" y="156999"/>
                  <a:pt x="57451" y="157051"/>
                  <a:pt x="56955" y="157051"/>
                </a:cubicBezTo>
                <a:cubicBezTo>
                  <a:pt x="56107" y="157051"/>
                  <a:pt x="55334" y="156899"/>
                  <a:pt x="54624" y="156719"/>
                </a:cubicBezTo>
                <a:cubicBezTo>
                  <a:pt x="46907" y="154765"/>
                  <a:pt x="42822" y="149698"/>
                  <a:pt x="40904" y="144006"/>
                </a:cubicBezTo>
                <a:cubicBezTo>
                  <a:pt x="37451" y="133720"/>
                  <a:pt x="42188" y="118769"/>
                  <a:pt x="58541" y="108715"/>
                </a:cubicBezTo>
                <a:cubicBezTo>
                  <a:pt x="68800" y="102408"/>
                  <a:pt x="81378" y="99455"/>
                  <a:pt x="92325" y="98661"/>
                </a:cubicBezTo>
                <a:cubicBezTo>
                  <a:pt x="95241" y="98452"/>
                  <a:pt x="98082" y="98374"/>
                  <a:pt x="100879" y="98374"/>
                </a:cubicBezTo>
                <a:cubicBezTo>
                  <a:pt x="108569" y="98374"/>
                  <a:pt x="115923" y="98964"/>
                  <a:pt x="123584" y="99036"/>
                </a:cubicBezTo>
                <a:cubicBezTo>
                  <a:pt x="124113" y="99041"/>
                  <a:pt x="124644" y="99043"/>
                  <a:pt x="125176" y="99043"/>
                </a:cubicBezTo>
                <a:cubicBezTo>
                  <a:pt x="136076" y="99043"/>
                  <a:pt x="147623" y="97999"/>
                  <a:pt x="159438" y="95958"/>
                </a:cubicBezTo>
                <a:cubicBezTo>
                  <a:pt x="168136" y="94450"/>
                  <a:pt x="178448" y="91649"/>
                  <a:pt x="184354" y="85850"/>
                </a:cubicBezTo>
                <a:cubicBezTo>
                  <a:pt x="188663" y="81613"/>
                  <a:pt x="189189" y="76876"/>
                  <a:pt x="186968" y="73745"/>
                </a:cubicBezTo>
                <a:cubicBezTo>
                  <a:pt x="184747" y="70622"/>
                  <a:pt x="180188" y="68874"/>
                  <a:pt x="175228" y="67732"/>
                </a:cubicBezTo>
                <a:cubicBezTo>
                  <a:pt x="169282" y="66370"/>
                  <a:pt x="162676" y="65782"/>
                  <a:pt x="155673" y="65782"/>
                </a:cubicBezTo>
                <a:cubicBezTo>
                  <a:pt x="145705" y="65782"/>
                  <a:pt x="134934" y="66972"/>
                  <a:pt x="124119" y="68811"/>
                </a:cubicBezTo>
                <a:cubicBezTo>
                  <a:pt x="105697" y="71943"/>
                  <a:pt x="86892" y="76894"/>
                  <a:pt x="68238" y="81078"/>
                </a:cubicBezTo>
                <a:cubicBezTo>
                  <a:pt x="59261" y="83093"/>
                  <a:pt x="49995" y="84946"/>
                  <a:pt x="41906" y="84946"/>
                </a:cubicBezTo>
                <a:cubicBezTo>
                  <a:pt x="39650" y="84946"/>
                  <a:pt x="37485" y="84802"/>
                  <a:pt x="35444" y="84477"/>
                </a:cubicBezTo>
                <a:cubicBezTo>
                  <a:pt x="22562" y="82416"/>
                  <a:pt x="17183" y="72781"/>
                  <a:pt x="21750" y="62005"/>
                </a:cubicBezTo>
                <a:cubicBezTo>
                  <a:pt x="26318" y="51237"/>
                  <a:pt x="39967" y="39970"/>
                  <a:pt x="55454" y="33324"/>
                </a:cubicBezTo>
                <a:cubicBezTo>
                  <a:pt x="64353" y="29502"/>
                  <a:pt x="74091" y="27154"/>
                  <a:pt x="82289" y="27154"/>
                </a:cubicBezTo>
                <a:cubicBezTo>
                  <a:pt x="85744" y="27154"/>
                  <a:pt x="88926" y="27571"/>
                  <a:pt x="91655" y="28471"/>
                </a:cubicBezTo>
                <a:cubicBezTo>
                  <a:pt x="101308" y="31638"/>
                  <a:pt x="103806" y="39863"/>
                  <a:pt x="107633" y="46884"/>
                </a:cubicBezTo>
                <a:cubicBezTo>
                  <a:pt x="111032" y="53111"/>
                  <a:pt x="117175" y="59042"/>
                  <a:pt x="127761" y="59042"/>
                </a:cubicBezTo>
                <a:cubicBezTo>
                  <a:pt x="129095" y="59042"/>
                  <a:pt x="130500" y="58948"/>
                  <a:pt x="131979" y="58748"/>
                </a:cubicBezTo>
                <a:cubicBezTo>
                  <a:pt x="137474" y="58008"/>
                  <a:pt x="144102" y="55350"/>
                  <a:pt x="147260" y="51513"/>
                </a:cubicBezTo>
                <a:cubicBezTo>
                  <a:pt x="150160" y="47990"/>
                  <a:pt x="149312" y="44644"/>
                  <a:pt x="147929" y="41923"/>
                </a:cubicBezTo>
                <a:cubicBezTo>
                  <a:pt x="141694" y="29639"/>
                  <a:pt x="127215" y="21807"/>
                  <a:pt x="113030" y="14250"/>
                </a:cubicBezTo>
                <a:cubicBezTo>
                  <a:pt x="110871" y="13100"/>
                  <a:pt x="108677" y="11940"/>
                  <a:pt x="105795" y="11467"/>
                </a:cubicBezTo>
                <a:cubicBezTo>
                  <a:pt x="104730" y="11294"/>
                  <a:pt x="103593" y="11218"/>
                  <a:pt x="102405" y="11218"/>
                </a:cubicBezTo>
                <a:cubicBezTo>
                  <a:pt x="99307" y="11218"/>
                  <a:pt x="95866" y="11738"/>
                  <a:pt x="92467" y="12422"/>
                </a:cubicBezTo>
                <a:cubicBezTo>
                  <a:pt x="64919" y="17953"/>
                  <a:pt x="35667" y="34760"/>
                  <a:pt x="20706" y="53663"/>
                </a:cubicBezTo>
                <a:cubicBezTo>
                  <a:pt x="14658" y="61300"/>
                  <a:pt x="10875" y="69079"/>
                  <a:pt x="8351" y="76617"/>
                </a:cubicBezTo>
                <a:cubicBezTo>
                  <a:pt x="1" y="101471"/>
                  <a:pt x="5202" y="124006"/>
                  <a:pt x="20439" y="140616"/>
                </a:cubicBezTo>
                <a:cubicBezTo>
                  <a:pt x="35667" y="157218"/>
                  <a:pt x="60575" y="168048"/>
                  <a:pt x="90130" y="173410"/>
                </a:cubicBezTo>
                <a:cubicBezTo>
                  <a:pt x="99532" y="175121"/>
                  <a:pt x="109545" y="176289"/>
                  <a:pt x="120213" y="176289"/>
                </a:cubicBezTo>
                <a:cubicBezTo>
                  <a:pt x="126733" y="176289"/>
                  <a:pt x="133497" y="175853"/>
                  <a:pt x="140516" y="174837"/>
                </a:cubicBezTo>
                <a:cubicBezTo>
                  <a:pt x="143701" y="174373"/>
                  <a:pt x="147912" y="173223"/>
                  <a:pt x="149294" y="170983"/>
                </a:cubicBezTo>
                <a:lnTo>
                  <a:pt x="176718" y="159698"/>
                </a:lnTo>
                <a:cubicBezTo>
                  <a:pt x="160240" y="158476"/>
                  <a:pt x="147689" y="152071"/>
                  <a:pt x="142416" y="142187"/>
                </a:cubicBezTo>
                <a:cubicBezTo>
                  <a:pt x="140427" y="138449"/>
                  <a:pt x="139445" y="134104"/>
                  <a:pt x="141212" y="129233"/>
                </a:cubicBezTo>
                <a:cubicBezTo>
                  <a:pt x="142978" y="124371"/>
                  <a:pt x="147867" y="118921"/>
                  <a:pt x="154718" y="115513"/>
                </a:cubicBezTo>
                <a:cubicBezTo>
                  <a:pt x="160526" y="112631"/>
                  <a:pt x="166922" y="111552"/>
                  <a:pt x="172730" y="111088"/>
                </a:cubicBezTo>
                <a:cubicBezTo>
                  <a:pt x="176176" y="110814"/>
                  <a:pt x="179523" y="110719"/>
                  <a:pt x="182817" y="110719"/>
                </a:cubicBezTo>
                <a:cubicBezTo>
                  <a:pt x="190277" y="110719"/>
                  <a:pt x="197469" y="111206"/>
                  <a:pt x="204942" y="111206"/>
                </a:cubicBezTo>
                <a:cubicBezTo>
                  <a:pt x="206212" y="111206"/>
                  <a:pt x="207491" y="111192"/>
                  <a:pt x="208780" y="111159"/>
                </a:cubicBezTo>
                <a:cubicBezTo>
                  <a:pt x="221769" y="110820"/>
                  <a:pt x="236105" y="108483"/>
                  <a:pt x="250084" y="103255"/>
                </a:cubicBezTo>
                <a:cubicBezTo>
                  <a:pt x="264055" y="98028"/>
                  <a:pt x="277597" y="89731"/>
                  <a:pt x="285768" y="80221"/>
                </a:cubicBezTo>
                <a:cubicBezTo>
                  <a:pt x="293066" y="71737"/>
                  <a:pt x="295653" y="62968"/>
                  <a:pt x="296295" y="54966"/>
                </a:cubicBezTo>
                <a:cubicBezTo>
                  <a:pt x="298827" y="23233"/>
                  <a:pt x="269906" y="1"/>
                  <a:pt x="224776" y="1"/>
                </a:cubicBezTo>
                <a:close/>
              </a:path>
            </a:pathLst>
          </a:custGeom>
          <a:solidFill>
            <a:srgbClr val="373852">
              <a:alpha val="7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10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6" name="Google Shape;446;p10"/>
          <p:cNvSpPr/>
          <p:nvPr/>
        </p:nvSpPr>
        <p:spPr>
          <a:xfrm rot="7284063">
            <a:off x="-1608916" y="2665095"/>
            <a:ext cx="2949182" cy="3259167"/>
          </a:xfrm>
          <a:custGeom>
            <a:rect b="b" l="l" r="r" t="t"/>
            <a:pathLst>
              <a:path extrusionOk="0" h="130373" w="117973">
                <a:moveTo>
                  <a:pt x="62662" y="21848"/>
                </a:moveTo>
                <a:cubicBezTo>
                  <a:pt x="63412" y="21848"/>
                  <a:pt x="64018" y="22455"/>
                  <a:pt x="64018" y="23213"/>
                </a:cubicBezTo>
                <a:cubicBezTo>
                  <a:pt x="64018" y="23963"/>
                  <a:pt x="63412" y="24578"/>
                  <a:pt x="62662" y="24578"/>
                </a:cubicBezTo>
                <a:cubicBezTo>
                  <a:pt x="61913" y="24578"/>
                  <a:pt x="61306" y="23963"/>
                  <a:pt x="61306" y="23213"/>
                </a:cubicBezTo>
                <a:cubicBezTo>
                  <a:pt x="61306" y="22455"/>
                  <a:pt x="61913" y="21848"/>
                  <a:pt x="62662" y="21848"/>
                </a:cubicBezTo>
                <a:close/>
                <a:moveTo>
                  <a:pt x="55293" y="30029"/>
                </a:moveTo>
                <a:cubicBezTo>
                  <a:pt x="56578" y="30029"/>
                  <a:pt x="57622" y="31082"/>
                  <a:pt x="57622" y="32384"/>
                </a:cubicBezTo>
                <a:cubicBezTo>
                  <a:pt x="57622" y="33678"/>
                  <a:pt x="56578" y="34730"/>
                  <a:pt x="55293" y="34730"/>
                </a:cubicBezTo>
                <a:cubicBezTo>
                  <a:pt x="54009" y="34730"/>
                  <a:pt x="52965" y="33678"/>
                  <a:pt x="52965" y="32384"/>
                </a:cubicBezTo>
                <a:cubicBezTo>
                  <a:pt x="52965" y="31082"/>
                  <a:pt x="54009" y="30029"/>
                  <a:pt x="55293" y="30029"/>
                </a:cubicBezTo>
                <a:close/>
                <a:moveTo>
                  <a:pt x="55772" y="36346"/>
                </a:moveTo>
                <a:cubicBezTo>
                  <a:pt x="56083" y="36346"/>
                  <a:pt x="56386" y="36398"/>
                  <a:pt x="56676" y="36506"/>
                </a:cubicBezTo>
                <a:cubicBezTo>
                  <a:pt x="59058" y="37380"/>
                  <a:pt x="59683" y="41671"/>
                  <a:pt x="58086" y="46069"/>
                </a:cubicBezTo>
                <a:cubicBezTo>
                  <a:pt x="56676" y="49937"/>
                  <a:pt x="54016" y="52616"/>
                  <a:pt x="51782" y="52616"/>
                </a:cubicBezTo>
                <a:cubicBezTo>
                  <a:pt x="51470" y="52616"/>
                  <a:pt x="51168" y="52564"/>
                  <a:pt x="50877" y="52456"/>
                </a:cubicBezTo>
                <a:cubicBezTo>
                  <a:pt x="48496" y="51573"/>
                  <a:pt x="47871" y="47291"/>
                  <a:pt x="49468" y="42884"/>
                </a:cubicBezTo>
                <a:cubicBezTo>
                  <a:pt x="50877" y="39024"/>
                  <a:pt x="53538" y="36346"/>
                  <a:pt x="55772" y="36346"/>
                </a:cubicBezTo>
                <a:close/>
                <a:moveTo>
                  <a:pt x="20544" y="84546"/>
                </a:moveTo>
                <a:cubicBezTo>
                  <a:pt x="23172" y="84546"/>
                  <a:pt x="25223" y="85438"/>
                  <a:pt x="25809" y="87079"/>
                </a:cubicBezTo>
                <a:cubicBezTo>
                  <a:pt x="26728" y="89684"/>
                  <a:pt x="23641" y="93181"/>
                  <a:pt x="18895" y="94893"/>
                </a:cubicBezTo>
                <a:cubicBezTo>
                  <a:pt x="17150" y="95524"/>
                  <a:pt x="15424" y="95825"/>
                  <a:pt x="13895" y="95825"/>
                </a:cubicBezTo>
                <a:cubicBezTo>
                  <a:pt x="11267" y="95825"/>
                  <a:pt x="9217" y="94934"/>
                  <a:pt x="8636" y="93288"/>
                </a:cubicBezTo>
                <a:cubicBezTo>
                  <a:pt x="7709" y="90692"/>
                  <a:pt x="10804" y="87195"/>
                  <a:pt x="15541" y="85482"/>
                </a:cubicBezTo>
                <a:cubicBezTo>
                  <a:pt x="17288" y="84848"/>
                  <a:pt x="19014" y="84546"/>
                  <a:pt x="20544" y="84546"/>
                </a:cubicBezTo>
                <a:close/>
                <a:moveTo>
                  <a:pt x="96045" y="1"/>
                </a:moveTo>
                <a:cubicBezTo>
                  <a:pt x="92574" y="4836"/>
                  <a:pt x="88533" y="9109"/>
                  <a:pt x="83386" y="12000"/>
                </a:cubicBezTo>
                <a:cubicBezTo>
                  <a:pt x="74233" y="17129"/>
                  <a:pt x="62359" y="17361"/>
                  <a:pt x="54892" y="24783"/>
                </a:cubicBezTo>
                <a:cubicBezTo>
                  <a:pt x="48460" y="31171"/>
                  <a:pt x="47229" y="41011"/>
                  <a:pt x="46105" y="50048"/>
                </a:cubicBezTo>
                <a:cubicBezTo>
                  <a:pt x="44981" y="59085"/>
                  <a:pt x="43116" y="68987"/>
                  <a:pt x="36033" y="74634"/>
                </a:cubicBezTo>
                <a:cubicBezTo>
                  <a:pt x="28700" y="80486"/>
                  <a:pt x="18075" y="79862"/>
                  <a:pt x="9948" y="84527"/>
                </a:cubicBezTo>
                <a:cubicBezTo>
                  <a:pt x="5701" y="86972"/>
                  <a:pt x="2400" y="90754"/>
                  <a:pt x="1" y="95090"/>
                </a:cubicBezTo>
                <a:lnTo>
                  <a:pt x="1" y="130372"/>
                </a:lnTo>
                <a:lnTo>
                  <a:pt x="117973" y="130372"/>
                </a:lnTo>
                <a:lnTo>
                  <a:pt x="117973" y="127625"/>
                </a:lnTo>
                <a:cubicBezTo>
                  <a:pt x="116840" y="126072"/>
                  <a:pt x="115823" y="124404"/>
                  <a:pt x="114681" y="122861"/>
                </a:cubicBezTo>
                <a:cubicBezTo>
                  <a:pt x="112672" y="120152"/>
                  <a:pt x="109769" y="117626"/>
                  <a:pt x="106470" y="117626"/>
                </a:cubicBezTo>
                <a:cubicBezTo>
                  <a:pt x="106282" y="117626"/>
                  <a:pt x="106093" y="117634"/>
                  <a:pt x="105902" y="117651"/>
                </a:cubicBezTo>
                <a:cubicBezTo>
                  <a:pt x="104732" y="117753"/>
                  <a:pt x="103514" y="118170"/>
                  <a:pt x="102375" y="118170"/>
                </a:cubicBezTo>
                <a:cubicBezTo>
                  <a:pt x="101830" y="118170"/>
                  <a:pt x="101303" y="118074"/>
                  <a:pt x="100809" y="117803"/>
                </a:cubicBezTo>
                <a:cubicBezTo>
                  <a:pt x="99943" y="117330"/>
                  <a:pt x="99417" y="116411"/>
                  <a:pt x="99015" y="115492"/>
                </a:cubicBezTo>
                <a:cubicBezTo>
                  <a:pt x="97213" y="111406"/>
                  <a:pt x="97097" y="106598"/>
                  <a:pt x="98694" y="102432"/>
                </a:cubicBezTo>
                <a:cubicBezTo>
                  <a:pt x="99533" y="100237"/>
                  <a:pt x="100853" y="98007"/>
                  <a:pt x="100416" y="95696"/>
                </a:cubicBezTo>
                <a:cubicBezTo>
                  <a:pt x="99676" y="91780"/>
                  <a:pt x="94332" y="89951"/>
                  <a:pt x="93913" y="85990"/>
                </a:cubicBezTo>
                <a:cubicBezTo>
                  <a:pt x="93663" y="83564"/>
                  <a:pt x="95385" y="81467"/>
                  <a:pt x="96696" y="79424"/>
                </a:cubicBezTo>
                <a:cubicBezTo>
                  <a:pt x="99783" y="74661"/>
                  <a:pt x="100835" y="67899"/>
                  <a:pt x="97267" y="63492"/>
                </a:cubicBezTo>
                <a:cubicBezTo>
                  <a:pt x="95848" y="61752"/>
                  <a:pt x="93886" y="60574"/>
                  <a:pt x="92182" y="59129"/>
                </a:cubicBezTo>
                <a:cubicBezTo>
                  <a:pt x="87748" y="55373"/>
                  <a:pt x="85063" y="49611"/>
                  <a:pt x="85009" y="43776"/>
                </a:cubicBezTo>
                <a:cubicBezTo>
                  <a:pt x="84965" y="37942"/>
                  <a:pt x="87561" y="32143"/>
                  <a:pt x="91932" y="28316"/>
                </a:cubicBezTo>
                <a:cubicBezTo>
                  <a:pt x="97285" y="23633"/>
                  <a:pt x="105180" y="21661"/>
                  <a:pt x="108641" y="15425"/>
                </a:cubicBezTo>
                <a:cubicBezTo>
                  <a:pt x="109935" y="13115"/>
                  <a:pt x="110434" y="10456"/>
                  <a:pt x="111193" y="7914"/>
                </a:cubicBezTo>
                <a:cubicBezTo>
                  <a:pt x="112004" y="5157"/>
                  <a:pt x="113137" y="2499"/>
                  <a:pt x="114538" y="1"/>
                </a:cubicBezTo>
                <a:close/>
              </a:path>
            </a:pathLst>
          </a:custGeom>
          <a:solidFill>
            <a:srgbClr val="FFFFFF">
              <a:alpha val="513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10"/>
          <p:cNvGrpSpPr/>
          <p:nvPr/>
        </p:nvGrpSpPr>
        <p:grpSpPr>
          <a:xfrm rot="3204101">
            <a:off x="8405188" y="4689994"/>
            <a:ext cx="197087" cy="158154"/>
            <a:chOff x="3483800" y="1530650"/>
            <a:chExt cx="1459674" cy="1397574"/>
          </a:xfrm>
        </p:grpSpPr>
        <p:sp>
          <p:nvSpPr>
            <p:cNvPr id="448" name="Google Shape;448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10"/>
          <p:cNvGrpSpPr/>
          <p:nvPr/>
        </p:nvGrpSpPr>
        <p:grpSpPr>
          <a:xfrm>
            <a:off x="8716960" y="3747944"/>
            <a:ext cx="374992" cy="348246"/>
            <a:chOff x="3931664" y="3196564"/>
            <a:chExt cx="819834" cy="761359"/>
          </a:xfrm>
        </p:grpSpPr>
        <p:sp>
          <p:nvSpPr>
            <p:cNvPr id="458" name="Google Shape;458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10"/>
          <p:cNvGrpSpPr/>
          <p:nvPr/>
        </p:nvGrpSpPr>
        <p:grpSpPr>
          <a:xfrm rot="3203653">
            <a:off x="8538041" y="1607001"/>
            <a:ext cx="297660" cy="239057"/>
            <a:chOff x="3483800" y="1530650"/>
            <a:chExt cx="1459674" cy="1397574"/>
          </a:xfrm>
        </p:grpSpPr>
        <p:sp>
          <p:nvSpPr>
            <p:cNvPr id="462" name="Google Shape;462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10"/>
          <p:cNvGrpSpPr/>
          <p:nvPr/>
        </p:nvGrpSpPr>
        <p:grpSpPr>
          <a:xfrm>
            <a:off x="167635" y="707019"/>
            <a:ext cx="374992" cy="348246"/>
            <a:chOff x="3931664" y="3196564"/>
            <a:chExt cx="819834" cy="761359"/>
          </a:xfrm>
        </p:grpSpPr>
        <p:sp>
          <p:nvSpPr>
            <p:cNvPr id="472" name="Google Shape;472;p10"/>
            <p:cNvSpPr/>
            <p:nvPr/>
          </p:nvSpPr>
          <p:spPr>
            <a:xfrm>
              <a:off x="4029385" y="3196564"/>
              <a:ext cx="627229" cy="532108"/>
            </a:xfrm>
            <a:custGeom>
              <a:rect b="b" l="l" r="r" t="t"/>
              <a:pathLst>
                <a:path extrusionOk="0" h="6752" w="7959">
                  <a:moveTo>
                    <a:pt x="4789" y="0"/>
                  </a:moveTo>
                  <a:cubicBezTo>
                    <a:pt x="4714" y="0"/>
                    <a:pt x="4641" y="9"/>
                    <a:pt x="4568" y="29"/>
                  </a:cubicBezTo>
                  <a:cubicBezTo>
                    <a:pt x="4104" y="145"/>
                    <a:pt x="3890" y="654"/>
                    <a:pt x="3578" y="1011"/>
                  </a:cubicBezTo>
                  <a:cubicBezTo>
                    <a:pt x="2918" y="1769"/>
                    <a:pt x="2240" y="1359"/>
                    <a:pt x="1455" y="1609"/>
                  </a:cubicBezTo>
                  <a:cubicBezTo>
                    <a:pt x="1036" y="1742"/>
                    <a:pt x="598" y="2144"/>
                    <a:pt x="224" y="2572"/>
                  </a:cubicBezTo>
                  <a:cubicBezTo>
                    <a:pt x="99" y="3000"/>
                    <a:pt x="1" y="3446"/>
                    <a:pt x="72" y="3883"/>
                  </a:cubicBezTo>
                  <a:cubicBezTo>
                    <a:pt x="206" y="4811"/>
                    <a:pt x="1036" y="5453"/>
                    <a:pt x="1794" y="5989"/>
                  </a:cubicBezTo>
                  <a:cubicBezTo>
                    <a:pt x="1945" y="6096"/>
                    <a:pt x="2106" y="6212"/>
                    <a:pt x="2293" y="6230"/>
                  </a:cubicBezTo>
                  <a:cubicBezTo>
                    <a:pt x="2313" y="6232"/>
                    <a:pt x="2332" y="6233"/>
                    <a:pt x="2351" y="6233"/>
                  </a:cubicBezTo>
                  <a:cubicBezTo>
                    <a:pt x="2741" y="6233"/>
                    <a:pt x="3030" y="5809"/>
                    <a:pt x="3132" y="5418"/>
                  </a:cubicBezTo>
                  <a:cubicBezTo>
                    <a:pt x="3248" y="5016"/>
                    <a:pt x="3275" y="4552"/>
                    <a:pt x="3560" y="4240"/>
                  </a:cubicBezTo>
                  <a:cubicBezTo>
                    <a:pt x="3728" y="4051"/>
                    <a:pt x="3982" y="3950"/>
                    <a:pt x="4235" y="3950"/>
                  </a:cubicBezTo>
                  <a:cubicBezTo>
                    <a:pt x="4398" y="3950"/>
                    <a:pt x="4562" y="3992"/>
                    <a:pt x="4702" y="4080"/>
                  </a:cubicBezTo>
                  <a:cubicBezTo>
                    <a:pt x="5059" y="4294"/>
                    <a:pt x="5220" y="4784"/>
                    <a:pt x="5068" y="5177"/>
                  </a:cubicBezTo>
                  <a:cubicBezTo>
                    <a:pt x="4881" y="5641"/>
                    <a:pt x="4310" y="6131"/>
                    <a:pt x="4631" y="6524"/>
                  </a:cubicBezTo>
                  <a:cubicBezTo>
                    <a:pt x="4693" y="6595"/>
                    <a:pt x="4791" y="6649"/>
                    <a:pt x="4881" y="6685"/>
                  </a:cubicBezTo>
                  <a:cubicBezTo>
                    <a:pt x="5003" y="6730"/>
                    <a:pt x="5127" y="6751"/>
                    <a:pt x="5251" y="6751"/>
                  </a:cubicBezTo>
                  <a:cubicBezTo>
                    <a:pt x="5902" y="6751"/>
                    <a:pt x="6528" y="6167"/>
                    <a:pt x="6700" y="5507"/>
                  </a:cubicBezTo>
                  <a:cubicBezTo>
                    <a:pt x="6906" y="4722"/>
                    <a:pt x="6665" y="3892"/>
                    <a:pt x="6433" y="3116"/>
                  </a:cubicBezTo>
                  <a:cubicBezTo>
                    <a:pt x="6941" y="2536"/>
                    <a:pt x="7450" y="1965"/>
                    <a:pt x="7958" y="1394"/>
                  </a:cubicBezTo>
                  <a:cubicBezTo>
                    <a:pt x="7593" y="1038"/>
                    <a:pt x="7129" y="770"/>
                    <a:pt x="6620" y="547"/>
                  </a:cubicBezTo>
                  <a:cubicBezTo>
                    <a:pt x="6584" y="600"/>
                    <a:pt x="6540" y="645"/>
                    <a:pt x="6504" y="699"/>
                  </a:cubicBezTo>
                  <a:cubicBezTo>
                    <a:pt x="5969" y="1412"/>
                    <a:pt x="5380" y="2010"/>
                    <a:pt x="4961" y="2813"/>
                  </a:cubicBezTo>
                  <a:cubicBezTo>
                    <a:pt x="4881" y="2964"/>
                    <a:pt x="4800" y="3125"/>
                    <a:pt x="4666" y="3223"/>
                  </a:cubicBezTo>
                  <a:cubicBezTo>
                    <a:pt x="4570" y="3288"/>
                    <a:pt x="4467" y="3315"/>
                    <a:pt x="4360" y="3315"/>
                  </a:cubicBezTo>
                  <a:cubicBezTo>
                    <a:pt x="4070" y="3315"/>
                    <a:pt x="3757" y="3113"/>
                    <a:pt x="3516" y="2911"/>
                  </a:cubicBezTo>
                  <a:cubicBezTo>
                    <a:pt x="3462" y="2866"/>
                    <a:pt x="3400" y="2813"/>
                    <a:pt x="3400" y="2733"/>
                  </a:cubicBezTo>
                  <a:cubicBezTo>
                    <a:pt x="3391" y="2661"/>
                    <a:pt x="3453" y="2599"/>
                    <a:pt x="3507" y="2554"/>
                  </a:cubicBezTo>
                  <a:cubicBezTo>
                    <a:pt x="4015" y="2046"/>
                    <a:pt x="4622" y="699"/>
                    <a:pt x="5416" y="128"/>
                  </a:cubicBezTo>
                  <a:cubicBezTo>
                    <a:pt x="5389" y="119"/>
                    <a:pt x="5362" y="110"/>
                    <a:pt x="5335" y="110"/>
                  </a:cubicBezTo>
                  <a:cubicBezTo>
                    <a:pt x="5158" y="53"/>
                    <a:pt x="4971" y="0"/>
                    <a:pt x="478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931664" y="3306422"/>
              <a:ext cx="819834" cy="651502"/>
            </a:xfrm>
            <a:custGeom>
              <a:rect b="b" l="l" r="r" t="t"/>
              <a:pathLst>
                <a:path extrusionOk="0" h="8267" w="10403">
                  <a:moveTo>
                    <a:pt x="9198" y="0"/>
                  </a:moveTo>
                  <a:cubicBezTo>
                    <a:pt x="8690" y="571"/>
                    <a:pt x="8181" y="1142"/>
                    <a:pt x="7673" y="1722"/>
                  </a:cubicBezTo>
                  <a:cubicBezTo>
                    <a:pt x="7905" y="2498"/>
                    <a:pt x="8146" y="3328"/>
                    <a:pt x="7940" y="4113"/>
                  </a:cubicBezTo>
                  <a:cubicBezTo>
                    <a:pt x="7768" y="4773"/>
                    <a:pt x="7142" y="5357"/>
                    <a:pt x="6491" y="5357"/>
                  </a:cubicBezTo>
                  <a:cubicBezTo>
                    <a:pt x="6367" y="5357"/>
                    <a:pt x="6243" y="5336"/>
                    <a:pt x="6121" y="5291"/>
                  </a:cubicBezTo>
                  <a:cubicBezTo>
                    <a:pt x="6031" y="5255"/>
                    <a:pt x="5933" y="5201"/>
                    <a:pt x="5871" y="5130"/>
                  </a:cubicBezTo>
                  <a:cubicBezTo>
                    <a:pt x="5550" y="4737"/>
                    <a:pt x="6121" y="4247"/>
                    <a:pt x="6308" y="3783"/>
                  </a:cubicBezTo>
                  <a:cubicBezTo>
                    <a:pt x="6460" y="3390"/>
                    <a:pt x="6299" y="2900"/>
                    <a:pt x="5942" y="2686"/>
                  </a:cubicBezTo>
                  <a:cubicBezTo>
                    <a:pt x="5802" y="2598"/>
                    <a:pt x="5638" y="2556"/>
                    <a:pt x="5474" y="2556"/>
                  </a:cubicBezTo>
                  <a:cubicBezTo>
                    <a:pt x="5220" y="2556"/>
                    <a:pt x="4965" y="2657"/>
                    <a:pt x="4791" y="2846"/>
                  </a:cubicBezTo>
                  <a:cubicBezTo>
                    <a:pt x="4515" y="3158"/>
                    <a:pt x="4488" y="3622"/>
                    <a:pt x="4372" y="4024"/>
                  </a:cubicBezTo>
                  <a:cubicBezTo>
                    <a:pt x="4270" y="4415"/>
                    <a:pt x="3981" y="4839"/>
                    <a:pt x="3591" y="4839"/>
                  </a:cubicBezTo>
                  <a:cubicBezTo>
                    <a:pt x="3572" y="4839"/>
                    <a:pt x="3553" y="4838"/>
                    <a:pt x="3533" y="4836"/>
                  </a:cubicBezTo>
                  <a:cubicBezTo>
                    <a:pt x="3346" y="4818"/>
                    <a:pt x="3185" y="4702"/>
                    <a:pt x="3034" y="4595"/>
                  </a:cubicBezTo>
                  <a:cubicBezTo>
                    <a:pt x="2276" y="4059"/>
                    <a:pt x="1446" y="3417"/>
                    <a:pt x="1312" y="2489"/>
                  </a:cubicBezTo>
                  <a:cubicBezTo>
                    <a:pt x="1241" y="2052"/>
                    <a:pt x="1339" y="1606"/>
                    <a:pt x="1464" y="1178"/>
                  </a:cubicBezTo>
                  <a:lnTo>
                    <a:pt x="1464" y="1178"/>
                  </a:lnTo>
                  <a:cubicBezTo>
                    <a:pt x="1196" y="1490"/>
                    <a:pt x="955" y="1820"/>
                    <a:pt x="786" y="2070"/>
                  </a:cubicBezTo>
                  <a:cubicBezTo>
                    <a:pt x="295" y="2793"/>
                    <a:pt x="1" y="3703"/>
                    <a:pt x="197" y="4559"/>
                  </a:cubicBezTo>
                  <a:cubicBezTo>
                    <a:pt x="482" y="5781"/>
                    <a:pt x="1624" y="6575"/>
                    <a:pt x="2677" y="7253"/>
                  </a:cubicBezTo>
                  <a:cubicBezTo>
                    <a:pt x="3230" y="7601"/>
                    <a:pt x="3792" y="7958"/>
                    <a:pt x="4426" y="8145"/>
                  </a:cubicBezTo>
                  <a:cubicBezTo>
                    <a:pt x="4686" y="8222"/>
                    <a:pt x="4961" y="8266"/>
                    <a:pt x="5232" y="8266"/>
                  </a:cubicBezTo>
                  <a:cubicBezTo>
                    <a:pt x="5619" y="8266"/>
                    <a:pt x="6000" y="8177"/>
                    <a:pt x="6326" y="7967"/>
                  </a:cubicBezTo>
                  <a:cubicBezTo>
                    <a:pt x="6745" y="7708"/>
                    <a:pt x="7022" y="7289"/>
                    <a:pt x="7369" y="6941"/>
                  </a:cubicBezTo>
                  <a:cubicBezTo>
                    <a:pt x="7896" y="6424"/>
                    <a:pt x="8565" y="6085"/>
                    <a:pt x="9145" y="5638"/>
                  </a:cubicBezTo>
                  <a:cubicBezTo>
                    <a:pt x="9734" y="5192"/>
                    <a:pt x="10269" y="4586"/>
                    <a:pt x="10340" y="3854"/>
                  </a:cubicBezTo>
                  <a:cubicBezTo>
                    <a:pt x="10403" y="3185"/>
                    <a:pt x="10073" y="2552"/>
                    <a:pt x="9957" y="1901"/>
                  </a:cubicBezTo>
                  <a:cubicBezTo>
                    <a:pt x="9903" y="1606"/>
                    <a:pt x="9885" y="1312"/>
                    <a:pt x="9805" y="1026"/>
                  </a:cubicBezTo>
                  <a:cubicBezTo>
                    <a:pt x="9698" y="616"/>
                    <a:pt x="9484" y="286"/>
                    <a:pt x="9198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4296543" y="3206573"/>
              <a:ext cx="254627" cy="251317"/>
            </a:xfrm>
            <a:custGeom>
              <a:rect b="b" l="l" r="r" t="t"/>
              <a:pathLst>
                <a:path extrusionOk="0" h="3189" w="3231">
                  <a:moveTo>
                    <a:pt x="2026" y="1"/>
                  </a:moveTo>
                  <a:cubicBezTo>
                    <a:pt x="1232" y="572"/>
                    <a:pt x="625" y="1919"/>
                    <a:pt x="117" y="2427"/>
                  </a:cubicBezTo>
                  <a:cubicBezTo>
                    <a:pt x="63" y="2472"/>
                    <a:pt x="1" y="2534"/>
                    <a:pt x="1" y="2606"/>
                  </a:cubicBezTo>
                  <a:cubicBezTo>
                    <a:pt x="10" y="2686"/>
                    <a:pt x="72" y="2739"/>
                    <a:pt x="126" y="2784"/>
                  </a:cubicBezTo>
                  <a:cubicBezTo>
                    <a:pt x="367" y="2986"/>
                    <a:pt x="680" y="3188"/>
                    <a:pt x="967" y="3188"/>
                  </a:cubicBezTo>
                  <a:cubicBezTo>
                    <a:pt x="1072" y="3188"/>
                    <a:pt x="1174" y="3161"/>
                    <a:pt x="1267" y="3096"/>
                  </a:cubicBezTo>
                  <a:cubicBezTo>
                    <a:pt x="1410" y="2998"/>
                    <a:pt x="1491" y="2837"/>
                    <a:pt x="1571" y="2686"/>
                  </a:cubicBezTo>
                  <a:cubicBezTo>
                    <a:pt x="1990" y="1883"/>
                    <a:pt x="2579" y="1285"/>
                    <a:pt x="3114" y="572"/>
                  </a:cubicBezTo>
                  <a:cubicBezTo>
                    <a:pt x="3150" y="518"/>
                    <a:pt x="3194" y="473"/>
                    <a:pt x="3230" y="420"/>
                  </a:cubicBezTo>
                  <a:cubicBezTo>
                    <a:pt x="2838" y="250"/>
                    <a:pt x="2427" y="117"/>
                    <a:pt x="2026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10"/>
          <p:cNvGrpSpPr/>
          <p:nvPr/>
        </p:nvGrpSpPr>
        <p:grpSpPr>
          <a:xfrm rot="3205120">
            <a:off x="435170" y="1966795"/>
            <a:ext cx="208678" cy="167461"/>
            <a:chOff x="3483800" y="1530650"/>
            <a:chExt cx="1459674" cy="1397574"/>
          </a:xfrm>
        </p:grpSpPr>
        <p:sp>
          <p:nvSpPr>
            <p:cNvPr id="476" name="Google Shape;476;p10"/>
            <p:cNvSpPr/>
            <p:nvPr/>
          </p:nvSpPr>
          <p:spPr>
            <a:xfrm>
              <a:off x="3586486" y="1530650"/>
              <a:ext cx="1283853" cy="1204967"/>
            </a:xfrm>
            <a:custGeom>
              <a:rect b="b" l="l" r="r" t="t"/>
              <a:pathLst>
                <a:path extrusionOk="0" h="15290" w="16291">
                  <a:moveTo>
                    <a:pt x="9404" y="1827"/>
                  </a:moveTo>
                  <a:cubicBezTo>
                    <a:pt x="9692" y="1827"/>
                    <a:pt x="9994" y="1922"/>
                    <a:pt x="10277" y="2042"/>
                  </a:cubicBezTo>
                  <a:cubicBezTo>
                    <a:pt x="10866" y="2292"/>
                    <a:pt x="11669" y="2452"/>
                    <a:pt x="12062" y="3005"/>
                  </a:cubicBezTo>
                  <a:cubicBezTo>
                    <a:pt x="12401" y="3505"/>
                    <a:pt x="12311" y="4165"/>
                    <a:pt x="12204" y="4763"/>
                  </a:cubicBezTo>
                  <a:lnTo>
                    <a:pt x="11883" y="6493"/>
                  </a:lnTo>
                  <a:cubicBezTo>
                    <a:pt x="11054" y="6324"/>
                    <a:pt x="10251" y="6056"/>
                    <a:pt x="9484" y="5691"/>
                  </a:cubicBezTo>
                  <a:cubicBezTo>
                    <a:pt x="8351" y="5164"/>
                    <a:pt x="7681" y="3237"/>
                    <a:pt x="8600" y="2194"/>
                  </a:cubicBezTo>
                  <a:cubicBezTo>
                    <a:pt x="8834" y="1924"/>
                    <a:pt x="9112" y="1827"/>
                    <a:pt x="9404" y="1827"/>
                  </a:cubicBezTo>
                  <a:close/>
                  <a:moveTo>
                    <a:pt x="9804" y="7040"/>
                  </a:moveTo>
                  <a:cubicBezTo>
                    <a:pt x="9952" y="7040"/>
                    <a:pt x="10093" y="7065"/>
                    <a:pt x="10197" y="7109"/>
                  </a:cubicBezTo>
                  <a:cubicBezTo>
                    <a:pt x="10581" y="7287"/>
                    <a:pt x="10804" y="7778"/>
                    <a:pt x="10634" y="8171"/>
                  </a:cubicBezTo>
                  <a:cubicBezTo>
                    <a:pt x="10608" y="8224"/>
                    <a:pt x="10572" y="8278"/>
                    <a:pt x="10527" y="8313"/>
                  </a:cubicBezTo>
                  <a:cubicBezTo>
                    <a:pt x="10443" y="8397"/>
                    <a:pt x="10326" y="8426"/>
                    <a:pt x="10207" y="8426"/>
                  </a:cubicBezTo>
                  <a:cubicBezTo>
                    <a:pt x="10174" y="8426"/>
                    <a:pt x="10141" y="8424"/>
                    <a:pt x="10108" y="8420"/>
                  </a:cubicBezTo>
                  <a:cubicBezTo>
                    <a:pt x="9751" y="8385"/>
                    <a:pt x="8975" y="7983"/>
                    <a:pt x="9020" y="7537"/>
                  </a:cubicBezTo>
                  <a:cubicBezTo>
                    <a:pt x="9045" y="7184"/>
                    <a:pt x="9445" y="7040"/>
                    <a:pt x="9804" y="7040"/>
                  </a:cubicBezTo>
                  <a:close/>
                  <a:moveTo>
                    <a:pt x="11618" y="9709"/>
                  </a:moveTo>
                  <a:cubicBezTo>
                    <a:pt x="11845" y="9709"/>
                    <a:pt x="12088" y="9744"/>
                    <a:pt x="12356" y="9821"/>
                  </a:cubicBezTo>
                  <a:cubicBezTo>
                    <a:pt x="12419" y="9839"/>
                    <a:pt x="12481" y="9866"/>
                    <a:pt x="12517" y="9910"/>
                  </a:cubicBezTo>
                  <a:cubicBezTo>
                    <a:pt x="12561" y="9964"/>
                    <a:pt x="12570" y="10044"/>
                    <a:pt x="12570" y="10106"/>
                  </a:cubicBezTo>
                  <a:cubicBezTo>
                    <a:pt x="12570" y="10570"/>
                    <a:pt x="12508" y="11025"/>
                    <a:pt x="12383" y="11471"/>
                  </a:cubicBezTo>
                  <a:cubicBezTo>
                    <a:pt x="12320" y="11659"/>
                    <a:pt x="12249" y="11864"/>
                    <a:pt x="12080" y="11980"/>
                  </a:cubicBezTo>
                  <a:cubicBezTo>
                    <a:pt x="11962" y="12063"/>
                    <a:pt x="11817" y="12088"/>
                    <a:pt x="11669" y="12088"/>
                  </a:cubicBezTo>
                  <a:cubicBezTo>
                    <a:pt x="11579" y="12088"/>
                    <a:pt x="11489" y="12079"/>
                    <a:pt x="11402" y="12069"/>
                  </a:cubicBezTo>
                  <a:cubicBezTo>
                    <a:pt x="10759" y="11998"/>
                    <a:pt x="10117" y="11855"/>
                    <a:pt x="9501" y="11659"/>
                  </a:cubicBezTo>
                  <a:cubicBezTo>
                    <a:pt x="9332" y="11596"/>
                    <a:pt x="9136" y="11525"/>
                    <a:pt x="9073" y="11346"/>
                  </a:cubicBezTo>
                  <a:cubicBezTo>
                    <a:pt x="8984" y="11097"/>
                    <a:pt x="9225" y="10865"/>
                    <a:pt x="9448" y="10704"/>
                  </a:cubicBezTo>
                  <a:cubicBezTo>
                    <a:pt x="10189" y="10166"/>
                    <a:pt x="10794" y="9709"/>
                    <a:pt x="11618" y="9709"/>
                  </a:cubicBezTo>
                  <a:close/>
                  <a:moveTo>
                    <a:pt x="8585" y="0"/>
                  </a:moveTo>
                  <a:cubicBezTo>
                    <a:pt x="7229" y="0"/>
                    <a:pt x="5859" y="458"/>
                    <a:pt x="4827" y="1319"/>
                  </a:cubicBezTo>
                  <a:cubicBezTo>
                    <a:pt x="4845" y="1328"/>
                    <a:pt x="4871" y="1328"/>
                    <a:pt x="4889" y="1337"/>
                  </a:cubicBezTo>
                  <a:cubicBezTo>
                    <a:pt x="5121" y="1462"/>
                    <a:pt x="5273" y="1685"/>
                    <a:pt x="5407" y="1917"/>
                  </a:cubicBezTo>
                  <a:cubicBezTo>
                    <a:pt x="5915" y="2800"/>
                    <a:pt x="6156" y="3880"/>
                    <a:pt x="6914" y="4567"/>
                  </a:cubicBezTo>
                  <a:cubicBezTo>
                    <a:pt x="7093" y="4736"/>
                    <a:pt x="7316" y="4897"/>
                    <a:pt x="7334" y="5146"/>
                  </a:cubicBezTo>
                  <a:cubicBezTo>
                    <a:pt x="7351" y="5280"/>
                    <a:pt x="7289" y="5414"/>
                    <a:pt x="7235" y="5539"/>
                  </a:cubicBezTo>
                  <a:lnTo>
                    <a:pt x="6620" y="6913"/>
                  </a:lnTo>
                  <a:cubicBezTo>
                    <a:pt x="6548" y="7064"/>
                    <a:pt x="6468" y="7234"/>
                    <a:pt x="6325" y="7332"/>
                  </a:cubicBezTo>
                  <a:cubicBezTo>
                    <a:pt x="6237" y="7387"/>
                    <a:pt x="6134" y="7406"/>
                    <a:pt x="6028" y="7406"/>
                  </a:cubicBezTo>
                  <a:cubicBezTo>
                    <a:pt x="5910" y="7406"/>
                    <a:pt x="5787" y="7382"/>
                    <a:pt x="5674" y="7359"/>
                  </a:cubicBezTo>
                  <a:cubicBezTo>
                    <a:pt x="5059" y="7225"/>
                    <a:pt x="4443" y="7100"/>
                    <a:pt x="3828" y="6966"/>
                  </a:cubicBezTo>
                  <a:cubicBezTo>
                    <a:pt x="3328" y="6859"/>
                    <a:pt x="2757" y="6699"/>
                    <a:pt x="2561" y="6235"/>
                  </a:cubicBezTo>
                  <a:cubicBezTo>
                    <a:pt x="2481" y="6021"/>
                    <a:pt x="2481" y="5789"/>
                    <a:pt x="2498" y="5557"/>
                  </a:cubicBezTo>
                  <a:cubicBezTo>
                    <a:pt x="2516" y="5236"/>
                    <a:pt x="2543" y="4906"/>
                    <a:pt x="2561" y="4584"/>
                  </a:cubicBezTo>
                  <a:lnTo>
                    <a:pt x="2561" y="4584"/>
                  </a:lnTo>
                  <a:cubicBezTo>
                    <a:pt x="1972" y="5280"/>
                    <a:pt x="1392" y="5548"/>
                    <a:pt x="857" y="5976"/>
                  </a:cubicBezTo>
                  <a:cubicBezTo>
                    <a:pt x="670" y="6716"/>
                    <a:pt x="402" y="7439"/>
                    <a:pt x="161" y="8162"/>
                  </a:cubicBezTo>
                  <a:cubicBezTo>
                    <a:pt x="81" y="8411"/>
                    <a:pt x="0" y="8670"/>
                    <a:pt x="72" y="8920"/>
                  </a:cubicBezTo>
                  <a:cubicBezTo>
                    <a:pt x="161" y="9214"/>
                    <a:pt x="447" y="9402"/>
                    <a:pt x="714" y="9562"/>
                  </a:cubicBezTo>
                  <a:cubicBezTo>
                    <a:pt x="1133" y="9821"/>
                    <a:pt x="1562" y="10080"/>
                    <a:pt x="1981" y="10329"/>
                  </a:cubicBezTo>
                  <a:cubicBezTo>
                    <a:pt x="2284" y="10517"/>
                    <a:pt x="2596" y="10704"/>
                    <a:pt x="2944" y="10776"/>
                  </a:cubicBezTo>
                  <a:cubicBezTo>
                    <a:pt x="3074" y="10805"/>
                    <a:pt x="3204" y="10818"/>
                    <a:pt x="3334" y="10818"/>
                  </a:cubicBezTo>
                  <a:cubicBezTo>
                    <a:pt x="3875" y="10818"/>
                    <a:pt x="4416" y="10593"/>
                    <a:pt x="4934" y="10392"/>
                  </a:cubicBezTo>
                  <a:cubicBezTo>
                    <a:pt x="5346" y="10237"/>
                    <a:pt x="5796" y="10097"/>
                    <a:pt x="6227" y="10097"/>
                  </a:cubicBezTo>
                  <a:cubicBezTo>
                    <a:pt x="6468" y="10097"/>
                    <a:pt x="6703" y="10141"/>
                    <a:pt x="6923" y="10249"/>
                  </a:cubicBezTo>
                  <a:cubicBezTo>
                    <a:pt x="7985" y="10767"/>
                    <a:pt x="8056" y="12417"/>
                    <a:pt x="9100" y="12961"/>
                  </a:cubicBezTo>
                  <a:cubicBezTo>
                    <a:pt x="9385" y="13113"/>
                    <a:pt x="9707" y="13157"/>
                    <a:pt x="10019" y="13166"/>
                  </a:cubicBezTo>
                  <a:cubicBezTo>
                    <a:pt x="10073" y="13168"/>
                    <a:pt x="10128" y="13169"/>
                    <a:pt x="10182" y="13169"/>
                  </a:cubicBezTo>
                  <a:cubicBezTo>
                    <a:pt x="11187" y="13169"/>
                    <a:pt x="12170" y="12872"/>
                    <a:pt x="13177" y="12872"/>
                  </a:cubicBezTo>
                  <a:cubicBezTo>
                    <a:pt x="13284" y="12872"/>
                    <a:pt x="13409" y="12872"/>
                    <a:pt x="13498" y="12934"/>
                  </a:cubicBezTo>
                  <a:cubicBezTo>
                    <a:pt x="13605" y="13015"/>
                    <a:pt x="13650" y="13149"/>
                    <a:pt x="13685" y="13273"/>
                  </a:cubicBezTo>
                  <a:cubicBezTo>
                    <a:pt x="13882" y="13942"/>
                    <a:pt x="14051" y="14612"/>
                    <a:pt x="14212" y="15290"/>
                  </a:cubicBezTo>
                  <a:cubicBezTo>
                    <a:pt x="14622" y="15031"/>
                    <a:pt x="14997" y="14728"/>
                    <a:pt x="15327" y="14371"/>
                  </a:cubicBezTo>
                  <a:cubicBezTo>
                    <a:pt x="15746" y="13907"/>
                    <a:pt x="16058" y="13380"/>
                    <a:pt x="16290" y="12801"/>
                  </a:cubicBezTo>
                  <a:lnTo>
                    <a:pt x="16290" y="12801"/>
                  </a:lnTo>
                  <a:cubicBezTo>
                    <a:pt x="16268" y="12802"/>
                    <a:pt x="16246" y="12802"/>
                    <a:pt x="16223" y="12802"/>
                  </a:cubicBezTo>
                  <a:cubicBezTo>
                    <a:pt x="15827" y="12802"/>
                    <a:pt x="15434" y="12654"/>
                    <a:pt x="15113" y="12426"/>
                  </a:cubicBezTo>
                  <a:cubicBezTo>
                    <a:pt x="14613" y="12051"/>
                    <a:pt x="14274" y="11489"/>
                    <a:pt x="13998" y="10927"/>
                  </a:cubicBezTo>
                  <a:cubicBezTo>
                    <a:pt x="13721" y="10356"/>
                    <a:pt x="13489" y="9767"/>
                    <a:pt x="13114" y="9259"/>
                  </a:cubicBezTo>
                  <a:cubicBezTo>
                    <a:pt x="12989" y="9081"/>
                    <a:pt x="12838" y="8902"/>
                    <a:pt x="12838" y="8679"/>
                  </a:cubicBezTo>
                  <a:cubicBezTo>
                    <a:pt x="12838" y="8572"/>
                    <a:pt x="12882" y="8465"/>
                    <a:pt x="12918" y="8358"/>
                  </a:cubicBezTo>
                  <a:cubicBezTo>
                    <a:pt x="13105" y="7912"/>
                    <a:pt x="13337" y="7484"/>
                    <a:pt x="13605" y="7082"/>
                  </a:cubicBezTo>
                  <a:cubicBezTo>
                    <a:pt x="14015" y="6467"/>
                    <a:pt x="14506" y="5923"/>
                    <a:pt x="14899" y="5307"/>
                  </a:cubicBezTo>
                  <a:cubicBezTo>
                    <a:pt x="14943" y="5245"/>
                    <a:pt x="14970" y="5182"/>
                    <a:pt x="15006" y="5120"/>
                  </a:cubicBezTo>
                  <a:cubicBezTo>
                    <a:pt x="13971" y="3862"/>
                    <a:pt x="13275" y="2301"/>
                    <a:pt x="12044" y="1221"/>
                  </a:cubicBezTo>
                  <a:cubicBezTo>
                    <a:pt x="11087" y="393"/>
                    <a:pt x="9842" y="0"/>
                    <a:pt x="8585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3483800" y="2001604"/>
              <a:ext cx="1222698" cy="831025"/>
            </a:xfrm>
            <a:custGeom>
              <a:rect b="b" l="l" r="r" t="t"/>
              <a:pathLst>
                <a:path extrusionOk="0" h="10545" w="15515">
                  <a:moveTo>
                    <a:pt x="2160" y="0"/>
                  </a:moveTo>
                  <a:lnTo>
                    <a:pt x="2160" y="0"/>
                  </a:lnTo>
                  <a:cubicBezTo>
                    <a:pt x="1741" y="348"/>
                    <a:pt x="1348" y="794"/>
                    <a:pt x="1018" y="1668"/>
                  </a:cubicBezTo>
                  <a:cubicBezTo>
                    <a:pt x="349" y="3390"/>
                    <a:pt x="1" y="5335"/>
                    <a:pt x="822" y="7083"/>
                  </a:cubicBezTo>
                  <a:cubicBezTo>
                    <a:pt x="956" y="7369"/>
                    <a:pt x="1116" y="7636"/>
                    <a:pt x="1295" y="7886"/>
                  </a:cubicBezTo>
                  <a:cubicBezTo>
                    <a:pt x="1446" y="7877"/>
                    <a:pt x="1598" y="7868"/>
                    <a:pt x="1750" y="7851"/>
                  </a:cubicBezTo>
                  <a:cubicBezTo>
                    <a:pt x="2526" y="7752"/>
                    <a:pt x="3284" y="7574"/>
                    <a:pt x="4024" y="7297"/>
                  </a:cubicBezTo>
                  <a:cubicBezTo>
                    <a:pt x="4462" y="7137"/>
                    <a:pt x="4899" y="6941"/>
                    <a:pt x="5363" y="6923"/>
                  </a:cubicBezTo>
                  <a:cubicBezTo>
                    <a:pt x="5399" y="6921"/>
                    <a:pt x="5435" y="6920"/>
                    <a:pt x="5471" y="6920"/>
                  </a:cubicBezTo>
                  <a:cubicBezTo>
                    <a:pt x="5906" y="6920"/>
                    <a:pt x="6331" y="7065"/>
                    <a:pt x="6710" y="7271"/>
                  </a:cubicBezTo>
                  <a:cubicBezTo>
                    <a:pt x="7959" y="7940"/>
                    <a:pt x="8833" y="9189"/>
                    <a:pt x="10117" y="9795"/>
                  </a:cubicBezTo>
                  <a:cubicBezTo>
                    <a:pt x="11010" y="10215"/>
                    <a:pt x="12053" y="10304"/>
                    <a:pt x="13026" y="10545"/>
                  </a:cubicBezTo>
                  <a:cubicBezTo>
                    <a:pt x="13391" y="10384"/>
                    <a:pt x="13757" y="10223"/>
                    <a:pt x="14123" y="10054"/>
                  </a:cubicBezTo>
                  <a:cubicBezTo>
                    <a:pt x="14596" y="9831"/>
                    <a:pt x="15069" y="9590"/>
                    <a:pt x="15515" y="9314"/>
                  </a:cubicBezTo>
                  <a:cubicBezTo>
                    <a:pt x="15354" y="8636"/>
                    <a:pt x="15185" y="7966"/>
                    <a:pt x="14988" y="7297"/>
                  </a:cubicBezTo>
                  <a:cubicBezTo>
                    <a:pt x="14953" y="7173"/>
                    <a:pt x="14908" y="7039"/>
                    <a:pt x="14801" y="6958"/>
                  </a:cubicBezTo>
                  <a:cubicBezTo>
                    <a:pt x="14712" y="6896"/>
                    <a:pt x="14587" y="6896"/>
                    <a:pt x="14480" y="6896"/>
                  </a:cubicBezTo>
                  <a:cubicBezTo>
                    <a:pt x="13473" y="6896"/>
                    <a:pt x="12490" y="7193"/>
                    <a:pt x="11485" y="7193"/>
                  </a:cubicBezTo>
                  <a:cubicBezTo>
                    <a:pt x="11431" y="7193"/>
                    <a:pt x="11376" y="7192"/>
                    <a:pt x="11322" y="7190"/>
                  </a:cubicBezTo>
                  <a:cubicBezTo>
                    <a:pt x="11010" y="7181"/>
                    <a:pt x="10688" y="7137"/>
                    <a:pt x="10403" y="6985"/>
                  </a:cubicBezTo>
                  <a:cubicBezTo>
                    <a:pt x="9359" y="6441"/>
                    <a:pt x="9288" y="4791"/>
                    <a:pt x="8226" y="4273"/>
                  </a:cubicBezTo>
                  <a:cubicBezTo>
                    <a:pt x="8006" y="4165"/>
                    <a:pt x="7771" y="4121"/>
                    <a:pt x="7530" y="4121"/>
                  </a:cubicBezTo>
                  <a:cubicBezTo>
                    <a:pt x="7099" y="4121"/>
                    <a:pt x="6649" y="4261"/>
                    <a:pt x="6237" y="4416"/>
                  </a:cubicBezTo>
                  <a:cubicBezTo>
                    <a:pt x="5719" y="4617"/>
                    <a:pt x="5178" y="4842"/>
                    <a:pt x="4637" y="4842"/>
                  </a:cubicBezTo>
                  <a:cubicBezTo>
                    <a:pt x="4507" y="4842"/>
                    <a:pt x="4377" y="4829"/>
                    <a:pt x="4247" y="4800"/>
                  </a:cubicBezTo>
                  <a:cubicBezTo>
                    <a:pt x="3899" y="4728"/>
                    <a:pt x="3587" y="4541"/>
                    <a:pt x="3284" y="4353"/>
                  </a:cubicBezTo>
                  <a:cubicBezTo>
                    <a:pt x="2865" y="4104"/>
                    <a:pt x="2436" y="3845"/>
                    <a:pt x="2017" y="3586"/>
                  </a:cubicBezTo>
                  <a:cubicBezTo>
                    <a:pt x="1750" y="3426"/>
                    <a:pt x="1464" y="3238"/>
                    <a:pt x="1375" y="2944"/>
                  </a:cubicBezTo>
                  <a:cubicBezTo>
                    <a:pt x="1303" y="2694"/>
                    <a:pt x="1384" y="2435"/>
                    <a:pt x="1464" y="2186"/>
                  </a:cubicBezTo>
                  <a:cubicBezTo>
                    <a:pt x="1705" y="1463"/>
                    <a:pt x="1973" y="740"/>
                    <a:pt x="2160" y="0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781929" y="1634597"/>
              <a:ext cx="383950" cy="479701"/>
            </a:xfrm>
            <a:custGeom>
              <a:rect b="b" l="l" r="r" t="t"/>
              <a:pathLst>
                <a:path extrusionOk="0" h="6087" w="4872">
                  <a:moveTo>
                    <a:pt x="2347" y="0"/>
                  </a:moveTo>
                  <a:cubicBezTo>
                    <a:pt x="1963" y="321"/>
                    <a:pt x="1615" y="705"/>
                    <a:pt x="1339" y="1142"/>
                  </a:cubicBezTo>
                  <a:cubicBezTo>
                    <a:pt x="955" y="1767"/>
                    <a:pt x="687" y="2471"/>
                    <a:pt x="241" y="3060"/>
                  </a:cubicBezTo>
                  <a:cubicBezTo>
                    <a:pt x="188" y="3132"/>
                    <a:pt x="134" y="3194"/>
                    <a:pt x="81" y="3265"/>
                  </a:cubicBezTo>
                  <a:cubicBezTo>
                    <a:pt x="63" y="3587"/>
                    <a:pt x="36" y="3917"/>
                    <a:pt x="18" y="4238"/>
                  </a:cubicBezTo>
                  <a:cubicBezTo>
                    <a:pt x="1" y="4470"/>
                    <a:pt x="1" y="4702"/>
                    <a:pt x="81" y="4916"/>
                  </a:cubicBezTo>
                  <a:cubicBezTo>
                    <a:pt x="277" y="5380"/>
                    <a:pt x="848" y="5540"/>
                    <a:pt x="1348" y="5647"/>
                  </a:cubicBezTo>
                  <a:cubicBezTo>
                    <a:pt x="1963" y="5781"/>
                    <a:pt x="2579" y="5906"/>
                    <a:pt x="3194" y="6040"/>
                  </a:cubicBezTo>
                  <a:cubicBezTo>
                    <a:pt x="3307" y="6063"/>
                    <a:pt x="3430" y="6087"/>
                    <a:pt x="3548" y="6087"/>
                  </a:cubicBezTo>
                  <a:cubicBezTo>
                    <a:pt x="3654" y="6087"/>
                    <a:pt x="3757" y="6068"/>
                    <a:pt x="3845" y="6013"/>
                  </a:cubicBezTo>
                  <a:cubicBezTo>
                    <a:pt x="3988" y="5915"/>
                    <a:pt x="4068" y="5754"/>
                    <a:pt x="4140" y="5594"/>
                  </a:cubicBezTo>
                  <a:lnTo>
                    <a:pt x="4755" y="4220"/>
                  </a:lnTo>
                  <a:cubicBezTo>
                    <a:pt x="4809" y="4095"/>
                    <a:pt x="4871" y="3961"/>
                    <a:pt x="4854" y="3827"/>
                  </a:cubicBezTo>
                  <a:cubicBezTo>
                    <a:pt x="4836" y="3578"/>
                    <a:pt x="4613" y="3417"/>
                    <a:pt x="4434" y="3248"/>
                  </a:cubicBezTo>
                  <a:cubicBezTo>
                    <a:pt x="3676" y="2561"/>
                    <a:pt x="3435" y="1481"/>
                    <a:pt x="2927" y="598"/>
                  </a:cubicBezTo>
                  <a:cubicBezTo>
                    <a:pt x="2793" y="366"/>
                    <a:pt x="2641" y="143"/>
                    <a:pt x="2409" y="18"/>
                  </a:cubicBezTo>
                  <a:cubicBezTo>
                    <a:pt x="2391" y="9"/>
                    <a:pt x="2365" y="9"/>
                    <a:pt x="2347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191808" y="1674553"/>
              <a:ext cx="371971" cy="367873"/>
            </a:xfrm>
            <a:custGeom>
              <a:rect b="b" l="l" r="r" t="t"/>
              <a:pathLst>
                <a:path extrusionOk="0" h="4668" w="4720">
                  <a:moveTo>
                    <a:pt x="1723" y="1"/>
                  </a:moveTo>
                  <a:cubicBezTo>
                    <a:pt x="1431" y="1"/>
                    <a:pt x="1153" y="98"/>
                    <a:pt x="919" y="368"/>
                  </a:cubicBezTo>
                  <a:cubicBezTo>
                    <a:pt x="0" y="1411"/>
                    <a:pt x="670" y="3338"/>
                    <a:pt x="1803" y="3865"/>
                  </a:cubicBezTo>
                  <a:cubicBezTo>
                    <a:pt x="2570" y="4230"/>
                    <a:pt x="3373" y="4498"/>
                    <a:pt x="4202" y="4667"/>
                  </a:cubicBezTo>
                  <a:lnTo>
                    <a:pt x="4523" y="2937"/>
                  </a:lnTo>
                  <a:cubicBezTo>
                    <a:pt x="4630" y="2339"/>
                    <a:pt x="4720" y="1679"/>
                    <a:pt x="4381" y="1179"/>
                  </a:cubicBezTo>
                  <a:cubicBezTo>
                    <a:pt x="3988" y="626"/>
                    <a:pt x="3185" y="466"/>
                    <a:pt x="2596" y="216"/>
                  </a:cubicBezTo>
                  <a:cubicBezTo>
                    <a:pt x="2313" y="96"/>
                    <a:pt x="2011" y="1"/>
                    <a:pt x="1723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4293785" y="2085456"/>
              <a:ext cx="144139" cy="109306"/>
            </a:xfrm>
            <a:custGeom>
              <a:rect b="b" l="l" r="r" t="t"/>
              <a:pathLst>
                <a:path extrusionOk="0" h="1387" w="1829">
                  <a:moveTo>
                    <a:pt x="829" y="0"/>
                  </a:moveTo>
                  <a:cubicBezTo>
                    <a:pt x="470" y="0"/>
                    <a:pt x="70" y="144"/>
                    <a:pt x="45" y="497"/>
                  </a:cubicBezTo>
                  <a:cubicBezTo>
                    <a:pt x="0" y="943"/>
                    <a:pt x="776" y="1345"/>
                    <a:pt x="1133" y="1380"/>
                  </a:cubicBezTo>
                  <a:cubicBezTo>
                    <a:pt x="1166" y="1384"/>
                    <a:pt x="1199" y="1386"/>
                    <a:pt x="1232" y="1386"/>
                  </a:cubicBezTo>
                  <a:cubicBezTo>
                    <a:pt x="1351" y="1386"/>
                    <a:pt x="1468" y="1357"/>
                    <a:pt x="1552" y="1273"/>
                  </a:cubicBezTo>
                  <a:cubicBezTo>
                    <a:pt x="1597" y="1238"/>
                    <a:pt x="1633" y="1184"/>
                    <a:pt x="1659" y="1131"/>
                  </a:cubicBezTo>
                  <a:cubicBezTo>
                    <a:pt x="1829" y="738"/>
                    <a:pt x="1606" y="247"/>
                    <a:pt x="1222" y="69"/>
                  </a:cubicBezTo>
                  <a:cubicBezTo>
                    <a:pt x="1118" y="25"/>
                    <a:pt x="977" y="0"/>
                    <a:pt x="829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598140" y="1934066"/>
              <a:ext cx="345334" cy="605478"/>
            </a:xfrm>
            <a:custGeom>
              <a:rect b="b" l="l" r="r" t="t"/>
              <a:pathLst>
                <a:path extrusionOk="0" h="7683" w="4382">
                  <a:moveTo>
                    <a:pt x="2169" y="1"/>
                  </a:moveTo>
                  <a:cubicBezTo>
                    <a:pt x="2133" y="63"/>
                    <a:pt x="2106" y="126"/>
                    <a:pt x="2062" y="188"/>
                  </a:cubicBezTo>
                  <a:cubicBezTo>
                    <a:pt x="1669" y="804"/>
                    <a:pt x="1178" y="1348"/>
                    <a:pt x="768" y="1963"/>
                  </a:cubicBezTo>
                  <a:cubicBezTo>
                    <a:pt x="500" y="2365"/>
                    <a:pt x="268" y="2793"/>
                    <a:pt x="81" y="3239"/>
                  </a:cubicBezTo>
                  <a:cubicBezTo>
                    <a:pt x="45" y="3346"/>
                    <a:pt x="1" y="3453"/>
                    <a:pt x="1" y="3560"/>
                  </a:cubicBezTo>
                  <a:cubicBezTo>
                    <a:pt x="1" y="3783"/>
                    <a:pt x="152" y="3962"/>
                    <a:pt x="277" y="4140"/>
                  </a:cubicBezTo>
                  <a:cubicBezTo>
                    <a:pt x="652" y="4648"/>
                    <a:pt x="884" y="5237"/>
                    <a:pt x="1161" y="5808"/>
                  </a:cubicBezTo>
                  <a:cubicBezTo>
                    <a:pt x="1437" y="6370"/>
                    <a:pt x="1776" y="6932"/>
                    <a:pt x="2276" y="7307"/>
                  </a:cubicBezTo>
                  <a:cubicBezTo>
                    <a:pt x="2597" y="7535"/>
                    <a:pt x="2990" y="7683"/>
                    <a:pt x="3386" y="7683"/>
                  </a:cubicBezTo>
                  <a:cubicBezTo>
                    <a:pt x="3409" y="7683"/>
                    <a:pt x="3431" y="7683"/>
                    <a:pt x="3453" y="7682"/>
                  </a:cubicBezTo>
                  <a:cubicBezTo>
                    <a:pt x="3864" y="6656"/>
                    <a:pt x="4042" y="5505"/>
                    <a:pt x="4194" y="4399"/>
                  </a:cubicBezTo>
                  <a:cubicBezTo>
                    <a:pt x="4292" y="3685"/>
                    <a:pt x="4381" y="2936"/>
                    <a:pt x="4113" y="2275"/>
                  </a:cubicBezTo>
                  <a:cubicBezTo>
                    <a:pt x="3819" y="1535"/>
                    <a:pt x="3141" y="1044"/>
                    <a:pt x="2588" y="473"/>
                  </a:cubicBezTo>
                  <a:cubicBezTo>
                    <a:pt x="2436" y="322"/>
                    <a:pt x="2302" y="161"/>
                    <a:pt x="2169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294415" y="2295793"/>
              <a:ext cx="282761" cy="187483"/>
            </a:xfrm>
            <a:custGeom>
              <a:rect b="b" l="l" r="r" t="t"/>
              <a:pathLst>
                <a:path extrusionOk="0" h="2379" w="3588">
                  <a:moveTo>
                    <a:pt x="2635" y="0"/>
                  </a:moveTo>
                  <a:cubicBezTo>
                    <a:pt x="1811" y="0"/>
                    <a:pt x="1206" y="457"/>
                    <a:pt x="465" y="995"/>
                  </a:cubicBezTo>
                  <a:cubicBezTo>
                    <a:pt x="242" y="1156"/>
                    <a:pt x="1" y="1388"/>
                    <a:pt x="90" y="1637"/>
                  </a:cubicBezTo>
                  <a:cubicBezTo>
                    <a:pt x="153" y="1816"/>
                    <a:pt x="349" y="1887"/>
                    <a:pt x="518" y="1950"/>
                  </a:cubicBezTo>
                  <a:cubicBezTo>
                    <a:pt x="1134" y="2146"/>
                    <a:pt x="1776" y="2289"/>
                    <a:pt x="2419" y="2360"/>
                  </a:cubicBezTo>
                  <a:cubicBezTo>
                    <a:pt x="2506" y="2370"/>
                    <a:pt x="2596" y="2379"/>
                    <a:pt x="2686" y="2379"/>
                  </a:cubicBezTo>
                  <a:cubicBezTo>
                    <a:pt x="2834" y="2379"/>
                    <a:pt x="2979" y="2354"/>
                    <a:pt x="3097" y="2271"/>
                  </a:cubicBezTo>
                  <a:cubicBezTo>
                    <a:pt x="3266" y="2155"/>
                    <a:pt x="3337" y="1950"/>
                    <a:pt x="3400" y="1762"/>
                  </a:cubicBezTo>
                  <a:cubicBezTo>
                    <a:pt x="3525" y="1316"/>
                    <a:pt x="3587" y="861"/>
                    <a:pt x="3587" y="397"/>
                  </a:cubicBezTo>
                  <a:cubicBezTo>
                    <a:pt x="3587" y="335"/>
                    <a:pt x="3578" y="255"/>
                    <a:pt x="3534" y="201"/>
                  </a:cubicBezTo>
                  <a:cubicBezTo>
                    <a:pt x="3498" y="157"/>
                    <a:pt x="3436" y="130"/>
                    <a:pt x="3373" y="112"/>
                  </a:cubicBezTo>
                  <a:cubicBezTo>
                    <a:pt x="3105" y="35"/>
                    <a:pt x="2862" y="0"/>
                    <a:pt x="2635" y="0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5D4682"/>
            </a:solidFill>
            <a:ln cap="flat" cmpd="sng" w="9525">
              <a:solidFill>
                <a:srgbClr val="5D468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585777" y="2546874"/>
              <a:ext cx="924570" cy="381349"/>
            </a:xfrm>
            <a:custGeom>
              <a:rect b="b" l="l" r="r" t="t"/>
              <a:pathLst>
                <a:path extrusionOk="0" h="4839" w="11732">
                  <a:moveTo>
                    <a:pt x="4177" y="1"/>
                  </a:moveTo>
                  <a:cubicBezTo>
                    <a:pt x="4141" y="1"/>
                    <a:pt x="4105" y="2"/>
                    <a:pt x="4069" y="4"/>
                  </a:cubicBezTo>
                  <a:cubicBezTo>
                    <a:pt x="3605" y="22"/>
                    <a:pt x="3168" y="218"/>
                    <a:pt x="2730" y="378"/>
                  </a:cubicBezTo>
                  <a:cubicBezTo>
                    <a:pt x="1990" y="655"/>
                    <a:pt x="1232" y="833"/>
                    <a:pt x="456" y="932"/>
                  </a:cubicBezTo>
                  <a:cubicBezTo>
                    <a:pt x="304" y="949"/>
                    <a:pt x="152" y="958"/>
                    <a:pt x="1" y="967"/>
                  </a:cubicBezTo>
                  <a:cubicBezTo>
                    <a:pt x="1285" y="2751"/>
                    <a:pt x="3596" y="3643"/>
                    <a:pt x="5728" y="4375"/>
                  </a:cubicBezTo>
                  <a:cubicBezTo>
                    <a:pt x="6397" y="4607"/>
                    <a:pt x="7075" y="4839"/>
                    <a:pt x="7771" y="4839"/>
                  </a:cubicBezTo>
                  <a:cubicBezTo>
                    <a:pt x="8404" y="4830"/>
                    <a:pt x="9020" y="4643"/>
                    <a:pt x="9617" y="4437"/>
                  </a:cubicBezTo>
                  <a:cubicBezTo>
                    <a:pt x="10331" y="4188"/>
                    <a:pt x="11036" y="3920"/>
                    <a:pt x="11732" y="3626"/>
                  </a:cubicBezTo>
                  <a:cubicBezTo>
                    <a:pt x="10759" y="3385"/>
                    <a:pt x="9716" y="3296"/>
                    <a:pt x="8823" y="2876"/>
                  </a:cubicBezTo>
                  <a:cubicBezTo>
                    <a:pt x="7539" y="2270"/>
                    <a:pt x="6665" y="1021"/>
                    <a:pt x="5416" y="352"/>
                  </a:cubicBezTo>
                  <a:cubicBezTo>
                    <a:pt x="5037" y="146"/>
                    <a:pt x="4612" y="1"/>
                    <a:pt x="4177" y="1"/>
                  </a:cubicBezTo>
                  <a:close/>
                </a:path>
              </a:pathLst>
            </a:custGeom>
            <a:solidFill>
              <a:srgbClr val="7B5FA7"/>
            </a:solidFill>
            <a:ln cap="flat" cmpd="sng" w="9525">
              <a:solidFill>
                <a:srgbClr val="7B5FA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31350"/>
            <a:ext cx="77040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uprum"/>
              <a:buNone/>
              <a:defRPr b="1" sz="36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00FF00"/>
          </p15:clr>
        </p15:guide>
        <p15:guide id="2" pos="2880">
          <p15:clr>
            <a:srgbClr val="00FF00"/>
          </p15:clr>
        </p15:guide>
        <p15:guide id="3" pos="454">
          <p15:clr>
            <a:srgbClr val="00FF00"/>
          </p15:clr>
        </p15:guide>
        <p15:guide id="4" pos="5306">
          <p15:clr>
            <a:srgbClr val="00FF00"/>
          </p15:clr>
        </p15:guide>
        <p15:guide id="5" orient="horz" pos="340">
          <p15:clr>
            <a:srgbClr val="00FF00"/>
          </p15:clr>
        </p15:guide>
        <p15:guide id="6" orient="horz" pos="2900">
          <p15:clr>
            <a:srgbClr val="00FF0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3"/>
          <p:cNvSpPr txBox="1"/>
          <p:nvPr>
            <p:ph type="ctrTitle"/>
          </p:nvPr>
        </p:nvSpPr>
        <p:spPr>
          <a:xfrm>
            <a:off x="821825" y="434850"/>
            <a:ext cx="7983300" cy="213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NLP : sentiment analysis </a:t>
            </a:r>
            <a:endParaRPr sz="6000"/>
          </a:p>
        </p:txBody>
      </p:sp>
      <p:pic>
        <p:nvPicPr>
          <p:cNvPr id="1437" name="Google Shape;14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213" y="2012175"/>
            <a:ext cx="3296326" cy="188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p33"/>
          <p:cNvSpPr txBox="1"/>
          <p:nvPr/>
        </p:nvSpPr>
        <p:spPr>
          <a:xfrm>
            <a:off x="2855975" y="4114800"/>
            <a:ext cx="3915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Karla"/>
                <a:ea typeface="Karla"/>
                <a:cs typeface="Karla"/>
                <a:sym typeface="Karla"/>
              </a:rPr>
              <a:t>Source:https://h2oai.github.io/tutorials/natural-language-processing-sentiment-analysis/#0</a:t>
            </a:r>
            <a:endParaRPr sz="13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34"/>
          <p:cNvSpPr txBox="1"/>
          <p:nvPr>
            <p:ph type="title"/>
          </p:nvPr>
        </p:nvSpPr>
        <p:spPr>
          <a:xfrm>
            <a:off x="720000" y="431350"/>
            <a:ext cx="7704000" cy="7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9F9AA"/>
                </a:solidFill>
              </a:rPr>
              <a:t>1/DEFINITION </a:t>
            </a:r>
            <a:endParaRPr sz="5000">
              <a:solidFill>
                <a:srgbClr val="F9F9AA"/>
              </a:solidFill>
            </a:endParaRPr>
          </a:p>
        </p:txBody>
      </p:sp>
      <p:sp>
        <p:nvSpPr>
          <p:cNvPr id="1444" name="Google Shape;1444;p34"/>
          <p:cNvSpPr txBox="1"/>
          <p:nvPr/>
        </p:nvSpPr>
        <p:spPr>
          <a:xfrm>
            <a:off x="801450" y="4603500"/>
            <a:ext cx="60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45" name="Google Shape;1445;p34"/>
          <p:cNvSpPr txBox="1"/>
          <p:nvPr/>
        </p:nvSpPr>
        <p:spPr>
          <a:xfrm>
            <a:off x="1635550" y="1554150"/>
            <a:ext cx="65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46" name="Google Shape;1446;p34"/>
          <p:cNvSpPr txBox="1"/>
          <p:nvPr/>
        </p:nvSpPr>
        <p:spPr>
          <a:xfrm>
            <a:off x="1184150" y="1398725"/>
            <a:ext cx="66459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FFFFFF"/>
                </a:solidFill>
              </a:rPr>
              <a:t>Sentiment analysis, also known as opinion mining, is a subfield of Natural Language Processing (NLP) that tries to identify and extract opinions from a given text.</a:t>
            </a:r>
            <a:endParaRPr sz="2100">
              <a:solidFill>
                <a:srgbClr val="FFFFFF"/>
              </a:solidFill>
            </a:endParaRPr>
          </a:p>
        </p:txBody>
      </p:sp>
      <p:sp>
        <p:nvSpPr>
          <p:cNvPr id="1447" name="Google Shape;1447;p34"/>
          <p:cNvSpPr txBox="1"/>
          <p:nvPr/>
        </p:nvSpPr>
        <p:spPr>
          <a:xfrm>
            <a:off x="1058300" y="4092600"/>
            <a:ext cx="5254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Karla"/>
                <a:ea typeface="Karla"/>
                <a:cs typeface="Karla"/>
                <a:sym typeface="Karla"/>
              </a:rPr>
              <a:t>Source:https://h2oai.github.io/tutorials/natural-language-processing-sentiment-analysis/#0</a:t>
            </a:r>
            <a:endParaRPr sz="13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5"/>
          <p:cNvSpPr txBox="1"/>
          <p:nvPr>
            <p:ph type="title"/>
          </p:nvPr>
        </p:nvSpPr>
        <p:spPr>
          <a:xfrm>
            <a:off x="720000" y="126550"/>
            <a:ext cx="7704000" cy="7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9F9AA"/>
                </a:solidFill>
              </a:rPr>
              <a:t>2/different techniques </a:t>
            </a:r>
            <a:endParaRPr sz="3500">
              <a:solidFill>
                <a:srgbClr val="F9F9AA"/>
              </a:solidFill>
            </a:endParaRPr>
          </a:p>
        </p:txBody>
      </p:sp>
      <p:sp>
        <p:nvSpPr>
          <p:cNvPr id="1453" name="Google Shape;1453;p35"/>
          <p:cNvSpPr txBox="1"/>
          <p:nvPr/>
        </p:nvSpPr>
        <p:spPr>
          <a:xfrm>
            <a:off x="1184125" y="1159975"/>
            <a:ext cx="723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1/using VADER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3/ roberta pretrained model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4/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/>
          <p:nvPr>
            <p:ph type="title"/>
          </p:nvPr>
        </p:nvSpPr>
        <p:spPr>
          <a:xfrm>
            <a:off x="1738200" y="493800"/>
            <a:ext cx="5667300" cy="111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9F9AA"/>
                </a:solidFill>
              </a:rPr>
              <a:t>1/VADER</a:t>
            </a:r>
            <a:endParaRPr sz="3500">
              <a:solidFill>
                <a:srgbClr val="F9F9AA"/>
              </a:solidFill>
            </a:endParaRPr>
          </a:p>
        </p:txBody>
      </p:sp>
      <p:sp>
        <p:nvSpPr>
          <p:cNvPr id="1459" name="Google Shape;1459;p36"/>
          <p:cNvSpPr txBox="1"/>
          <p:nvPr/>
        </p:nvSpPr>
        <p:spPr>
          <a:xfrm>
            <a:off x="1222900" y="1541575"/>
            <a:ext cx="609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Valence Aware </a:t>
            </a: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Dictionary</a:t>
            </a:r>
            <a:r>
              <a:rPr lang="en" sz="20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 and sEntiment Reasoner</a:t>
            </a:r>
            <a:endParaRPr sz="20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" name="Google Shape;14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475"/>
            <a:ext cx="8839200" cy="856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6198"/>
            <a:ext cx="8839200" cy="626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p38"/>
          <p:cNvSpPr txBox="1"/>
          <p:nvPr>
            <p:ph type="title"/>
          </p:nvPr>
        </p:nvSpPr>
        <p:spPr>
          <a:xfrm>
            <a:off x="1859800" y="0"/>
            <a:ext cx="5238900" cy="126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9F9AA"/>
                </a:solidFill>
              </a:rPr>
              <a:t>Minsky and Papert (1969)</a:t>
            </a:r>
            <a:endParaRPr sz="3600">
              <a:solidFill>
                <a:srgbClr val="F9F9A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9F9AA"/>
                </a:solidFill>
              </a:rPr>
              <a:t>AI Winter</a:t>
            </a:r>
            <a:endParaRPr sz="3600">
              <a:solidFill>
                <a:srgbClr val="F9F9AA"/>
              </a:solidFill>
            </a:endParaRPr>
          </a:p>
        </p:txBody>
      </p:sp>
      <p:pic>
        <p:nvPicPr>
          <p:cNvPr id="1471" name="Google Shape;14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325"/>
            <a:ext cx="8839200" cy="1766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72" name="Google Shape;1472;p38"/>
          <p:cNvSpPr/>
          <p:nvPr/>
        </p:nvSpPr>
        <p:spPr>
          <a:xfrm>
            <a:off x="238275" y="3352175"/>
            <a:ext cx="3978900" cy="126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perceptron is able to find a decision boundary (hyperplane) between linearly separable classes.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473" name="Google Shape;1473;p38"/>
          <p:cNvCxnSpPr/>
          <p:nvPr/>
        </p:nvCxnSpPr>
        <p:spPr>
          <a:xfrm>
            <a:off x="4326100" y="1176025"/>
            <a:ext cx="20700" cy="38130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4" name="Google Shape;1474;p38"/>
          <p:cNvSpPr/>
          <p:nvPr/>
        </p:nvSpPr>
        <p:spPr>
          <a:xfrm>
            <a:off x="4517875" y="3352175"/>
            <a:ext cx="3978900" cy="126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But not all problems are linearly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separable.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9"/>
          <p:cNvSpPr txBox="1"/>
          <p:nvPr>
            <p:ph type="title"/>
          </p:nvPr>
        </p:nvSpPr>
        <p:spPr>
          <a:xfrm>
            <a:off x="1952550" y="166600"/>
            <a:ext cx="5238900" cy="98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9F9AA"/>
                </a:solidFill>
              </a:rPr>
              <a:t>XOR Function</a:t>
            </a:r>
            <a:endParaRPr sz="5000">
              <a:solidFill>
                <a:srgbClr val="F9F9AA"/>
              </a:solidFill>
            </a:endParaRPr>
          </a:p>
        </p:txBody>
      </p:sp>
      <p:sp>
        <p:nvSpPr>
          <p:cNvPr id="1480" name="Google Shape;1480;p39"/>
          <p:cNvSpPr txBox="1"/>
          <p:nvPr/>
        </p:nvSpPr>
        <p:spPr>
          <a:xfrm>
            <a:off x="1840800" y="1081450"/>
            <a:ext cx="6190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 u="sng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So</a:t>
            </a:r>
            <a:r>
              <a:rPr b="1" lang="en" sz="2500" u="sng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lution </a:t>
            </a:r>
            <a:r>
              <a:rPr b="1" lang="en" sz="2500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rPr>
              <a:t>: Networks of perceptrons (MLP)</a:t>
            </a:r>
            <a:endParaRPr b="1" sz="2500">
              <a:solidFill>
                <a:schemeClr val="dk1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pic>
        <p:nvPicPr>
          <p:cNvPr id="1481" name="Google Shape;14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88" y="1879450"/>
            <a:ext cx="5970417" cy="29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Google Shape;148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225" y="1766552"/>
            <a:ext cx="8024350" cy="268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7" name="Google Shape;1487;p40"/>
          <p:cNvSpPr txBox="1"/>
          <p:nvPr>
            <p:ph type="title"/>
          </p:nvPr>
        </p:nvSpPr>
        <p:spPr>
          <a:xfrm>
            <a:off x="1577625" y="703500"/>
            <a:ext cx="6367500" cy="70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9F9AA"/>
                </a:solidFill>
              </a:rPr>
              <a:t>From AI Winter → Today</a:t>
            </a:r>
            <a:endParaRPr sz="5000">
              <a:solidFill>
                <a:srgbClr val="F9F9AA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1"/>
          <p:cNvSpPr txBox="1"/>
          <p:nvPr>
            <p:ph idx="4294967295" type="subTitle"/>
          </p:nvPr>
        </p:nvSpPr>
        <p:spPr>
          <a:xfrm>
            <a:off x="720000" y="1822300"/>
            <a:ext cx="8202300" cy="274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David Rumelhart, Geoffrey Hinton and Ronald Williams published a paper “Learning representations by back-propagating errors”, which introduced:</a:t>
            </a:r>
            <a:endParaRPr b="1" sz="2000"/>
          </a:p>
          <a:p>
            <a:pPr indent="0" lvl="0" marL="62865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• Hidden Layers</a:t>
            </a:r>
            <a:endParaRPr b="1" sz="2000"/>
          </a:p>
          <a:p>
            <a:pPr indent="0" lvl="0" marL="62865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• Backpropagation and some other tricks</a:t>
            </a:r>
            <a:endParaRPr b="1" sz="2000"/>
          </a:p>
        </p:txBody>
      </p:sp>
      <p:sp>
        <p:nvSpPr>
          <p:cNvPr id="1493" name="Google Shape;1493;p41"/>
          <p:cNvSpPr txBox="1"/>
          <p:nvPr>
            <p:ph idx="4294967295" type="title"/>
          </p:nvPr>
        </p:nvSpPr>
        <p:spPr>
          <a:xfrm>
            <a:off x="720000" y="736150"/>
            <a:ext cx="7704000" cy="98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9F9AA"/>
                </a:solidFill>
              </a:rPr>
              <a:t>1986</a:t>
            </a:r>
            <a:endParaRPr sz="5000">
              <a:solidFill>
                <a:srgbClr val="F9F9A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 Outer Space by Slidesgo">
  <a:themeElements>
    <a:clrScheme name="Simple Light">
      <a:dk1>
        <a:srgbClr val="FFFFFF"/>
      </a:dk1>
      <a:lt1>
        <a:srgbClr val="CB5568"/>
      </a:lt1>
      <a:dk2>
        <a:srgbClr val="EE9480"/>
      </a:dk2>
      <a:lt2>
        <a:srgbClr val="FF1329"/>
      </a:lt2>
      <a:accent1>
        <a:srgbClr val="00C0C0"/>
      </a:accent1>
      <a:accent2>
        <a:srgbClr val="31B4ED"/>
      </a:accent2>
      <a:accent3>
        <a:srgbClr val="5D4682"/>
      </a:accent3>
      <a:accent4>
        <a:srgbClr val="7B5FA7"/>
      </a:accent4>
      <a:accent5>
        <a:srgbClr val="AC476D"/>
      </a:accent5>
      <a:accent6>
        <a:srgbClr val="FFE5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