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Libre Baskerville"/>
      <p:regular r:id="rId23"/>
      <p:bold r:id="rId24"/>
      <p: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LibreBaskerville-bold.fntdata"/><Relationship Id="rId23" Type="http://schemas.openxmlformats.org/officeDocument/2006/relationships/font" Target="fonts/LibreBaskerville-regular.fntdata"/><Relationship Id="rId25" Type="http://schemas.openxmlformats.org/officeDocument/2006/relationships/font" Target="fonts/LibreBaskerville-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8152407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58152407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81524074d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81524074d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81524074d_2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581524074d_2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81524074d_2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81524074d_2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581524074d_2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581524074d_2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/>
          <p:nvPr>
            <p:ph idx="2" type="pic"/>
          </p:nvPr>
        </p:nvSpPr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25700" y="2649900"/>
            <a:ext cx="5705400" cy="11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6502400" y="2649900"/>
            <a:ext cx="25161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122125" y="4701375"/>
            <a:ext cx="23949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6628100" y="4701375"/>
            <a:ext cx="2390100" cy="3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3"/>
          <p:cNvSpPr txBox="1"/>
          <p:nvPr/>
        </p:nvSpPr>
        <p:spPr>
          <a:xfrm>
            <a:off x="7921775" y="3008400"/>
            <a:ext cx="124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eet">
  <p:cSld name="SECTION_HEADER_1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4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4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25700" y="125600"/>
            <a:ext cx="3314100" cy="54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3" type="subTitle"/>
          </p:nvPr>
        </p:nvSpPr>
        <p:spPr>
          <a:xfrm>
            <a:off x="5831600" y="236604"/>
            <a:ext cx="3187200" cy="36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46" name="Google Shape;146;p24"/>
          <p:cNvSpPr/>
          <p:nvPr>
            <p:ph idx="4" type="pic"/>
          </p:nvPr>
        </p:nvSpPr>
        <p:spPr>
          <a:xfrm>
            <a:off x="2514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x">
  <p:cSld name="TITLE_AND_BODY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125700" y="125597"/>
            <a:ext cx="3985500" cy="457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236800" y="125550"/>
            <a:ext cx="4782600" cy="457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type="title"/>
          </p:nvPr>
        </p:nvSpPr>
        <p:spPr>
          <a:xfrm>
            <a:off x="4500950" y="349600"/>
            <a:ext cx="42543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Baskerville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543850" y="1752125"/>
            <a:ext cx="4168500" cy="26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●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○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ibre Baskerville"/>
              <a:buChar char="■"/>
              <a:defRPr sz="2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154" name="Google Shape;154;p25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TITLE_AND_TWO_COLUMNS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>
            <p:ph idx="2" type="pic"/>
          </p:nvPr>
        </p:nvSpPr>
        <p:spPr>
          <a:xfrm>
            <a:off x="2514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2514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163" name="Google Shape;163;p26"/>
          <p:cNvSpPr txBox="1"/>
          <p:nvPr>
            <p:ph idx="3" type="title"/>
          </p:nvPr>
        </p:nvSpPr>
        <p:spPr>
          <a:xfrm>
            <a:off x="18455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4" type="title"/>
          </p:nvPr>
        </p:nvSpPr>
        <p:spPr>
          <a:xfrm>
            <a:off x="34396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251400" y="22178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5" type="subTitle"/>
          </p:nvPr>
        </p:nvSpPr>
        <p:spPr>
          <a:xfrm>
            <a:off x="1860124" y="2217823"/>
            <a:ext cx="145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6" type="subTitle"/>
          </p:nvPr>
        </p:nvSpPr>
        <p:spPr>
          <a:xfrm>
            <a:off x="34396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68" name="Google Shape;168;p26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6"/>
          <p:cNvSpPr txBox="1"/>
          <p:nvPr>
            <p:ph idx="7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8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1" name="Google Shape;171;p26"/>
          <p:cNvSpPr/>
          <p:nvPr>
            <p:ph idx="9" type="pic"/>
          </p:nvPr>
        </p:nvSpPr>
        <p:spPr>
          <a:xfrm>
            <a:off x="18455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2" name="Google Shape;172;p26"/>
          <p:cNvSpPr/>
          <p:nvPr>
            <p:ph idx="13" type="pic"/>
          </p:nvPr>
        </p:nvSpPr>
        <p:spPr>
          <a:xfrm>
            <a:off x="34396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14" type="pic"/>
          </p:nvPr>
        </p:nvSpPr>
        <p:spPr>
          <a:xfrm>
            <a:off x="50337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>
            <p:ph idx="15" type="pic"/>
          </p:nvPr>
        </p:nvSpPr>
        <p:spPr>
          <a:xfrm>
            <a:off x="6627800" y="2828798"/>
            <a:ext cx="1468500" cy="187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5" name="Google Shape;175;p26"/>
          <p:cNvSpPr txBox="1"/>
          <p:nvPr>
            <p:ph idx="16" type="title"/>
          </p:nvPr>
        </p:nvSpPr>
        <p:spPr>
          <a:xfrm>
            <a:off x="50337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17" type="subTitle"/>
          </p:nvPr>
        </p:nvSpPr>
        <p:spPr>
          <a:xfrm>
            <a:off x="50337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18" type="title"/>
          </p:nvPr>
        </p:nvSpPr>
        <p:spPr>
          <a:xfrm>
            <a:off x="6627800" y="1670323"/>
            <a:ext cx="1468500" cy="4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9" type="subTitle"/>
          </p:nvPr>
        </p:nvSpPr>
        <p:spPr>
          <a:xfrm>
            <a:off x="6627800" y="2211623"/>
            <a:ext cx="1468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20" type="title"/>
          </p:nvPr>
        </p:nvSpPr>
        <p:spPr>
          <a:xfrm>
            <a:off x="125700" y="134475"/>
            <a:ext cx="79707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180" name="Google Shape;180;p2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 ">
  <p:cSld name="TITLE_ONLY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7"/>
          <p:cNvCxnSpPr/>
          <p:nvPr/>
        </p:nvCxnSpPr>
        <p:spPr>
          <a:xfrm>
            <a:off x="-27475" y="2390175"/>
            <a:ext cx="925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4570800" y="-10350"/>
            <a:ext cx="0" cy="483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idx="1" type="subTitle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8" name="Google Shape;188;p27"/>
          <p:cNvSpPr txBox="1"/>
          <p:nvPr>
            <p:ph idx="3" type="subTitle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89" name="Google Shape;189;p27"/>
          <p:cNvSpPr txBox="1"/>
          <p:nvPr>
            <p:ph idx="4" type="subTitle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90" name="Google Shape;190;p27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7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93" name="Google Shape;193;p2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ussion">
  <p:cSld name="TITLE_ONLY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/>
          <p:nvPr/>
        </p:nvSpPr>
        <p:spPr>
          <a:xfrm>
            <a:off x="4572000" y="2411100"/>
            <a:ext cx="4572000" cy="27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8"/>
          <p:cNvSpPr/>
          <p:nvPr/>
        </p:nvSpPr>
        <p:spPr>
          <a:xfrm>
            <a:off x="0" y="2411100"/>
            <a:ext cx="4572000" cy="273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4572000" y="0"/>
            <a:ext cx="4572000" cy="24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8"/>
          <p:cNvSpPr/>
          <p:nvPr/>
        </p:nvSpPr>
        <p:spPr>
          <a:xfrm>
            <a:off x="0" y="0"/>
            <a:ext cx="4572000" cy="241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8"/>
          <p:cNvSpPr txBox="1"/>
          <p:nvPr>
            <p:ph idx="1" type="subTitle"/>
          </p:nvPr>
        </p:nvSpPr>
        <p:spPr>
          <a:xfrm>
            <a:off x="125700" y="125600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2" type="subTitle"/>
          </p:nvPr>
        </p:nvSpPr>
        <p:spPr>
          <a:xfrm>
            <a:off x="6875400" y="125600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subTitle"/>
          </p:nvPr>
        </p:nvSpPr>
        <p:spPr>
          <a:xfrm>
            <a:off x="6875400" y="4383975"/>
            <a:ext cx="21438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4" type="subTitle"/>
          </p:nvPr>
        </p:nvSpPr>
        <p:spPr>
          <a:xfrm>
            <a:off x="125700" y="4383975"/>
            <a:ext cx="21405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205" name="Google Shape;205;p28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8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08" name="Google Shape;208;p2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ure Input">
  <p:cSld name="ONE_COLUMN_TEXT"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251400" y="1680400"/>
            <a:ext cx="1468500" cy="302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1845500" y="1680400"/>
            <a:ext cx="1468500" cy="3021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3439600" y="1680400"/>
            <a:ext cx="1468500" cy="302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9"/>
          <p:cNvSpPr txBox="1"/>
          <p:nvPr>
            <p:ph type="title"/>
          </p:nvPr>
        </p:nvSpPr>
        <p:spPr>
          <a:xfrm>
            <a:off x="125700" y="125600"/>
            <a:ext cx="8642100" cy="7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23978" y="2596823"/>
            <a:ext cx="13230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2" type="body"/>
          </p:nvPr>
        </p:nvSpPr>
        <p:spPr>
          <a:xfrm>
            <a:off x="1918085" y="2596782"/>
            <a:ext cx="13233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3512185" y="2596890"/>
            <a:ext cx="13233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subTitle"/>
          </p:nvPr>
        </p:nvSpPr>
        <p:spPr>
          <a:xfrm>
            <a:off x="490551" y="1735531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5" type="subTitle"/>
          </p:nvPr>
        </p:nvSpPr>
        <p:spPr>
          <a:xfrm>
            <a:off x="2084677" y="1742395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ibre Baskerville"/>
              <a:buNone/>
              <a:defRPr sz="12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6" type="subTitle"/>
          </p:nvPr>
        </p:nvSpPr>
        <p:spPr>
          <a:xfrm>
            <a:off x="3678777" y="1742612"/>
            <a:ext cx="9900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Libre Baskerville"/>
              <a:buNone/>
              <a:defRPr sz="12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cxnSp>
        <p:nvCxnSpPr>
          <p:cNvPr id="222" name="Google Shape;222;p29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9"/>
          <p:cNvSpPr txBox="1"/>
          <p:nvPr>
            <p:ph idx="7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8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9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rt Stop Continue">
  <p:cSld name="ONE_COLUMN_TEXT_1_1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4782500" y="317550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"/>
          <p:cNvSpPr/>
          <p:nvPr/>
        </p:nvSpPr>
        <p:spPr>
          <a:xfrm>
            <a:off x="4782500" y="1814413"/>
            <a:ext cx="4111200" cy="13716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0"/>
          <p:cNvSpPr/>
          <p:nvPr/>
        </p:nvSpPr>
        <p:spPr>
          <a:xfrm>
            <a:off x="4782500" y="3320750"/>
            <a:ext cx="4111200" cy="138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3" type="body"/>
          </p:nvPr>
        </p:nvSpPr>
        <p:spPr>
          <a:xfrm>
            <a:off x="5033900" y="317600"/>
            <a:ext cx="3601200" cy="1371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4" type="body"/>
          </p:nvPr>
        </p:nvSpPr>
        <p:spPr>
          <a:xfrm>
            <a:off x="5033900" y="1819175"/>
            <a:ext cx="3601200" cy="1371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7" name="Google Shape;237;p30"/>
          <p:cNvSpPr txBox="1"/>
          <p:nvPr>
            <p:ph idx="5" type="body"/>
          </p:nvPr>
        </p:nvSpPr>
        <p:spPr>
          <a:xfrm>
            <a:off x="5033900" y="3320750"/>
            <a:ext cx="3601200" cy="13806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3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ONE_COLUMN_TEXT_1_1_1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125700" y="134475"/>
            <a:ext cx="25170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42" name="Google Shape;242;p3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5" name="Google Shape;245;p31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>
            <a:off x="3314045" y="28860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3314045" y="180891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3314000" y="3329144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6502495" y="28845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6502495" y="1808760"/>
            <a:ext cx="2391300" cy="1371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6502450" y="3328994"/>
            <a:ext cx="2391300" cy="13716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 txBox="1"/>
          <p:nvPr/>
        </p:nvSpPr>
        <p:spPr>
          <a:xfrm>
            <a:off x="2642663" y="28860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3" name="Google Shape;253;p31"/>
          <p:cNvSpPr txBox="1"/>
          <p:nvPr/>
        </p:nvSpPr>
        <p:spPr>
          <a:xfrm>
            <a:off x="2642663" y="180891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4" name="Google Shape;254;p31"/>
          <p:cNvSpPr txBox="1"/>
          <p:nvPr/>
        </p:nvSpPr>
        <p:spPr>
          <a:xfrm>
            <a:off x="2642600" y="332914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5" name="Google Shape;255;p31"/>
          <p:cNvSpPr txBox="1"/>
          <p:nvPr/>
        </p:nvSpPr>
        <p:spPr>
          <a:xfrm>
            <a:off x="5831163" y="28845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5831163" y="1808760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5831100" y="3328994"/>
            <a:ext cx="671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	</a:t>
            </a:r>
            <a:endParaRPr sz="3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58" name="Google Shape;258;p31"/>
          <p:cNvSpPr txBox="1"/>
          <p:nvPr>
            <p:ph idx="3" type="body"/>
          </p:nvPr>
        </p:nvSpPr>
        <p:spPr>
          <a:xfrm>
            <a:off x="3314000" y="288600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31"/>
          <p:cNvSpPr txBox="1"/>
          <p:nvPr>
            <p:ph idx="4" type="body"/>
          </p:nvPr>
        </p:nvSpPr>
        <p:spPr>
          <a:xfrm>
            <a:off x="3314050" y="1808985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0" name="Google Shape;260;p31"/>
          <p:cNvSpPr txBox="1"/>
          <p:nvPr>
            <p:ph idx="5" type="body"/>
          </p:nvPr>
        </p:nvSpPr>
        <p:spPr>
          <a:xfrm>
            <a:off x="6502500" y="288300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1" name="Google Shape;261;p31"/>
          <p:cNvSpPr txBox="1"/>
          <p:nvPr>
            <p:ph idx="6" type="body"/>
          </p:nvPr>
        </p:nvSpPr>
        <p:spPr>
          <a:xfrm>
            <a:off x="6502450" y="1808835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2" name="Google Shape;262;p31"/>
          <p:cNvSpPr txBox="1"/>
          <p:nvPr>
            <p:ph idx="7" type="body"/>
          </p:nvPr>
        </p:nvSpPr>
        <p:spPr>
          <a:xfrm>
            <a:off x="3314000" y="3329144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8" type="body"/>
          </p:nvPr>
        </p:nvSpPr>
        <p:spPr>
          <a:xfrm>
            <a:off x="6502450" y="3328994"/>
            <a:ext cx="2391300" cy="13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4" name="Google Shape;264;p3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y">
  <p:cSld name="CUSTOM_7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>
            <p:ph idx="2" type="pic"/>
          </p:nvPr>
        </p:nvSpPr>
        <p:spPr>
          <a:xfrm>
            <a:off x="3822106" y="0"/>
            <a:ext cx="532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125700" y="134475"/>
            <a:ext cx="4111200" cy="17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251400" y="2985775"/>
            <a:ext cx="3570900" cy="15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5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3"/>
          <p:cNvSpPr txBox="1"/>
          <p:nvPr>
            <p:ph idx="1" type="subTitle"/>
          </p:nvPr>
        </p:nvSpPr>
        <p:spPr>
          <a:xfrm>
            <a:off x="125700" y="125592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2" type="body"/>
          </p:nvPr>
        </p:nvSpPr>
        <p:spPr>
          <a:xfrm>
            <a:off x="125600" y="530600"/>
            <a:ext cx="4782600" cy="10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33"/>
          <p:cNvSpPr txBox="1"/>
          <p:nvPr>
            <p:ph type="title"/>
          </p:nvPr>
        </p:nvSpPr>
        <p:spPr>
          <a:xfrm>
            <a:off x="6355500" y="125600"/>
            <a:ext cx="26628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Font typeface="Libre Baskerville"/>
              <a:buNone/>
              <a:defRPr b="1" sz="7200"/>
            </a:lvl9pPr>
          </a:lstStyle>
          <a:p/>
        </p:txBody>
      </p:sp>
      <p:cxnSp>
        <p:nvCxnSpPr>
          <p:cNvPr id="275" name="Google Shape;275;p33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33"/>
          <p:cNvSpPr txBox="1"/>
          <p:nvPr>
            <p:ph idx="3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4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8" name="Google Shape;278;p3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APTION_ONLY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/>
          <p:nvPr/>
        </p:nvSpPr>
        <p:spPr>
          <a:xfrm>
            <a:off x="845375" y="0"/>
            <a:ext cx="5352900" cy="4829700"/>
          </a:xfrm>
          <a:prstGeom prst="roundRect">
            <a:avLst>
              <a:gd fmla="val 1151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0" y="0"/>
            <a:ext cx="2762400" cy="51435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03030"/>
              </a:solidFill>
            </a:endParaRPr>
          </a:p>
        </p:txBody>
      </p:sp>
      <p:sp>
        <p:nvSpPr>
          <p:cNvPr id="283" name="Google Shape;283;p3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4"/>
          <p:cNvSpPr txBox="1"/>
          <p:nvPr>
            <p:ph type="title"/>
          </p:nvPr>
        </p:nvSpPr>
        <p:spPr>
          <a:xfrm>
            <a:off x="125700" y="125600"/>
            <a:ext cx="23913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2963075" y="132492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6" name="Google Shape;286;p34"/>
          <p:cNvSpPr txBox="1"/>
          <p:nvPr>
            <p:ph idx="2" type="subTitle"/>
          </p:nvPr>
        </p:nvSpPr>
        <p:spPr>
          <a:xfrm>
            <a:off x="65024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34"/>
          <p:cNvSpPr txBox="1"/>
          <p:nvPr>
            <p:ph idx="3" type="body"/>
          </p:nvPr>
        </p:nvSpPr>
        <p:spPr>
          <a:xfrm>
            <a:off x="2963075" y="773325"/>
            <a:ext cx="27423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8" name="Google Shape;288;p34"/>
          <p:cNvSpPr txBox="1"/>
          <p:nvPr>
            <p:ph idx="4" type="body"/>
          </p:nvPr>
        </p:nvSpPr>
        <p:spPr>
          <a:xfrm>
            <a:off x="6502400" y="773325"/>
            <a:ext cx="25158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89" name="Google Shape;289;p34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4"/>
          <p:cNvSpPr txBox="1"/>
          <p:nvPr>
            <p:ph idx="5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6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&amp; Photo">
  <p:cSld name="CUSTOM_3">
    <p:bg>
      <p:bgPr>
        <a:solidFill>
          <a:schemeClr val="dk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5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7" name="Google Shape;297;p35"/>
          <p:cNvSpPr/>
          <p:nvPr/>
        </p:nvSpPr>
        <p:spPr>
          <a:xfrm>
            <a:off x="125700" y="2379075"/>
            <a:ext cx="4782600" cy="2322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8" name="Google Shape;298;p35"/>
          <p:cNvSpPr/>
          <p:nvPr>
            <p:ph idx="2" type="pic"/>
          </p:nvPr>
        </p:nvSpPr>
        <p:spPr>
          <a:xfrm>
            <a:off x="5033900" y="125600"/>
            <a:ext cx="3984300" cy="457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35"/>
          <p:cNvSpPr txBox="1"/>
          <p:nvPr>
            <p:ph idx="1" type="subTitle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00" name="Google Shape;300;p35"/>
          <p:cNvSpPr txBox="1"/>
          <p:nvPr>
            <p:ph idx="3" type="body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01" name="Google Shape;301;p35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5"/>
          <p:cNvSpPr txBox="1"/>
          <p:nvPr>
            <p:ph idx="4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5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3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&amp; Photo">
  <p:cSld name="CUSTOM_3_1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6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9" name="Google Shape;309;p36"/>
          <p:cNvSpPr/>
          <p:nvPr>
            <p:ph idx="2" type="pic"/>
          </p:nvPr>
        </p:nvSpPr>
        <p:spPr>
          <a:xfrm>
            <a:off x="5033900" y="125600"/>
            <a:ext cx="3984300" cy="457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10" name="Google Shape;310;p36"/>
          <p:cNvSpPr txBox="1"/>
          <p:nvPr>
            <p:ph idx="1" type="subTitle"/>
          </p:nvPr>
        </p:nvSpPr>
        <p:spPr>
          <a:xfrm>
            <a:off x="251400" y="2512475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1" name="Google Shape;311;p36"/>
          <p:cNvSpPr txBox="1"/>
          <p:nvPr>
            <p:ph idx="3" type="body"/>
          </p:nvPr>
        </p:nvSpPr>
        <p:spPr>
          <a:xfrm>
            <a:off x="251400" y="3003175"/>
            <a:ext cx="4454400" cy="15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6"/>
          <p:cNvSpPr txBox="1"/>
          <p:nvPr>
            <p:ph idx="4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14" name="Google Shape;314;p36"/>
          <p:cNvSpPr txBox="1"/>
          <p:nvPr>
            <p:ph idx="5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15" name="Google Shape;315;p36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6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7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320" name="Google Shape;320;p37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37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2" name="Google Shape;322;p37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23" name="Google Shape;323;p37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7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 Timeline">
  <p:cSld name="BIG_NUMBER_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8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8"/>
          <p:cNvCxnSpPr/>
          <p:nvPr/>
        </p:nvCxnSpPr>
        <p:spPr>
          <a:xfrm>
            <a:off x="2642600" y="36611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8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8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8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2" name="Google Shape;332;p38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333" name="Google Shape;333;p38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8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36" name="Google Shape;336;p38"/>
          <p:cNvSpPr/>
          <p:nvPr>
            <p:ph idx="3" type="pic"/>
          </p:nvPr>
        </p:nvSpPr>
        <p:spPr>
          <a:xfrm>
            <a:off x="1942950" y="13691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7" name="Google Shape;337;p38"/>
          <p:cNvSpPr txBox="1"/>
          <p:nvPr>
            <p:ph idx="4" type="title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8" name="Google Shape;338;p38"/>
          <p:cNvSpPr txBox="1"/>
          <p:nvPr>
            <p:ph idx="5" type="subTitle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39" name="Google Shape;339;p38"/>
          <p:cNvSpPr/>
          <p:nvPr>
            <p:ph idx="6" type="pic"/>
          </p:nvPr>
        </p:nvSpPr>
        <p:spPr>
          <a:xfrm>
            <a:off x="1943050" y="34022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0" name="Google Shape;340;p38"/>
          <p:cNvSpPr txBox="1"/>
          <p:nvPr>
            <p:ph idx="7" type="title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1" name="Google Shape;341;p38"/>
          <p:cNvSpPr txBox="1"/>
          <p:nvPr>
            <p:ph idx="8" type="subTitle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42" name="Google Shape;342;p38"/>
          <p:cNvSpPr/>
          <p:nvPr>
            <p:ph idx="9" type="pic"/>
          </p:nvPr>
        </p:nvSpPr>
        <p:spPr>
          <a:xfrm>
            <a:off x="1942950" y="2724525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3" name="Google Shape;343;p38"/>
          <p:cNvSpPr txBox="1"/>
          <p:nvPr>
            <p:ph idx="13" type="title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4" name="Google Shape;344;p38"/>
          <p:cNvSpPr txBox="1"/>
          <p:nvPr>
            <p:ph idx="14" type="subTitle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45" name="Google Shape;345;p38"/>
          <p:cNvSpPr/>
          <p:nvPr>
            <p:ph idx="15" type="pic"/>
          </p:nvPr>
        </p:nvSpPr>
        <p:spPr>
          <a:xfrm>
            <a:off x="1942950" y="20468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38"/>
          <p:cNvSpPr txBox="1"/>
          <p:nvPr>
            <p:ph idx="16" type="title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38"/>
          <p:cNvSpPr txBox="1"/>
          <p:nvPr>
            <p:ph idx="17" type="subTitle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48" name="Google Shape;348;p38"/>
          <p:cNvSpPr/>
          <p:nvPr>
            <p:ph idx="18" type="pic"/>
          </p:nvPr>
        </p:nvSpPr>
        <p:spPr>
          <a:xfrm>
            <a:off x="1942950" y="40799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9" name="Google Shape;349;p38"/>
          <p:cNvSpPr txBox="1"/>
          <p:nvPr>
            <p:ph idx="19" type="title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0" name="Google Shape;350;p38"/>
          <p:cNvSpPr txBox="1"/>
          <p:nvPr>
            <p:ph idx="20" type="subTitle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1" name="Google Shape;351;p38"/>
          <p:cNvSpPr txBox="1"/>
          <p:nvPr/>
        </p:nvSpPr>
        <p:spPr>
          <a:xfrm>
            <a:off x="251821" y="882063"/>
            <a:ext cx="1432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Role</a:t>
            </a:r>
            <a:endParaRPr sz="1000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2" name="Google Shape;352;p38"/>
          <p:cNvSpPr txBox="1"/>
          <p:nvPr>
            <p:ph idx="21" type="subTitle"/>
          </p:nvPr>
        </p:nvSpPr>
        <p:spPr>
          <a:xfrm>
            <a:off x="264275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3" name="Google Shape;353;p38"/>
          <p:cNvSpPr txBox="1"/>
          <p:nvPr>
            <p:ph idx="22" type="subTitle"/>
          </p:nvPr>
        </p:nvSpPr>
        <p:spPr>
          <a:xfrm>
            <a:off x="472770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54" name="Google Shape;354;p38"/>
          <p:cNvSpPr txBox="1"/>
          <p:nvPr>
            <p:ph idx="23" type="subTitle"/>
          </p:nvPr>
        </p:nvSpPr>
        <p:spPr>
          <a:xfrm>
            <a:off x="6810250" y="845050"/>
            <a:ext cx="20847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355" name="Google Shape;355;p38"/>
          <p:cNvCxnSpPr/>
          <p:nvPr/>
        </p:nvCxnSpPr>
        <p:spPr>
          <a:xfrm>
            <a:off x="251600" y="1244250"/>
            <a:ext cx="8642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38"/>
          <p:cNvSpPr txBox="1"/>
          <p:nvPr>
            <p:ph idx="24" type="subTitle"/>
          </p:nvPr>
        </p:nvSpPr>
        <p:spPr>
          <a:xfrm>
            <a:off x="251400" y="847950"/>
            <a:ext cx="2391300" cy="3963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57" name="Google Shape;357;p38"/>
          <p:cNvCxnSpPr/>
          <p:nvPr/>
        </p:nvCxnSpPr>
        <p:spPr>
          <a:xfrm>
            <a:off x="4726475" y="845038"/>
            <a:ext cx="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8"/>
          <p:cNvCxnSpPr/>
          <p:nvPr/>
        </p:nvCxnSpPr>
        <p:spPr>
          <a:xfrm>
            <a:off x="6810250" y="855063"/>
            <a:ext cx="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3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8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pe">
  <p:cSld name="BIG_NUMBER_3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 txBox="1"/>
          <p:nvPr>
            <p:ph type="title"/>
          </p:nvPr>
        </p:nvSpPr>
        <p:spPr>
          <a:xfrm>
            <a:off x="2642600" y="1021700"/>
            <a:ext cx="3859800" cy="278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Font typeface="Libre Baskerville"/>
              <a:buNone/>
              <a:defRPr sz="5600"/>
            </a:lvl9pPr>
          </a:lstStyle>
          <a:p/>
        </p:txBody>
      </p:sp>
      <p:cxnSp>
        <p:nvCxnSpPr>
          <p:cNvPr id="364" name="Google Shape;364;p3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39"/>
          <p:cNvSpPr txBox="1"/>
          <p:nvPr>
            <p:ph idx="1" type="subTitle"/>
          </p:nvPr>
        </p:nvSpPr>
        <p:spPr>
          <a:xfrm>
            <a:off x="25255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6" name="Google Shape;366;p39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67" name="Google Shape;367;p39"/>
          <p:cNvSpPr/>
          <p:nvPr/>
        </p:nvSpPr>
        <p:spPr>
          <a:xfrm>
            <a:off x="2642600" y="1021650"/>
            <a:ext cx="3859800" cy="2783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251400" y="102165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251400" y="2964734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251400" y="1993206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6627150" y="102165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6627150" y="296470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6626850" y="1993200"/>
            <a:ext cx="2265600" cy="8406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9"/>
          <p:cNvSpPr txBox="1"/>
          <p:nvPr>
            <p:ph idx="3" type="subTitle"/>
          </p:nvPr>
        </p:nvSpPr>
        <p:spPr>
          <a:xfrm>
            <a:off x="251300" y="1021650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5" name="Google Shape;375;p39"/>
          <p:cNvSpPr txBox="1"/>
          <p:nvPr>
            <p:ph idx="4" type="subTitle"/>
          </p:nvPr>
        </p:nvSpPr>
        <p:spPr>
          <a:xfrm>
            <a:off x="252550" y="199318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6" name="Google Shape;376;p39"/>
          <p:cNvSpPr txBox="1"/>
          <p:nvPr>
            <p:ph idx="5" type="subTitle"/>
          </p:nvPr>
        </p:nvSpPr>
        <p:spPr>
          <a:xfrm>
            <a:off x="252250" y="29647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7" name="Google Shape;377;p39"/>
          <p:cNvSpPr txBox="1"/>
          <p:nvPr>
            <p:ph idx="6" type="subTitle"/>
          </p:nvPr>
        </p:nvSpPr>
        <p:spPr>
          <a:xfrm>
            <a:off x="6627150" y="29647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8" name="Google Shape;378;p39"/>
          <p:cNvSpPr txBox="1"/>
          <p:nvPr>
            <p:ph idx="7" type="subTitle"/>
          </p:nvPr>
        </p:nvSpPr>
        <p:spPr>
          <a:xfrm>
            <a:off x="6626850" y="1993163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79" name="Google Shape;379;p39"/>
          <p:cNvSpPr txBox="1"/>
          <p:nvPr>
            <p:ph idx="8" type="subTitle"/>
          </p:nvPr>
        </p:nvSpPr>
        <p:spPr>
          <a:xfrm>
            <a:off x="6628000" y="1021638"/>
            <a:ext cx="2265600" cy="84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0" name="Google Shape;380;p3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9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gnments">
  <p:cSld name="BIG_NUMBER_2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0"/>
          <p:cNvSpPr txBox="1"/>
          <p:nvPr>
            <p:ph type="title"/>
          </p:nvPr>
        </p:nvSpPr>
        <p:spPr>
          <a:xfrm>
            <a:off x="122600" y="125600"/>
            <a:ext cx="57084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385" name="Google Shape;385;p40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40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87" name="Google Shape;387;p40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388" name="Google Shape;388;p40"/>
          <p:cNvCxnSpPr/>
          <p:nvPr/>
        </p:nvCxnSpPr>
        <p:spPr>
          <a:xfrm>
            <a:off x="2642715" y="16490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0"/>
          <p:cNvCxnSpPr/>
          <p:nvPr/>
        </p:nvCxnSpPr>
        <p:spPr>
          <a:xfrm>
            <a:off x="2642600" y="36857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0"/>
          <p:cNvCxnSpPr/>
          <p:nvPr/>
        </p:nvCxnSpPr>
        <p:spPr>
          <a:xfrm>
            <a:off x="2642830" y="23279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0"/>
          <p:cNvCxnSpPr/>
          <p:nvPr/>
        </p:nvCxnSpPr>
        <p:spPr>
          <a:xfrm>
            <a:off x="2642830" y="30068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2" name="Google Shape;392;p40"/>
          <p:cNvCxnSpPr/>
          <p:nvPr/>
        </p:nvCxnSpPr>
        <p:spPr>
          <a:xfrm>
            <a:off x="2642830" y="4364625"/>
            <a:ext cx="6251100" cy="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40"/>
          <p:cNvSpPr/>
          <p:nvPr>
            <p:ph idx="3" type="pic"/>
          </p:nvPr>
        </p:nvSpPr>
        <p:spPr>
          <a:xfrm>
            <a:off x="1942950" y="13691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4" name="Google Shape;394;p40"/>
          <p:cNvSpPr txBox="1"/>
          <p:nvPr>
            <p:ph idx="4" type="title"/>
          </p:nvPr>
        </p:nvSpPr>
        <p:spPr>
          <a:xfrm>
            <a:off x="251400" y="1487175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5" name="Google Shape;395;p40"/>
          <p:cNvSpPr txBox="1"/>
          <p:nvPr>
            <p:ph idx="5" type="subTitle"/>
          </p:nvPr>
        </p:nvSpPr>
        <p:spPr>
          <a:xfrm>
            <a:off x="251509" y="1663525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6" name="Google Shape;396;p40"/>
          <p:cNvSpPr/>
          <p:nvPr>
            <p:ph idx="6" type="pic"/>
          </p:nvPr>
        </p:nvSpPr>
        <p:spPr>
          <a:xfrm>
            <a:off x="1943050" y="34022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97" name="Google Shape;397;p40"/>
          <p:cNvSpPr txBox="1"/>
          <p:nvPr>
            <p:ph idx="7" type="title"/>
          </p:nvPr>
        </p:nvSpPr>
        <p:spPr>
          <a:xfrm>
            <a:off x="251500" y="21637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8" name="Google Shape;398;p40"/>
          <p:cNvSpPr txBox="1"/>
          <p:nvPr>
            <p:ph idx="8" type="subTitle"/>
          </p:nvPr>
        </p:nvSpPr>
        <p:spPr>
          <a:xfrm>
            <a:off x="251609" y="23400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399" name="Google Shape;399;p40"/>
          <p:cNvSpPr/>
          <p:nvPr>
            <p:ph idx="9" type="pic"/>
          </p:nvPr>
        </p:nvSpPr>
        <p:spPr>
          <a:xfrm>
            <a:off x="1942950" y="2724525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0" name="Google Shape;400;p40"/>
          <p:cNvSpPr txBox="1"/>
          <p:nvPr>
            <p:ph idx="13" type="title"/>
          </p:nvPr>
        </p:nvSpPr>
        <p:spPr>
          <a:xfrm>
            <a:off x="251400" y="2842600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1" name="Google Shape;401;p40"/>
          <p:cNvSpPr txBox="1"/>
          <p:nvPr>
            <p:ph idx="14" type="subTitle"/>
          </p:nvPr>
        </p:nvSpPr>
        <p:spPr>
          <a:xfrm>
            <a:off x="251509" y="3018950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02" name="Google Shape;402;p40"/>
          <p:cNvSpPr/>
          <p:nvPr>
            <p:ph idx="15" type="pic"/>
          </p:nvPr>
        </p:nvSpPr>
        <p:spPr>
          <a:xfrm>
            <a:off x="1942950" y="204680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3" name="Google Shape;403;p40"/>
          <p:cNvSpPr txBox="1"/>
          <p:nvPr>
            <p:ph idx="16" type="title"/>
          </p:nvPr>
        </p:nvSpPr>
        <p:spPr>
          <a:xfrm>
            <a:off x="251400" y="35203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4" name="Google Shape;404;p40"/>
          <p:cNvSpPr txBox="1"/>
          <p:nvPr>
            <p:ph idx="17" type="subTitle"/>
          </p:nvPr>
        </p:nvSpPr>
        <p:spPr>
          <a:xfrm>
            <a:off x="251509" y="36966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05" name="Google Shape;405;p40"/>
          <p:cNvSpPr/>
          <p:nvPr>
            <p:ph idx="18" type="pic"/>
          </p:nvPr>
        </p:nvSpPr>
        <p:spPr>
          <a:xfrm>
            <a:off x="1942950" y="4079938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06" name="Google Shape;406;p40"/>
          <p:cNvSpPr txBox="1"/>
          <p:nvPr>
            <p:ph idx="19" type="title"/>
          </p:nvPr>
        </p:nvSpPr>
        <p:spPr>
          <a:xfrm>
            <a:off x="251400" y="4198013"/>
            <a:ext cx="15939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7" name="Google Shape;407;p40"/>
          <p:cNvSpPr txBox="1"/>
          <p:nvPr>
            <p:ph idx="20" type="subTitle"/>
          </p:nvPr>
        </p:nvSpPr>
        <p:spPr>
          <a:xfrm>
            <a:off x="251509" y="4374363"/>
            <a:ext cx="15939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08" name="Google Shape;408;p40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put">
  <p:cSld name="BIG_NUMBER_1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1"/>
          <p:cNvSpPr txBox="1"/>
          <p:nvPr>
            <p:ph type="title"/>
          </p:nvPr>
        </p:nvSpPr>
        <p:spPr>
          <a:xfrm>
            <a:off x="122600" y="125600"/>
            <a:ext cx="71769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Libre Baskerville"/>
              <a:buNone/>
              <a:defRPr sz="3600"/>
            </a:lvl9pPr>
          </a:lstStyle>
          <a:p/>
        </p:txBody>
      </p:sp>
      <p:cxnSp>
        <p:nvCxnSpPr>
          <p:cNvPr id="413" name="Google Shape;413;p41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41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5" name="Google Shape;415;p41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6" name="Google Shape;416;p41"/>
          <p:cNvSpPr/>
          <p:nvPr>
            <p:ph idx="3" type="pic"/>
          </p:nvPr>
        </p:nvSpPr>
        <p:spPr>
          <a:xfrm>
            <a:off x="6986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17" name="Google Shape;417;p41"/>
          <p:cNvSpPr txBox="1"/>
          <p:nvPr>
            <p:ph idx="4" type="title"/>
          </p:nvPr>
        </p:nvSpPr>
        <p:spPr>
          <a:xfrm>
            <a:off x="2514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18" name="Google Shape;418;p41"/>
          <p:cNvSpPr txBox="1"/>
          <p:nvPr>
            <p:ph idx="5" type="subTitle"/>
          </p:nvPr>
        </p:nvSpPr>
        <p:spPr>
          <a:xfrm>
            <a:off x="2515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9" name="Google Shape;419;p41"/>
          <p:cNvSpPr/>
          <p:nvPr>
            <p:ph idx="6" type="pic"/>
          </p:nvPr>
        </p:nvSpPr>
        <p:spPr>
          <a:xfrm>
            <a:off x="60805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0" name="Google Shape;420;p41"/>
          <p:cNvSpPr txBox="1"/>
          <p:nvPr>
            <p:ph idx="7" type="title"/>
          </p:nvPr>
        </p:nvSpPr>
        <p:spPr>
          <a:xfrm>
            <a:off x="20281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1" name="Google Shape;421;p41"/>
          <p:cNvSpPr txBox="1"/>
          <p:nvPr>
            <p:ph idx="8" type="subTitle"/>
          </p:nvPr>
        </p:nvSpPr>
        <p:spPr>
          <a:xfrm>
            <a:off x="20282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2" name="Google Shape;422;p41"/>
          <p:cNvSpPr/>
          <p:nvPr>
            <p:ph idx="9" type="pic"/>
          </p:nvPr>
        </p:nvSpPr>
        <p:spPr>
          <a:xfrm>
            <a:off x="428550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3" name="Google Shape;423;p41"/>
          <p:cNvSpPr txBox="1"/>
          <p:nvPr>
            <p:ph idx="13" type="title"/>
          </p:nvPr>
        </p:nvSpPr>
        <p:spPr>
          <a:xfrm>
            <a:off x="383825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4" name="Google Shape;424;p41"/>
          <p:cNvSpPr txBox="1"/>
          <p:nvPr>
            <p:ph idx="14" type="subTitle"/>
          </p:nvPr>
        </p:nvSpPr>
        <p:spPr>
          <a:xfrm>
            <a:off x="383835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5" name="Google Shape;425;p41"/>
          <p:cNvSpPr/>
          <p:nvPr>
            <p:ph idx="15" type="pic"/>
          </p:nvPr>
        </p:nvSpPr>
        <p:spPr>
          <a:xfrm>
            <a:off x="24752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6" name="Google Shape;426;p41"/>
          <p:cNvSpPr txBox="1"/>
          <p:nvPr>
            <p:ph idx="16" type="title"/>
          </p:nvPr>
        </p:nvSpPr>
        <p:spPr>
          <a:xfrm>
            <a:off x="56333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27" name="Google Shape;427;p41"/>
          <p:cNvSpPr txBox="1"/>
          <p:nvPr>
            <p:ph idx="17" type="subTitle"/>
          </p:nvPr>
        </p:nvSpPr>
        <p:spPr>
          <a:xfrm>
            <a:off x="56334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8" name="Google Shape;428;p41"/>
          <p:cNvSpPr/>
          <p:nvPr>
            <p:ph idx="18" type="pic"/>
          </p:nvPr>
        </p:nvSpPr>
        <p:spPr>
          <a:xfrm>
            <a:off x="7872450" y="1400050"/>
            <a:ext cx="573900" cy="570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29" name="Google Shape;429;p41"/>
          <p:cNvSpPr txBox="1"/>
          <p:nvPr>
            <p:ph idx="19" type="title"/>
          </p:nvPr>
        </p:nvSpPr>
        <p:spPr>
          <a:xfrm>
            <a:off x="7425200" y="2042625"/>
            <a:ext cx="1468200" cy="17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30" name="Google Shape;430;p41"/>
          <p:cNvSpPr txBox="1"/>
          <p:nvPr>
            <p:ph idx="20" type="subTitle"/>
          </p:nvPr>
        </p:nvSpPr>
        <p:spPr>
          <a:xfrm>
            <a:off x="7425300" y="2218975"/>
            <a:ext cx="1468200" cy="1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31" name="Google Shape;431;p41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4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Went Well">
  <p:cSld name="CUSTOM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2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"/>
          <p:cNvSpPr txBox="1"/>
          <p:nvPr>
            <p:ph idx="1" type="body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37" name="Google Shape;437;p42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38" name="Google Shape;438;p42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9" name="Google Shape;439;p42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0" name="Google Shape;440;p42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1" name="Google Shape;441;p42"/>
          <p:cNvSpPr/>
          <p:nvPr/>
        </p:nvSpPr>
        <p:spPr>
          <a:xfrm rot="-1123229">
            <a:off x="102017" y="4023335"/>
            <a:ext cx="1809188" cy="603006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/>
          <p:nvPr/>
        </p:nvSpPr>
        <p:spPr>
          <a:xfrm rot="127976">
            <a:off x="1454075" y="3264996"/>
            <a:ext cx="1809282" cy="603003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2"/>
          <p:cNvSpPr/>
          <p:nvPr/>
        </p:nvSpPr>
        <p:spPr>
          <a:xfrm rot="-1085817">
            <a:off x="1738007" y="4031653"/>
            <a:ext cx="1809180" cy="602992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 rot="2535455">
            <a:off x="3182763" y="3812669"/>
            <a:ext cx="1809195" cy="603002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2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Could Be Better">
  <p:cSld name="CUSTOM_1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3"/>
          <p:cNvSpPr/>
          <p:nvPr/>
        </p:nvSpPr>
        <p:spPr>
          <a:xfrm>
            <a:off x="4907100" y="125600"/>
            <a:ext cx="4111200" cy="45759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451" name="Google Shape;451;p43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43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3" name="Google Shape;453;p43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4" name="Google Shape;454;p43"/>
          <p:cNvSpPr/>
          <p:nvPr/>
        </p:nvSpPr>
        <p:spPr>
          <a:xfrm rot="-124589">
            <a:off x="2143221" y="3214879"/>
            <a:ext cx="1809270" cy="602983"/>
          </a:xfrm>
          <a:prstGeom prst="flowChartTerminator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3"/>
          <p:cNvSpPr/>
          <p:nvPr/>
        </p:nvSpPr>
        <p:spPr>
          <a:xfrm rot="1146885">
            <a:off x="2750590" y="4014983"/>
            <a:ext cx="1809173" cy="603007"/>
          </a:xfrm>
          <a:prstGeom prst="flowChartTerminator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/>
          <p:nvPr/>
        </p:nvSpPr>
        <p:spPr>
          <a:xfrm rot="103">
            <a:off x="222869" y="4218901"/>
            <a:ext cx="1809162" cy="603018"/>
          </a:xfrm>
          <a:prstGeom prst="flowChartTermina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/>
          <p:nvPr/>
        </p:nvSpPr>
        <p:spPr>
          <a:xfrm rot="2535455">
            <a:off x="1277300" y="3812669"/>
            <a:ext cx="1809195" cy="603002"/>
          </a:xfrm>
          <a:prstGeom prst="flowChartTerminator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3"/>
          <p:cNvSpPr txBox="1"/>
          <p:nvPr>
            <p:ph idx="3" type="body"/>
          </p:nvPr>
        </p:nvSpPr>
        <p:spPr>
          <a:xfrm>
            <a:off x="5218050" y="1222400"/>
            <a:ext cx="3489300" cy="23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●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○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Char char="■"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459" name="Google Shape;459;p43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bg>
      <p:bgPr>
        <a:solidFill>
          <a:schemeClr val="dk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4"/>
          <p:cNvSpPr txBox="1"/>
          <p:nvPr>
            <p:ph type="title"/>
          </p:nvPr>
        </p:nvSpPr>
        <p:spPr>
          <a:xfrm>
            <a:off x="125700" y="125600"/>
            <a:ext cx="4580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64" name="Google Shape;464;p44"/>
          <p:cNvSpPr txBox="1"/>
          <p:nvPr>
            <p:ph idx="1" type="subTitle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44"/>
          <p:cNvSpPr txBox="1"/>
          <p:nvPr>
            <p:ph idx="2" type="body"/>
          </p:nvPr>
        </p:nvSpPr>
        <p:spPr>
          <a:xfrm>
            <a:off x="5831000" y="773325"/>
            <a:ext cx="31872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466" name="Google Shape;466;p44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44"/>
          <p:cNvSpPr txBox="1"/>
          <p:nvPr>
            <p:ph idx="3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44"/>
          <p:cNvSpPr txBox="1"/>
          <p:nvPr>
            <p:ph idx="4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9" name="Google Shape;469;p44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4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5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5"/>
          <p:cNvSpPr txBox="1"/>
          <p:nvPr>
            <p:ph idx="1" type="subTitle"/>
          </p:nvPr>
        </p:nvSpPr>
        <p:spPr>
          <a:xfrm>
            <a:off x="2493575" y="4142817"/>
            <a:ext cx="41571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4" name="Google Shape;474;p45"/>
          <p:cNvSpPr/>
          <p:nvPr/>
        </p:nvSpPr>
        <p:spPr>
          <a:xfrm rot="5400000">
            <a:off x="251388" y="475250"/>
            <a:ext cx="3837300" cy="3837300"/>
          </a:xfrm>
          <a:prstGeom prst="pie">
            <a:avLst>
              <a:gd fmla="val 12366" name="adj1"/>
              <a:gd fmla="val 108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5"/>
          <p:cNvSpPr/>
          <p:nvPr/>
        </p:nvSpPr>
        <p:spPr>
          <a:xfrm rot="-5400000">
            <a:off x="5033888" y="465200"/>
            <a:ext cx="3857400" cy="3857400"/>
          </a:xfrm>
          <a:prstGeom prst="pie">
            <a:avLst>
              <a:gd fmla="val 12366" name="adj1"/>
              <a:gd fmla="val 10819259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5"/>
          <p:cNvSpPr txBox="1"/>
          <p:nvPr>
            <p:ph type="title"/>
          </p:nvPr>
        </p:nvSpPr>
        <p:spPr>
          <a:xfrm>
            <a:off x="2493450" y="658700"/>
            <a:ext cx="41571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477" name="Google Shape;477;p45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8" name="Google Shape;478;p45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79" name="Google Shape;479;p45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80" name="Google Shape;480;p45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45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/>
          <p:nvPr>
            <p:ph idx="2" type="pic"/>
          </p:nvPr>
        </p:nvSpPr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84" name="Google Shape;484;p46"/>
          <p:cNvSpPr txBox="1"/>
          <p:nvPr>
            <p:ph type="title"/>
          </p:nvPr>
        </p:nvSpPr>
        <p:spPr>
          <a:xfrm>
            <a:off x="125700" y="3233475"/>
            <a:ext cx="8768100" cy="14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b="1" sz="9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ibre Baskerville"/>
              <a:buNone/>
              <a:defRPr b="1" sz="9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pe">
  <p:cSld name="CUSTOM_9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7"/>
          <p:cNvSpPr txBox="1"/>
          <p:nvPr>
            <p:ph type="title"/>
          </p:nvPr>
        </p:nvSpPr>
        <p:spPr>
          <a:xfrm>
            <a:off x="125700" y="125600"/>
            <a:ext cx="87681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7" name="Google Shape;487;p47"/>
          <p:cNvSpPr/>
          <p:nvPr/>
        </p:nvSpPr>
        <p:spPr>
          <a:xfrm>
            <a:off x="650" y="1395450"/>
            <a:ext cx="9143100" cy="51435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7"/>
          <p:cNvSpPr/>
          <p:nvPr/>
        </p:nvSpPr>
        <p:spPr>
          <a:xfrm>
            <a:off x="1488" y="2081250"/>
            <a:ext cx="9143100" cy="4131900"/>
          </a:xfrm>
          <a:prstGeom prst="roundRect">
            <a:avLst>
              <a:gd fmla="val 1953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47"/>
          <p:cNvSpPr/>
          <p:nvPr/>
        </p:nvSpPr>
        <p:spPr>
          <a:xfrm>
            <a:off x="650" y="2767050"/>
            <a:ext cx="9143100" cy="3235200"/>
          </a:xfrm>
          <a:prstGeom prst="roundRect">
            <a:avLst>
              <a:gd fmla="val 2530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7"/>
          <p:cNvSpPr/>
          <p:nvPr/>
        </p:nvSpPr>
        <p:spPr>
          <a:xfrm>
            <a:off x="1488" y="3452850"/>
            <a:ext cx="9143100" cy="2304000"/>
          </a:xfrm>
          <a:prstGeom prst="roundRect">
            <a:avLst>
              <a:gd fmla="val 3551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7"/>
          <p:cNvSpPr/>
          <p:nvPr/>
        </p:nvSpPr>
        <p:spPr>
          <a:xfrm>
            <a:off x="650" y="4138650"/>
            <a:ext cx="9143100" cy="2827200"/>
          </a:xfrm>
          <a:prstGeom prst="roundRect">
            <a:avLst>
              <a:gd fmla="val 2904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7"/>
          <p:cNvSpPr txBox="1"/>
          <p:nvPr>
            <p:ph idx="2" type="title"/>
          </p:nvPr>
        </p:nvSpPr>
        <p:spPr>
          <a:xfrm>
            <a:off x="251300" y="13954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3" name="Google Shape;493;p47"/>
          <p:cNvSpPr txBox="1"/>
          <p:nvPr>
            <p:ph idx="3" type="title"/>
          </p:nvPr>
        </p:nvSpPr>
        <p:spPr>
          <a:xfrm>
            <a:off x="1048400" y="20812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4" name="Google Shape;494;p47"/>
          <p:cNvSpPr txBox="1"/>
          <p:nvPr>
            <p:ph idx="4" type="title"/>
          </p:nvPr>
        </p:nvSpPr>
        <p:spPr>
          <a:xfrm>
            <a:off x="2243550" y="27670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47"/>
          <p:cNvSpPr txBox="1"/>
          <p:nvPr>
            <p:ph idx="5" type="title"/>
          </p:nvPr>
        </p:nvSpPr>
        <p:spPr>
          <a:xfrm>
            <a:off x="3439700" y="34528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47"/>
          <p:cNvSpPr txBox="1"/>
          <p:nvPr>
            <p:ph idx="6" type="title"/>
          </p:nvPr>
        </p:nvSpPr>
        <p:spPr>
          <a:xfrm>
            <a:off x="4236800" y="4138650"/>
            <a:ext cx="4656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">
  <p:cSld name="CUSTOM_9_2">
    <p:bg>
      <p:bgPr>
        <a:solidFill>
          <a:schemeClr val="dk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8"/>
          <p:cNvSpPr txBox="1"/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00" name="Google Shape;500;p48"/>
          <p:cNvCxnSpPr/>
          <p:nvPr/>
        </p:nvCxnSpPr>
        <p:spPr>
          <a:xfrm>
            <a:off x="2762250" y="4827750"/>
            <a:ext cx="0" cy="316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48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2" name="Google Shape;502;p48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503" name="Google Shape;503;p48"/>
          <p:cNvCxnSpPr/>
          <p:nvPr/>
        </p:nvCxnSpPr>
        <p:spPr>
          <a:xfrm>
            <a:off x="0" y="244890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8"/>
          <p:cNvCxnSpPr/>
          <p:nvPr/>
        </p:nvCxnSpPr>
        <p:spPr>
          <a:xfrm>
            <a:off x="0" y="3382675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8"/>
          <p:cNvCxnSpPr/>
          <p:nvPr/>
        </p:nvCxnSpPr>
        <p:spPr>
          <a:xfrm>
            <a:off x="0" y="43137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8"/>
          <p:cNvSpPr/>
          <p:nvPr/>
        </p:nvSpPr>
        <p:spPr>
          <a:xfrm>
            <a:off x="251400" y="2063988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8"/>
          <p:cNvSpPr txBox="1"/>
          <p:nvPr>
            <p:ph idx="3" type="subTitle"/>
          </p:nvPr>
        </p:nvSpPr>
        <p:spPr>
          <a:xfrm>
            <a:off x="251400" y="2063988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08" name="Google Shape;508;p48"/>
          <p:cNvSpPr/>
          <p:nvPr/>
        </p:nvSpPr>
        <p:spPr>
          <a:xfrm>
            <a:off x="2243550" y="2995063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8"/>
          <p:cNvSpPr txBox="1"/>
          <p:nvPr>
            <p:ph idx="4" type="subTitle"/>
          </p:nvPr>
        </p:nvSpPr>
        <p:spPr>
          <a:xfrm>
            <a:off x="2243550" y="2995075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10" name="Google Shape;510;p48"/>
          <p:cNvSpPr/>
          <p:nvPr/>
        </p:nvSpPr>
        <p:spPr>
          <a:xfrm>
            <a:off x="4236800" y="3926150"/>
            <a:ext cx="4656900" cy="775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8"/>
          <p:cNvSpPr txBox="1"/>
          <p:nvPr>
            <p:ph idx="5" type="subTitle"/>
          </p:nvPr>
        </p:nvSpPr>
        <p:spPr>
          <a:xfrm>
            <a:off x="4236800" y="3926163"/>
            <a:ext cx="4656900" cy="7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Roboto Medium"/>
              <a:buNone/>
              <a:defRPr b="0" sz="2400"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512" name="Google Shape;512;p48"/>
          <p:cNvSpPr txBox="1"/>
          <p:nvPr>
            <p:ph idx="6" type="subTitle"/>
          </p:nvPr>
        </p:nvSpPr>
        <p:spPr>
          <a:xfrm>
            <a:off x="5831000" y="125600"/>
            <a:ext cx="2140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3" name="Google Shape;513;p48"/>
          <p:cNvSpPr txBox="1"/>
          <p:nvPr>
            <p:ph idx="7" type="body"/>
          </p:nvPr>
        </p:nvSpPr>
        <p:spPr>
          <a:xfrm>
            <a:off x="5831000" y="773325"/>
            <a:ext cx="31872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48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8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sks">
  <p:cSld name="CUSTOM_9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/>
          <p:nvPr/>
        </p:nvSpPr>
        <p:spPr>
          <a:xfrm rot="5400000">
            <a:off x="4391175" y="560850"/>
            <a:ext cx="321000" cy="8851800"/>
          </a:xfrm>
          <a:prstGeom prst="round2SameRect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9"/>
          <p:cNvCxnSpPr/>
          <p:nvPr/>
        </p:nvCxnSpPr>
        <p:spPr>
          <a:xfrm>
            <a:off x="2762250" y="4827350"/>
            <a:ext cx="0" cy="31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9"/>
          <p:cNvSpPr txBox="1"/>
          <p:nvPr>
            <p:ph idx="1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0" name="Google Shape;520;p49"/>
          <p:cNvSpPr txBox="1"/>
          <p:nvPr>
            <p:ph idx="2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21" name="Google Shape;521;p49"/>
          <p:cNvSpPr/>
          <p:nvPr/>
        </p:nvSpPr>
        <p:spPr>
          <a:xfrm>
            <a:off x="662810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9"/>
          <p:cNvSpPr/>
          <p:nvPr/>
        </p:nvSpPr>
        <p:spPr>
          <a:xfrm>
            <a:off x="343975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9"/>
          <p:cNvSpPr/>
          <p:nvPr/>
        </p:nvSpPr>
        <p:spPr>
          <a:xfrm>
            <a:off x="251400" y="2061300"/>
            <a:ext cx="2265600" cy="2640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9"/>
          <p:cNvSpPr txBox="1"/>
          <p:nvPr>
            <p:ph type="title"/>
          </p:nvPr>
        </p:nvSpPr>
        <p:spPr>
          <a:xfrm>
            <a:off x="125700" y="125600"/>
            <a:ext cx="6376800" cy="16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5" name="Google Shape;525;p49"/>
          <p:cNvSpPr txBox="1"/>
          <p:nvPr>
            <p:ph idx="3" type="title"/>
          </p:nvPr>
        </p:nvSpPr>
        <p:spPr>
          <a:xfrm>
            <a:off x="251525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6" name="Google Shape;526;p49"/>
          <p:cNvSpPr txBox="1"/>
          <p:nvPr>
            <p:ph idx="4" type="title"/>
          </p:nvPr>
        </p:nvSpPr>
        <p:spPr>
          <a:xfrm>
            <a:off x="3439750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49"/>
          <p:cNvSpPr txBox="1"/>
          <p:nvPr>
            <p:ph idx="5" type="title"/>
          </p:nvPr>
        </p:nvSpPr>
        <p:spPr>
          <a:xfrm>
            <a:off x="6627975" y="1585400"/>
            <a:ext cx="22656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49"/>
          <p:cNvSpPr/>
          <p:nvPr/>
        </p:nvSpPr>
        <p:spPr>
          <a:xfrm rot="5400000">
            <a:off x="8611250" y="4735800"/>
            <a:ext cx="321000" cy="4941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9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050" y="0"/>
            <a:ext cx="8685900" cy="20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Libre Baskerville"/>
              <a:buNone/>
              <a:defRPr sz="5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ibre Baskerville"/>
              <a:buNone/>
              <a:defRPr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b="1"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lhouette of person walking in front of striped facade." id="534" name="Google Shape;534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326" l="0" r="0" t="29322"/>
          <a:stretch/>
        </p:blipFill>
        <p:spPr>
          <a:xfrm>
            <a:off x="125700" y="125600"/>
            <a:ext cx="8892900" cy="2452800"/>
          </a:xfrm>
          <a:prstGeom prst="roundRect">
            <a:avLst>
              <a:gd fmla="val 16667" name="adj"/>
            </a:avLst>
          </a:prstGeom>
        </p:spPr>
      </p:pic>
      <p:sp>
        <p:nvSpPr>
          <p:cNvPr id="535" name="Google Shape;535;p50"/>
          <p:cNvSpPr txBox="1"/>
          <p:nvPr>
            <p:ph type="title"/>
          </p:nvPr>
        </p:nvSpPr>
        <p:spPr>
          <a:xfrm>
            <a:off x="1970600" y="2680500"/>
            <a:ext cx="58752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EcoTrade: A Sustainable E-commerce Platform for School Supplies</a:t>
            </a:r>
            <a:endParaRPr b="1" sz="36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1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Name</a:t>
            </a:r>
            <a:endParaRPr/>
          </a:p>
        </p:txBody>
      </p:sp>
      <p:sp>
        <p:nvSpPr>
          <p:cNvPr id="541" name="Google Shape;541;p51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</a:t>
            </a:r>
            <a:endParaRPr/>
          </a:p>
        </p:txBody>
      </p:sp>
      <p:sp>
        <p:nvSpPr>
          <p:cNvPr id="542" name="Google Shape;542;p51"/>
          <p:cNvSpPr txBox="1"/>
          <p:nvPr>
            <p:ph idx="12" type="sldNum"/>
          </p:nvPr>
        </p:nvSpPr>
        <p:spPr>
          <a:xfrm>
            <a:off x="8526500" y="4822375"/>
            <a:ext cx="490500" cy="3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51"/>
          <p:cNvSpPr txBox="1"/>
          <p:nvPr/>
        </p:nvSpPr>
        <p:spPr>
          <a:xfrm>
            <a:off x="696325" y="1033300"/>
            <a:ext cx="3000000" cy="12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✅ Customer Validation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Surveys </a:t>
            </a:r>
            <a:r>
              <a:rPr b="1" lang="en" sz="1100"/>
              <a:t>students, parents, teachers, and school admins</a:t>
            </a:r>
            <a:r>
              <a:rPr lang="en" sz="1100"/>
              <a:t>.</a:t>
            </a:r>
            <a:br>
              <a:rPr lang="en" sz="1100"/>
            </a:br>
            <a:endParaRPr sz="1100"/>
          </a:p>
        </p:txBody>
      </p:sp>
      <p:sp>
        <p:nvSpPr>
          <p:cNvPr id="544" name="Google Shape;544;p51"/>
          <p:cNvSpPr txBox="1"/>
          <p:nvPr/>
        </p:nvSpPr>
        <p:spPr>
          <a:xfrm>
            <a:off x="125693" y="3387820"/>
            <a:ext cx="363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2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52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2"/>
          <p:cNvSpPr txBox="1"/>
          <p:nvPr/>
        </p:nvSpPr>
        <p:spPr>
          <a:xfrm>
            <a:off x="4816350" y="1034400"/>
            <a:ext cx="30000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5A6BD"/>
                </a:solidFill>
              </a:rPr>
              <a:t>The Problem</a:t>
            </a:r>
            <a:endParaRPr b="1" sz="13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Difficult for schools and parents to </a:t>
            </a:r>
            <a:r>
              <a:rPr b="1" lang="en" sz="1100">
                <a:solidFill>
                  <a:srgbClr val="D5A6BD"/>
                </a:solidFill>
              </a:rPr>
              <a:t>find and verify eco-friendly supplies</a:t>
            </a:r>
            <a:r>
              <a:rPr lang="en" sz="1100">
                <a:solidFill>
                  <a:srgbClr val="D5A6BD"/>
                </a:solidFill>
              </a:rPr>
              <a:t>.</a:t>
            </a:r>
            <a:br>
              <a:rPr lang="en" sz="1100">
                <a:solidFill>
                  <a:srgbClr val="D5A6BD"/>
                </a:solidFill>
              </a:rPr>
            </a:br>
            <a:endParaRPr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b="1" lang="en" sz="1100">
                <a:solidFill>
                  <a:srgbClr val="D5A6BD"/>
                </a:solidFill>
              </a:rPr>
              <a:t>Manual tracking</a:t>
            </a:r>
            <a:r>
              <a:rPr lang="en" sz="1100">
                <a:solidFill>
                  <a:srgbClr val="D5A6BD"/>
                </a:solidFill>
              </a:rPr>
              <a:t> of supplies leads to overstocking or shortages.</a:t>
            </a:r>
            <a:endParaRPr sz="11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3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3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3"/>
          <p:cNvSpPr txBox="1"/>
          <p:nvPr/>
        </p:nvSpPr>
        <p:spPr>
          <a:xfrm>
            <a:off x="673550" y="765425"/>
            <a:ext cx="3298500" cy="27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The Solution: ECO ERP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centralized, web-based </a:t>
            </a:r>
            <a:r>
              <a:rPr b="1" lang="en" sz="1100">
                <a:solidFill>
                  <a:schemeClr val="dk1"/>
                </a:solidFill>
              </a:rPr>
              <a:t>ERP and e-commerce platform</a:t>
            </a:r>
            <a:r>
              <a:rPr lang="en" sz="1100">
                <a:solidFill>
                  <a:schemeClr val="dk1"/>
                </a:solidFill>
              </a:rPr>
              <a:t> for school supplies.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Focuses on </a:t>
            </a:r>
            <a:r>
              <a:rPr b="1" lang="en" sz="1100">
                <a:solidFill>
                  <a:schemeClr val="dk1"/>
                </a:solidFill>
              </a:rPr>
              <a:t>sustainable, eco-certified products</a:t>
            </a:r>
            <a:r>
              <a:rPr lang="en" sz="1100">
                <a:solidFill>
                  <a:schemeClr val="dk1"/>
                </a:solidFill>
              </a:rPr>
              <a:t> only.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Connects </a:t>
            </a:r>
            <a:r>
              <a:rPr b="1" lang="en" sz="1100">
                <a:solidFill>
                  <a:schemeClr val="dk1"/>
                </a:solidFill>
              </a:rPr>
              <a:t>students, admins/suppliers</a:t>
            </a:r>
            <a:r>
              <a:rPr lang="en" sz="1100">
                <a:solidFill>
                  <a:schemeClr val="dk1"/>
                </a:solidFill>
              </a:rPr>
              <a:t> in one system.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Enables </a:t>
            </a:r>
            <a:r>
              <a:rPr b="1" lang="en" sz="1100">
                <a:solidFill>
                  <a:schemeClr val="dk1"/>
                </a:solidFill>
              </a:rPr>
              <a:t>real-time tracking</a:t>
            </a:r>
            <a:r>
              <a:rPr lang="en" sz="1100">
                <a:solidFill>
                  <a:schemeClr val="dk1"/>
                </a:solidFill>
              </a:rPr>
              <a:t>, better planning, and smarter purchases.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"/>
          <p:cNvSpPr txBox="1"/>
          <p:nvPr>
            <p:ph idx="2" type="subTitle"/>
          </p:nvPr>
        </p:nvSpPr>
        <p:spPr>
          <a:xfrm>
            <a:off x="251400" y="4827075"/>
            <a:ext cx="22059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4"/>
          <p:cNvSpPr txBox="1"/>
          <p:nvPr>
            <p:ph idx="3" type="subTitle"/>
          </p:nvPr>
        </p:nvSpPr>
        <p:spPr>
          <a:xfrm>
            <a:off x="3545100" y="4829700"/>
            <a:ext cx="2053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4"/>
          <p:cNvSpPr txBox="1"/>
          <p:nvPr/>
        </p:nvSpPr>
        <p:spPr>
          <a:xfrm>
            <a:off x="4680925" y="442650"/>
            <a:ext cx="36774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D5A6BD"/>
                </a:solidFill>
              </a:rPr>
              <a:t>Core Features</a:t>
            </a:r>
            <a:endParaRPr b="1" sz="13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🌿 </a:t>
            </a:r>
            <a:r>
              <a:rPr b="1" lang="en" sz="1100">
                <a:solidFill>
                  <a:srgbClr val="D5A6BD"/>
                </a:solidFill>
              </a:rPr>
              <a:t>Eco-Certified Product Marketplace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🛒 </a:t>
            </a:r>
            <a:r>
              <a:rPr b="1" lang="en" sz="1100">
                <a:solidFill>
                  <a:srgbClr val="D5A6BD"/>
                </a:solidFill>
              </a:rPr>
              <a:t>Order &amp; Payment Management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📦 </a:t>
            </a:r>
            <a:r>
              <a:rPr b="1" lang="en" sz="1100">
                <a:solidFill>
                  <a:srgbClr val="D5A6BD"/>
                </a:solidFill>
              </a:rPr>
              <a:t>Real-Time Inventory Tracking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📊 </a:t>
            </a:r>
            <a:r>
              <a:rPr b="1" lang="en" sz="1100">
                <a:solidFill>
                  <a:srgbClr val="D5A6BD"/>
                </a:solidFill>
              </a:rPr>
              <a:t>Sustainability Analytics Dashboard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👥 </a:t>
            </a:r>
            <a:r>
              <a:rPr b="1" lang="en" sz="1100">
                <a:solidFill>
                  <a:srgbClr val="D5A6BD"/>
                </a:solidFill>
              </a:rPr>
              <a:t>Multi-User Roles (Student, Admin)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🔔 </a:t>
            </a:r>
            <a:r>
              <a:rPr b="1" lang="en" sz="1100">
                <a:solidFill>
                  <a:srgbClr val="D5A6BD"/>
                </a:solidFill>
              </a:rPr>
              <a:t>Notifications for Reorders, Deliveries, and Updates</a:t>
            </a:r>
            <a:br>
              <a:rPr b="1" lang="en" sz="1100">
                <a:solidFill>
                  <a:srgbClr val="D5A6BD"/>
                </a:solidFill>
              </a:rPr>
            </a:br>
            <a:endParaRPr b="1" sz="1100">
              <a:solidFill>
                <a:srgbClr val="D5A6BD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100"/>
              <a:buChar char="●"/>
            </a:pPr>
            <a:r>
              <a:rPr lang="en" sz="1100">
                <a:solidFill>
                  <a:srgbClr val="D5A6BD"/>
                </a:solidFill>
              </a:rPr>
              <a:t>📱 </a:t>
            </a:r>
            <a:r>
              <a:rPr b="1" lang="en" sz="1100">
                <a:solidFill>
                  <a:srgbClr val="D5A6BD"/>
                </a:solidFill>
              </a:rPr>
              <a:t>Responsive Design for Desktop Access</a:t>
            </a:r>
            <a:endParaRPr b="1" sz="11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Retrospective">
  <a:themeElements>
    <a:clrScheme name="Simple Light">
      <a:dk1>
        <a:srgbClr val="303030"/>
      </a:dk1>
      <a:lt1>
        <a:srgbClr val="F6F6F1"/>
      </a:lt1>
      <a:dk2>
        <a:srgbClr val="E1783D"/>
      </a:dk2>
      <a:lt2>
        <a:srgbClr val="EDAD51"/>
      </a:lt2>
      <a:accent1>
        <a:srgbClr val="EAEBBA"/>
      </a:accent1>
      <a:accent2>
        <a:srgbClr val="A5B4A5"/>
      </a:accent2>
      <a:accent3>
        <a:srgbClr val="78909C"/>
      </a:accent3>
      <a:accent4>
        <a:srgbClr val="496649"/>
      </a:accent4>
      <a:accent5>
        <a:srgbClr val="303030"/>
      </a:accent5>
      <a:accent6>
        <a:srgbClr val="F6F6F1"/>
      </a:accent6>
      <a:hlink>
        <a:srgbClr val="E178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