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2" r:id="rId5"/>
    <p:sldMasterId id="2147483703" r:id="rId6"/>
    <p:sldMasterId id="214748370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641FD1-B004-45D0-963E-9A1DC7EC4B1E}">
  <a:tblStyle styleId="{0C641FD1-B004-45D0-963E-9A1DC7EC4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6D38B00-A8F4-49BD-A2FF-ED4032CC69B0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9E6"/>
          </a:solidFill>
        </a:fill>
      </a:tcStyle>
    </a:wholeTbl>
    <a:band1H>
      <a:tcTxStyle/>
      <a:tcStyle>
        <a:fill>
          <a:solidFill>
            <a:srgbClr val="F7D1CA"/>
          </a:solidFill>
        </a:fill>
      </a:tcStyle>
    </a:band1H>
    <a:band2H>
      <a:tcTxStyle/>
    </a:band2H>
    <a:band1V>
      <a:tcTxStyle/>
      <a:tcStyle>
        <a:fill>
          <a:solidFill>
            <a:srgbClr val="F7D1C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6f935c5a9_9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a6f935c5a9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b1513cfbd_2_1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ab1513cfbd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2c1d7b19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2c1d7b19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2c1d7b1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a2c1d7b1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b1513cfbd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ab1513cfbd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1513cfbd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ab1513cfbd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a21067169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a21067169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21067169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a21067169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b1513cfbd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ab1513cfbd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ab1513cfbd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ab1513cfbd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6f935c5a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6f935c5a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7078746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7078746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7556339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7556339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f935c5a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6f935c5a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078745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078745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7556339d8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a7556339d8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6f935c5a9_9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a6f935c5a9_9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b1513cfbd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ab1513cfbd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Relationship Id="rId3" Type="http://schemas.openxmlformats.org/officeDocument/2006/relationships/image" Target="../media/image20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20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6.png"/><Relationship Id="rId3" Type="http://schemas.openxmlformats.org/officeDocument/2006/relationships/image" Target="../media/image20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5.jpg"/><Relationship Id="rId3" Type="http://schemas.openxmlformats.org/officeDocument/2006/relationships/image" Target="../media/image1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28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2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11567" cy="514955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ctrTitle"/>
          </p:nvPr>
        </p:nvSpPr>
        <p:spPr>
          <a:xfrm>
            <a:off x="264988" y="873457"/>
            <a:ext cx="3488864" cy="1955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264988" y="2914649"/>
            <a:ext cx="3488864" cy="971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8717" y="4004132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537210" y="1288256"/>
            <a:ext cx="8220989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452" y="156542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iseño personalizado">
  <p:cSld name="14_Diseño personalizad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760681" y="1208315"/>
            <a:ext cx="7997518" cy="35184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452" y="156542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2488"/>
            <a:ext cx="370236" cy="450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ctrTitle"/>
          </p:nvPr>
        </p:nvSpPr>
        <p:spPr>
          <a:xfrm>
            <a:off x="675280" y="642486"/>
            <a:ext cx="6077945" cy="9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675279" y="1824095"/>
            <a:ext cx="6077946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7C7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E97C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49" y="4217771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197641" cy="51464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>
            <p:ph type="ctrTitle"/>
          </p:nvPr>
        </p:nvSpPr>
        <p:spPr>
          <a:xfrm>
            <a:off x="719782" y="714641"/>
            <a:ext cx="3113479" cy="19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719782" y="2943226"/>
            <a:ext cx="3113479" cy="89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1535522" y="4059405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376" y="3947734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599140"/>
            <a:ext cx="4022332" cy="3999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9"/>
          <p:cNvSpPr txBox="1"/>
          <p:nvPr>
            <p:ph type="ctrTitle"/>
          </p:nvPr>
        </p:nvSpPr>
        <p:spPr>
          <a:xfrm>
            <a:off x="264988" y="873457"/>
            <a:ext cx="3488864" cy="1933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264988" y="2940448"/>
            <a:ext cx="3488864" cy="95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88" name="Google Shape;8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68719" y="4005240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719782" y="593462"/>
            <a:ext cx="3590960" cy="357032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20"/>
          <p:cNvSpPr txBox="1"/>
          <p:nvPr>
            <p:ph type="ctrTitle"/>
          </p:nvPr>
        </p:nvSpPr>
        <p:spPr>
          <a:xfrm>
            <a:off x="905928" y="829102"/>
            <a:ext cx="3113479" cy="2114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905927" y="3070745"/>
            <a:ext cx="3113479" cy="88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719782" y="4291039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1165" y="599512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337"/>
            <a:ext cx="5172892" cy="514316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21"/>
          <p:cNvSpPr txBox="1"/>
          <p:nvPr>
            <p:ph type="ctrTitle"/>
          </p:nvPr>
        </p:nvSpPr>
        <p:spPr>
          <a:xfrm>
            <a:off x="381365" y="466136"/>
            <a:ext cx="4438830" cy="2662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i="0" sz="4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81364" y="3258752"/>
            <a:ext cx="443883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381364" y="4630205"/>
            <a:ext cx="4438831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10570" y="4157741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2486"/>
            <a:ext cx="370703" cy="4506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>
            <p:ph type="ctrTitle"/>
          </p:nvPr>
        </p:nvSpPr>
        <p:spPr>
          <a:xfrm>
            <a:off x="675280" y="642486"/>
            <a:ext cx="6068420" cy="95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675279" y="1833620"/>
            <a:ext cx="606842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278" y="4260238"/>
            <a:ext cx="2294785" cy="64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iseño personalizado">
  <p:cSld name="8_Diseño personalizad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1" y="337"/>
            <a:ext cx="1458019" cy="1449640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3"/>
          <p:cNvSpPr txBox="1"/>
          <p:nvPr>
            <p:ph type="ctrTitle"/>
          </p:nvPr>
        </p:nvSpPr>
        <p:spPr>
          <a:xfrm>
            <a:off x="1540871" y="129572"/>
            <a:ext cx="7343254" cy="844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000"/>
              <a:buFont typeface="Trebuchet MS"/>
              <a:buNone/>
              <a:defRPr b="1" i="0" sz="30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1540870" y="1074761"/>
            <a:ext cx="7343254" cy="37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1540870" y="3116672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7883" y="4040697"/>
            <a:ext cx="2209869" cy="625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107" y="-24779"/>
            <a:ext cx="4914986" cy="362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 txBox="1"/>
          <p:nvPr>
            <p:ph type="ctrTitle"/>
          </p:nvPr>
        </p:nvSpPr>
        <p:spPr>
          <a:xfrm>
            <a:off x="1286939" y="466403"/>
            <a:ext cx="2651778" cy="215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7" name="Google Shape;117;p24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195" y="249693"/>
            <a:ext cx="439276" cy="43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185" y="1362333"/>
            <a:ext cx="6554023" cy="378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>
            <p:ph type="ctrTitle"/>
          </p:nvPr>
        </p:nvSpPr>
        <p:spPr>
          <a:xfrm>
            <a:off x="1944937" y="2174756"/>
            <a:ext cx="2651778" cy="256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195" y="249693"/>
            <a:ext cx="439276" cy="43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Diseño personalizado">
  <p:cSld name="9_Diseño personalizad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504825" y="590551"/>
            <a:ext cx="3841603" cy="3819525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6"/>
          <p:cNvSpPr txBox="1"/>
          <p:nvPr>
            <p:ph type="ctrTitle"/>
          </p:nvPr>
        </p:nvSpPr>
        <p:spPr>
          <a:xfrm>
            <a:off x="924988" y="951931"/>
            <a:ext cx="3075511" cy="3091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126" name="Google Shape;12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6195" y="249693"/>
            <a:ext cx="439276" cy="43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Diseño personalizado">
  <p:cSld name="10_Diseño personalizado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2447925" y="1323975"/>
            <a:ext cx="3841603" cy="3819525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27"/>
          <p:cNvSpPr txBox="1"/>
          <p:nvPr>
            <p:ph type="ctrTitle"/>
          </p:nvPr>
        </p:nvSpPr>
        <p:spPr>
          <a:xfrm>
            <a:off x="2811712" y="1717556"/>
            <a:ext cx="3179514" cy="332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0" name="Google Shape;130;p27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6195" y="249693"/>
            <a:ext cx="439276" cy="433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44318"/>
            <a:ext cx="333632" cy="439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>
            <p:ph type="ctrTitle"/>
          </p:nvPr>
        </p:nvSpPr>
        <p:spPr>
          <a:xfrm>
            <a:off x="443591" y="405917"/>
            <a:ext cx="8277738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5" name="Google Shape;135;p28"/>
          <p:cNvSpPr txBox="1"/>
          <p:nvPr>
            <p:ph idx="1" type="subTitle"/>
          </p:nvPr>
        </p:nvSpPr>
        <p:spPr>
          <a:xfrm>
            <a:off x="443591" y="794635"/>
            <a:ext cx="8277738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444103" y="1288256"/>
            <a:ext cx="4337447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Trebuchet MS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Trebuchet MS"/>
              <a:buChar char="–"/>
              <a:defRPr b="0" i="0" sz="14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Google Shape;137;p28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452" y="365263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Diseño personalizado">
  <p:cSld name="13_Diseño personalizado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29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760681" y="1288256"/>
            <a:ext cx="4020868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Google Shape;144;p29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452" y="156542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0" name="Google Shape;150;p30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2" type="body"/>
          </p:nvPr>
        </p:nvSpPr>
        <p:spPr>
          <a:xfrm>
            <a:off x="760681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>
            <p:ph idx="3" type="body"/>
          </p:nvPr>
        </p:nvSpPr>
        <p:spPr>
          <a:xfrm>
            <a:off x="4864420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863" y="121190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405917"/>
            <a:ext cx="333632" cy="473758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31"/>
          <p:cNvSpPr txBox="1"/>
          <p:nvPr>
            <p:ph type="ctrTitle"/>
          </p:nvPr>
        </p:nvSpPr>
        <p:spPr>
          <a:xfrm>
            <a:off x="443591" y="405917"/>
            <a:ext cx="8277738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9" name="Google Shape;159;p31"/>
          <p:cNvSpPr txBox="1"/>
          <p:nvPr>
            <p:ph idx="1" type="subTitle"/>
          </p:nvPr>
        </p:nvSpPr>
        <p:spPr>
          <a:xfrm>
            <a:off x="443591" y="794635"/>
            <a:ext cx="8277738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44103" y="1288256"/>
            <a:ext cx="4337447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Verdana"/>
              <a:buChar char="‒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Google Shape;161;p31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9267" y="4777690"/>
            <a:ext cx="4343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7906" y="358604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Diseño personalizado">
  <p:cSld name="11_Diseño personalizado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ctrTitle"/>
          </p:nvPr>
        </p:nvSpPr>
        <p:spPr>
          <a:xfrm>
            <a:off x="760681" y="81661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6" name="Google Shape;166;p32"/>
          <p:cNvSpPr txBox="1"/>
          <p:nvPr>
            <p:ph idx="1" type="subTitle"/>
          </p:nvPr>
        </p:nvSpPr>
        <p:spPr>
          <a:xfrm>
            <a:off x="760681" y="468648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255895" y="1288256"/>
            <a:ext cx="4525654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Google Shape;168;p32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Google Shape;169;p32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9267" y="4777690"/>
            <a:ext cx="4001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0" y="-13928"/>
            <a:ext cx="760681" cy="756309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7723" y="48538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seño personalizado">
  <p:cSld name="12_Diseño personalizado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ctrTitle"/>
          </p:nvPr>
        </p:nvSpPr>
        <p:spPr>
          <a:xfrm>
            <a:off x="760681" y="40718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760681" y="427704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2" type="body"/>
          </p:nvPr>
        </p:nvSpPr>
        <p:spPr>
          <a:xfrm>
            <a:off x="245659" y="1288256"/>
            <a:ext cx="4260853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9267" y="4777690"/>
            <a:ext cx="42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864420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9" name="Google Shape;179;p33"/>
          <p:cNvSpPr/>
          <p:nvPr/>
        </p:nvSpPr>
        <p:spPr>
          <a:xfrm>
            <a:off x="0" y="-13928"/>
            <a:ext cx="760681" cy="756309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6195" y="25393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11567" cy="514955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5"/>
          <p:cNvSpPr txBox="1"/>
          <p:nvPr>
            <p:ph type="ctrTitle"/>
          </p:nvPr>
        </p:nvSpPr>
        <p:spPr>
          <a:xfrm>
            <a:off x="264988" y="873457"/>
            <a:ext cx="3488864" cy="1955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5" name="Google Shape;185;p35"/>
          <p:cNvSpPr txBox="1"/>
          <p:nvPr>
            <p:ph idx="1" type="subTitle"/>
          </p:nvPr>
        </p:nvSpPr>
        <p:spPr>
          <a:xfrm>
            <a:off x="264988" y="2914649"/>
            <a:ext cx="3488864" cy="971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87" name="Google Shape;187;p35"/>
          <p:cNvPicPr preferRelativeResize="0"/>
          <p:nvPr/>
        </p:nvPicPr>
        <p:blipFill rotWithShape="1">
          <a:blip r:embed="rId3">
            <a:alphaModFix/>
          </a:blip>
          <a:srcRect b="13308" l="3366" r="0" t="12244"/>
          <a:stretch/>
        </p:blipFill>
        <p:spPr>
          <a:xfrm>
            <a:off x="4284071" y="4234150"/>
            <a:ext cx="3561246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537210" y="1288256"/>
            <a:ext cx="8220989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649" y="131671"/>
            <a:ext cx="673820" cy="36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iseño personalizado">
  <p:cSld name="14_Diseño personalizado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7" name="Google Shape;197;p37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2" type="body"/>
          </p:nvPr>
        </p:nvSpPr>
        <p:spPr>
          <a:xfrm>
            <a:off x="760681" y="1208315"/>
            <a:ext cx="7997518" cy="35184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452" y="156542"/>
            <a:ext cx="407747" cy="40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2488"/>
            <a:ext cx="370236" cy="450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>
            <p:ph type="ctrTitle"/>
          </p:nvPr>
        </p:nvSpPr>
        <p:spPr>
          <a:xfrm>
            <a:off x="675280" y="642486"/>
            <a:ext cx="6077945" cy="9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5" name="Google Shape;205;p38"/>
          <p:cNvSpPr txBox="1"/>
          <p:nvPr>
            <p:ph idx="1" type="subTitle"/>
          </p:nvPr>
        </p:nvSpPr>
        <p:spPr>
          <a:xfrm>
            <a:off x="675279" y="1824095"/>
            <a:ext cx="6077946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6" name="Google Shape;206;p38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7C7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E97C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13308" l="3366" r="0" t="12244"/>
          <a:stretch/>
        </p:blipFill>
        <p:spPr>
          <a:xfrm>
            <a:off x="602897" y="4234150"/>
            <a:ext cx="3561246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715207" y="116682"/>
            <a:ext cx="7464387" cy="375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None/>
              <a:defRPr b="0" i="0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0" name="Google Shape;210;p39"/>
          <p:cNvSpPr txBox="1"/>
          <p:nvPr>
            <p:ph idx="12" type="sldNum"/>
          </p:nvPr>
        </p:nvSpPr>
        <p:spPr>
          <a:xfrm>
            <a:off x="250031" y="4647992"/>
            <a:ext cx="3786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28650" y="1121569"/>
            <a:ext cx="8053711" cy="34859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Char char="−"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2" type="subTitle"/>
          </p:nvPr>
        </p:nvSpPr>
        <p:spPr>
          <a:xfrm>
            <a:off x="715207" y="535023"/>
            <a:ext cx="7464387" cy="272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13" name="Google Shape;21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4072" y="116682"/>
            <a:ext cx="576868" cy="31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011567" cy="5149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type="ctrTitle"/>
          </p:nvPr>
        </p:nvSpPr>
        <p:spPr>
          <a:xfrm>
            <a:off x="264988" y="873457"/>
            <a:ext cx="3488864" cy="1955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17" name="Google Shape;217;p40"/>
          <p:cNvSpPr txBox="1"/>
          <p:nvPr>
            <p:ph idx="1" type="subTitle"/>
          </p:nvPr>
        </p:nvSpPr>
        <p:spPr>
          <a:xfrm>
            <a:off x="264988" y="2914649"/>
            <a:ext cx="3488864" cy="971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3">
            <a:alphaModFix/>
          </a:blip>
          <a:srcRect b="13308" l="3366" r="0" t="12244"/>
          <a:stretch/>
        </p:blipFill>
        <p:spPr>
          <a:xfrm>
            <a:off x="4122019" y="3953859"/>
            <a:ext cx="3970421" cy="72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5202382" cy="5146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 txBox="1"/>
          <p:nvPr>
            <p:ph type="ctrTitle"/>
          </p:nvPr>
        </p:nvSpPr>
        <p:spPr>
          <a:xfrm>
            <a:off x="719782" y="714641"/>
            <a:ext cx="3113479" cy="19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719782" y="2943226"/>
            <a:ext cx="3113479" cy="89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4" name="Google Shape;224;p41"/>
          <p:cNvSpPr txBox="1"/>
          <p:nvPr>
            <p:ph idx="2" type="body"/>
          </p:nvPr>
        </p:nvSpPr>
        <p:spPr>
          <a:xfrm>
            <a:off x="1535522" y="4059405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13308" l="938" r="0" t="12244"/>
          <a:stretch/>
        </p:blipFill>
        <p:spPr>
          <a:xfrm>
            <a:off x="4461164" y="3869421"/>
            <a:ext cx="4456151" cy="79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iseño personalizado">
  <p:cSld name="15_Diseño personalizado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/>
          <p:nvPr/>
        </p:nvSpPr>
        <p:spPr>
          <a:xfrm>
            <a:off x="0" y="599140"/>
            <a:ext cx="4022332" cy="3999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2"/>
          <p:cNvSpPr txBox="1"/>
          <p:nvPr>
            <p:ph type="ctrTitle"/>
          </p:nvPr>
        </p:nvSpPr>
        <p:spPr>
          <a:xfrm>
            <a:off x="264988" y="873457"/>
            <a:ext cx="3488864" cy="1933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264988" y="2940448"/>
            <a:ext cx="3488864" cy="95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31" name="Google Shape;231;p42"/>
          <p:cNvPicPr preferRelativeResize="0"/>
          <p:nvPr/>
        </p:nvPicPr>
        <p:blipFill rotWithShape="1">
          <a:blip r:embed="rId2">
            <a:alphaModFix/>
          </a:blip>
          <a:srcRect b="13308" l="3366" r="0" t="12244"/>
          <a:stretch/>
        </p:blipFill>
        <p:spPr>
          <a:xfrm>
            <a:off x="4122019" y="3953859"/>
            <a:ext cx="3970421" cy="72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Diseño personalizado">
  <p:cSld name="16_Diseño personalizado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/>
          <p:nvPr/>
        </p:nvSpPr>
        <p:spPr>
          <a:xfrm>
            <a:off x="719782" y="593462"/>
            <a:ext cx="3590960" cy="357032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43"/>
          <p:cNvSpPr txBox="1"/>
          <p:nvPr>
            <p:ph type="ctrTitle"/>
          </p:nvPr>
        </p:nvSpPr>
        <p:spPr>
          <a:xfrm>
            <a:off x="905928" y="829102"/>
            <a:ext cx="3113479" cy="2114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905927" y="3070745"/>
            <a:ext cx="3113479" cy="88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6" name="Google Shape;236;p43"/>
          <p:cNvSpPr txBox="1"/>
          <p:nvPr>
            <p:ph idx="2" type="body"/>
          </p:nvPr>
        </p:nvSpPr>
        <p:spPr>
          <a:xfrm>
            <a:off x="719782" y="4291039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37" name="Google Shape;237;p43"/>
          <p:cNvPicPr preferRelativeResize="0"/>
          <p:nvPr/>
        </p:nvPicPr>
        <p:blipFill rotWithShape="1">
          <a:blip r:embed="rId2">
            <a:alphaModFix/>
          </a:blip>
          <a:srcRect b="13308" l="3366" r="0" t="12244"/>
          <a:stretch/>
        </p:blipFill>
        <p:spPr>
          <a:xfrm>
            <a:off x="5262437" y="505352"/>
            <a:ext cx="3561246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Diseño personalizado">
  <p:cSld name="17_Diseño personalizado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/>
          <p:nvPr/>
        </p:nvSpPr>
        <p:spPr>
          <a:xfrm>
            <a:off x="0" y="337"/>
            <a:ext cx="5172892" cy="514316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44"/>
          <p:cNvSpPr txBox="1"/>
          <p:nvPr>
            <p:ph type="ctrTitle"/>
          </p:nvPr>
        </p:nvSpPr>
        <p:spPr>
          <a:xfrm>
            <a:off x="381365" y="466136"/>
            <a:ext cx="4438830" cy="26629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b="1" i="0" sz="4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1" name="Google Shape;241;p44"/>
          <p:cNvSpPr txBox="1"/>
          <p:nvPr>
            <p:ph idx="1" type="subTitle"/>
          </p:nvPr>
        </p:nvSpPr>
        <p:spPr>
          <a:xfrm>
            <a:off x="381364" y="3258752"/>
            <a:ext cx="443883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2" name="Google Shape;242;p44"/>
          <p:cNvSpPr txBox="1"/>
          <p:nvPr>
            <p:ph idx="2" type="body"/>
          </p:nvPr>
        </p:nvSpPr>
        <p:spPr>
          <a:xfrm>
            <a:off x="381364" y="4630205"/>
            <a:ext cx="4438831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43" name="Google Shape;243;p44"/>
          <p:cNvPicPr preferRelativeResize="0"/>
          <p:nvPr/>
        </p:nvPicPr>
        <p:blipFill rotWithShape="1">
          <a:blip r:embed="rId2">
            <a:alphaModFix/>
          </a:blip>
          <a:srcRect b="13308" l="3366" r="0" t="12244"/>
          <a:stretch/>
        </p:blipFill>
        <p:spPr>
          <a:xfrm>
            <a:off x="5422138" y="4183813"/>
            <a:ext cx="3561246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2486"/>
            <a:ext cx="370703" cy="4506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type="ctrTitle"/>
          </p:nvPr>
        </p:nvSpPr>
        <p:spPr>
          <a:xfrm>
            <a:off x="675280" y="642486"/>
            <a:ext cx="6068420" cy="952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48" name="Google Shape;248;p45"/>
          <p:cNvSpPr txBox="1"/>
          <p:nvPr>
            <p:ph idx="1" type="subTitle"/>
          </p:nvPr>
        </p:nvSpPr>
        <p:spPr>
          <a:xfrm>
            <a:off x="675279" y="1833620"/>
            <a:ext cx="606842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50" name="Google Shape;2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59" y="4087808"/>
            <a:ext cx="3838807" cy="90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149" y="4243842"/>
            <a:ext cx="2721543" cy="573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2488"/>
            <a:ext cx="370236" cy="45010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6"/>
          <p:cNvSpPr txBox="1"/>
          <p:nvPr>
            <p:ph type="ctrTitle"/>
          </p:nvPr>
        </p:nvSpPr>
        <p:spPr>
          <a:xfrm>
            <a:off x="675280" y="642486"/>
            <a:ext cx="6077945" cy="9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600"/>
              <a:buFont typeface="Trebuchet MS"/>
              <a:buNone/>
              <a:defRPr b="1" i="0" sz="36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5" name="Google Shape;255;p46"/>
          <p:cNvSpPr txBox="1"/>
          <p:nvPr>
            <p:ph idx="1" type="subTitle"/>
          </p:nvPr>
        </p:nvSpPr>
        <p:spPr>
          <a:xfrm>
            <a:off x="675279" y="1824095"/>
            <a:ext cx="6077946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700"/>
              <a:buFont typeface="Arial"/>
              <a:buNone/>
              <a:defRPr b="1" i="0" sz="27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6" name="Google Shape;256;p46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7C77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E97C7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Diseño personalizado">
  <p:cSld name="18_Diseño personalizado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/>
          <p:nvPr/>
        </p:nvSpPr>
        <p:spPr>
          <a:xfrm>
            <a:off x="1" y="337"/>
            <a:ext cx="1458019" cy="1449640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47"/>
          <p:cNvSpPr txBox="1"/>
          <p:nvPr>
            <p:ph type="ctrTitle"/>
          </p:nvPr>
        </p:nvSpPr>
        <p:spPr>
          <a:xfrm>
            <a:off x="1540871" y="129572"/>
            <a:ext cx="7343254" cy="844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000"/>
              <a:buFont typeface="Trebuchet MS"/>
              <a:buNone/>
              <a:defRPr b="1" i="0" sz="30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0" name="Google Shape;260;p47"/>
          <p:cNvSpPr txBox="1"/>
          <p:nvPr>
            <p:ph idx="1" type="subTitle"/>
          </p:nvPr>
        </p:nvSpPr>
        <p:spPr>
          <a:xfrm>
            <a:off x="1540870" y="1074761"/>
            <a:ext cx="7343254" cy="3752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1" name="Google Shape;261;p47"/>
          <p:cNvSpPr txBox="1"/>
          <p:nvPr>
            <p:ph idx="2" type="body"/>
          </p:nvPr>
        </p:nvSpPr>
        <p:spPr>
          <a:xfrm>
            <a:off x="1540870" y="3116672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62" name="Google Shape;262;p47"/>
          <p:cNvPicPr preferRelativeResize="0"/>
          <p:nvPr/>
        </p:nvPicPr>
        <p:blipFill rotWithShape="1">
          <a:blip r:embed="rId2">
            <a:alphaModFix/>
          </a:blip>
          <a:srcRect b="13308" l="3366" r="0" t="12244"/>
          <a:stretch/>
        </p:blipFill>
        <p:spPr>
          <a:xfrm>
            <a:off x="1540871" y="4066768"/>
            <a:ext cx="3561246" cy="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Diseño personalizado">
  <p:cSld name="19_Diseño personalizado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638" y="249693"/>
            <a:ext cx="776904" cy="41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107" y="-24779"/>
            <a:ext cx="4914986" cy="362361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8"/>
          <p:cNvSpPr txBox="1"/>
          <p:nvPr>
            <p:ph type="ctrTitle"/>
          </p:nvPr>
        </p:nvSpPr>
        <p:spPr>
          <a:xfrm>
            <a:off x="1286939" y="466403"/>
            <a:ext cx="2651778" cy="215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67" name="Google Shape;267;p48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Diseño personalizado">
  <p:cSld name="20_Diseño personalizado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3185" y="1362333"/>
            <a:ext cx="6554023" cy="378116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 txBox="1"/>
          <p:nvPr>
            <p:ph type="ctrTitle"/>
          </p:nvPr>
        </p:nvSpPr>
        <p:spPr>
          <a:xfrm>
            <a:off x="1944937" y="2174756"/>
            <a:ext cx="2651778" cy="2568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1" name="Google Shape;271;p49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pic>
        <p:nvPicPr>
          <p:cNvPr id="272" name="Google Shape;2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638" y="249693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Diseño personalizado">
  <p:cSld name="21_Diseño personalizado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/>
          <p:nvPr/>
        </p:nvSpPr>
        <p:spPr>
          <a:xfrm>
            <a:off x="504825" y="590551"/>
            <a:ext cx="3841603" cy="3819525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50"/>
          <p:cNvSpPr txBox="1"/>
          <p:nvPr>
            <p:ph type="ctrTitle"/>
          </p:nvPr>
        </p:nvSpPr>
        <p:spPr>
          <a:xfrm>
            <a:off x="924988" y="951931"/>
            <a:ext cx="3075511" cy="3091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76" name="Google Shape;276;p50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pic>
        <p:nvPicPr>
          <p:cNvPr id="277" name="Google Shape;27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638" y="249693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Diseño personalizado">
  <p:cSld name="22_Diseño personalizado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/>
          <p:nvPr/>
        </p:nvSpPr>
        <p:spPr>
          <a:xfrm>
            <a:off x="2447925" y="1323975"/>
            <a:ext cx="3841603" cy="3819525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51"/>
          <p:cNvSpPr txBox="1"/>
          <p:nvPr>
            <p:ph type="ctrTitle"/>
          </p:nvPr>
        </p:nvSpPr>
        <p:spPr>
          <a:xfrm>
            <a:off x="2811712" y="1717556"/>
            <a:ext cx="3179514" cy="332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rebuchet MS"/>
              <a:buNone/>
              <a:defRPr b="1" i="0" sz="3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1" name="Google Shape;281;p51"/>
          <p:cNvSpPr txBox="1"/>
          <p:nvPr/>
        </p:nvSpPr>
        <p:spPr>
          <a:xfrm>
            <a:off x="7441859" y="4856934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pic>
        <p:nvPicPr>
          <p:cNvPr id="282" name="Google Shape;28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638" y="249693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ción">
  <p:cSld name="1_Comparació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81296" y="361344"/>
            <a:ext cx="776904" cy="41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4318"/>
            <a:ext cx="333632" cy="4399182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/>
          <p:nvPr>
            <p:ph type="ctrTitle"/>
          </p:nvPr>
        </p:nvSpPr>
        <p:spPr>
          <a:xfrm>
            <a:off x="443591" y="405917"/>
            <a:ext cx="8277738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7" name="Google Shape;287;p52"/>
          <p:cNvSpPr txBox="1"/>
          <p:nvPr>
            <p:ph idx="1" type="subTitle"/>
          </p:nvPr>
        </p:nvSpPr>
        <p:spPr>
          <a:xfrm>
            <a:off x="443591" y="794635"/>
            <a:ext cx="8277738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8" name="Google Shape;288;p52"/>
          <p:cNvSpPr txBox="1"/>
          <p:nvPr>
            <p:ph idx="2" type="body"/>
          </p:nvPr>
        </p:nvSpPr>
        <p:spPr>
          <a:xfrm>
            <a:off x="444103" y="1288256"/>
            <a:ext cx="4337447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Trebuchet MS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Trebuchet MS"/>
              <a:buChar char="–"/>
              <a:defRPr b="0" i="0" sz="14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89" name="Google Shape;289;p52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0" name="Google Shape;290;p52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291" name="Google Shape;291;p52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Diseño personalizado">
  <p:cSld name="23_Diseño personalizado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0563" y="139093"/>
            <a:ext cx="776904" cy="419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3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95" name="Google Shape;295;p53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6" name="Google Shape;296;p53"/>
          <p:cNvSpPr txBox="1"/>
          <p:nvPr>
            <p:ph idx="2" type="body"/>
          </p:nvPr>
        </p:nvSpPr>
        <p:spPr>
          <a:xfrm>
            <a:off x="760681" y="1288256"/>
            <a:ext cx="4020868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7" name="Google Shape;297;p53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8" name="Google Shape;298;p53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299" name="Google Shape;299;p53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Diseño personalizado">
  <p:cSld name="24_Diseño personalizado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03" name="Google Shape;303;p54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4" name="Google Shape;304;p54"/>
          <p:cNvSpPr txBox="1"/>
          <p:nvPr>
            <p:ph idx="2" type="body"/>
          </p:nvPr>
        </p:nvSpPr>
        <p:spPr>
          <a:xfrm>
            <a:off x="760681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5" name="Google Shape;305;p54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306" name="Google Shape;306;p54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310690" cy="7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4"/>
          <p:cNvSpPr txBox="1"/>
          <p:nvPr>
            <p:ph idx="3" type="body"/>
          </p:nvPr>
        </p:nvSpPr>
        <p:spPr>
          <a:xfrm>
            <a:off x="4864420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0563" y="139093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Diseño personalizado">
  <p:cSld name="25_Diseño personalizado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/>
          <p:nvPr/>
        </p:nvSpPr>
        <p:spPr>
          <a:xfrm>
            <a:off x="0" y="405917"/>
            <a:ext cx="333632" cy="4737583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55"/>
          <p:cNvSpPr txBox="1"/>
          <p:nvPr>
            <p:ph type="ctrTitle"/>
          </p:nvPr>
        </p:nvSpPr>
        <p:spPr>
          <a:xfrm>
            <a:off x="443591" y="405917"/>
            <a:ext cx="8277738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3" name="Google Shape;313;p55"/>
          <p:cNvSpPr txBox="1"/>
          <p:nvPr>
            <p:ph idx="1" type="subTitle"/>
          </p:nvPr>
        </p:nvSpPr>
        <p:spPr>
          <a:xfrm>
            <a:off x="443591" y="794635"/>
            <a:ext cx="8277738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4" name="Google Shape;314;p55"/>
          <p:cNvSpPr txBox="1"/>
          <p:nvPr>
            <p:ph idx="2" type="body"/>
          </p:nvPr>
        </p:nvSpPr>
        <p:spPr>
          <a:xfrm>
            <a:off x="444103" y="1288256"/>
            <a:ext cx="4337447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Verdana"/>
              <a:buChar char="‒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5" name="Google Shape;315;p55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6" name="Google Shape;316;p55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317" name="Google Shape;317;p55"/>
          <p:cNvSpPr txBox="1"/>
          <p:nvPr>
            <p:ph idx="12" type="sldNum"/>
          </p:nvPr>
        </p:nvSpPr>
        <p:spPr>
          <a:xfrm>
            <a:off x="9267" y="4777690"/>
            <a:ext cx="4343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0563" y="349880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Diseño personalizado">
  <p:cSld name="26_Diseño personalizado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ctrTitle"/>
          </p:nvPr>
        </p:nvSpPr>
        <p:spPr>
          <a:xfrm>
            <a:off x="760681" y="81661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  <a:defRPr b="1" i="0" sz="21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21" name="Google Shape;321;p56"/>
          <p:cNvSpPr txBox="1"/>
          <p:nvPr>
            <p:ph idx="1" type="subTitle"/>
          </p:nvPr>
        </p:nvSpPr>
        <p:spPr>
          <a:xfrm>
            <a:off x="760681" y="468648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2" name="Google Shape;322;p56"/>
          <p:cNvSpPr txBox="1"/>
          <p:nvPr>
            <p:ph idx="2" type="body"/>
          </p:nvPr>
        </p:nvSpPr>
        <p:spPr>
          <a:xfrm>
            <a:off x="255895" y="1288256"/>
            <a:ext cx="4525654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3" name="Google Shape;323;p56"/>
          <p:cNvSpPr/>
          <p:nvPr>
            <p:ph idx="3" type="pic"/>
          </p:nvPr>
        </p:nvSpPr>
        <p:spPr>
          <a:xfrm>
            <a:off x="4994672" y="1288256"/>
            <a:ext cx="3726656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24" name="Google Shape;324;p56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325" name="Google Shape;325;p56"/>
          <p:cNvSpPr txBox="1"/>
          <p:nvPr>
            <p:ph idx="12" type="sldNum"/>
          </p:nvPr>
        </p:nvSpPr>
        <p:spPr>
          <a:xfrm>
            <a:off x="9267" y="4777690"/>
            <a:ext cx="4001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6"/>
          <p:cNvSpPr/>
          <p:nvPr/>
        </p:nvSpPr>
        <p:spPr>
          <a:xfrm>
            <a:off x="0" y="-13928"/>
            <a:ext cx="760681" cy="756309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566" y="25624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Diseño personalizado">
  <p:cSld name="27_Diseño personalizado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ctrTitle"/>
          </p:nvPr>
        </p:nvSpPr>
        <p:spPr>
          <a:xfrm>
            <a:off x="760681" y="40718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800"/>
              <a:buFont typeface="Trebuchet MS"/>
              <a:buNone/>
              <a:defRPr b="1" i="0" sz="18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30" name="Google Shape;330;p57"/>
          <p:cNvSpPr txBox="1"/>
          <p:nvPr>
            <p:ph idx="1" type="subTitle"/>
          </p:nvPr>
        </p:nvSpPr>
        <p:spPr>
          <a:xfrm>
            <a:off x="760681" y="427704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1" name="Google Shape;331;p57"/>
          <p:cNvSpPr txBox="1"/>
          <p:nvPr>
            <p:ph idx="2" type="body"/>
          </p:nvPr>
        </p:nvSpPr>
        <p:spPr>
          <a:xfrm>
            <a:off x="245659" y="1288256"/>
            <a:ext cx="4260853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500"/>
              <a:buFont typeface="Trebuchet MS"/>
              <a:buChar char="–"/>
              <a:defRPr b="0" i="0" sz="1500" u="none" cap="none" strike="noStrike">
                <a:solidFill>
                  <a:srgbClr val="75707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2" name="Google Shape;332;p57"/>
          <p:cNvSpPr txBox="1"/>
          <p:nvPr/>
        </p:nvSpPr>
        <p:spPr>
          <a:xfrm>
            <a:off x="7441859" y="4838399"/>
            <a:ext cx="13536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use</a:t>
            </a:r>
            <a:endParaRPr sz="1100"/>
          </a:p>
        </p:txBody>
      </p:sp>
      <p:sp>
        <p:nvSpPr>
          <p:cNvPr id="333" name="Google Shape;333;p57"/>
          <p:cNvSpPr txBox="1"/>
          <p:nvPr>
            <p:ph idx="12" type="sldNum"/>
          </p:nvPr>
        </p:nvSpPr>
        <p:spPr>
          <a:xfrm>
            <a:off x="9267" y="4777690"/>
            <a:ext cx="4206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DE383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57"/>
          <p:cNvSpPr txBox="1"/>
          <p:nvPr>
            <p:ph idx="3" type="body"/>
          </p:nvPr>
        </p:nvSpPr>
        <p:spPr>
          <a:xfrm>
            <a:off x="4864420" y="1288256"/>
            <a:ext cx="384819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6F6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06F6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35" name="Google Shape;335;p57"/>
          <p:cNvSpPr/>
          <p:nvPr/>
        </p:nvSpPr>
        <p:spPr>
          <a:xfrm>
            <a:off x="0" y="-13928"/>
            <a:ext cx="760681" cy="756309"/>
          </a:xfrm>
          <a:prstGeom prst="rect">
            <a:avLst/>
          </a:prstGeom>
          <a:solidFill>
            <a:srgbClr val="DE383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6" name="Google Shape;336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8566" y="25624"/>
            <a:ext cx="776904" cy="4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4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aimeferreira2000@gmail.com" TargetMode="External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fernandolamarsantos@gmail.com" TargetMode="External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omeMetalFan/" TargetMode="External"/><Relationship Id="rId4" Type="http://schemas.openxmlformats.org/officeDocument/2006/relationships/hyperlink" Target="https://github.com/ElynoLama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y.google.com/store/apps/details?id=com.airsoftapp" TargetMode="External"/><Relationship Id="rId4" Type="http://schemas.openxmlformats.org/officeDocument/2006/relationships/hyperlink" Target="https://play.google.com/store/apps/details?id=com.combat.vis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/>
          <p:nvPr>
            <p:ph type="ctrTitle"/>
          </p:nvPr>
        </p:nvSpPr>
        <p:spPr>
          <a:xfrm>
            <a:off x="264988" y="873457"/>
            <a:ext cx="3488864" cy="1955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" sz="3500"/>
              <a:t>Tactical Combat Planner - TCP</a:t>
            </a:r>
            <a:endParaRPr sz="2800"/>
          </a:p>
        </p:txBody>
      </p:sp>
      <p:sp>
        <p:nvSpPr>
          <p:cNvPr id="342" name="Google Shape;342;p58"/>
          <p:cNvSpPr txBox="1"/>
          <p:nvPr>
            <p:ph idx="2" type="body"/>
          </p:nvPr>
        </p:nvSpPr>
        <p:spPr>
          <a:xfrm>
            <a:off x="264988" y="4033197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/>
              <a:t>2020/2021</a:t>
            </a:r>
            <a:endParaRPr sz="1100"/>
          </a:p>
        </p:txBody>
      </p:sp>
      <p:pic>
        <p:nvPicPr>
          <p:cNvPr id="343" name="Google Shape;3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49" y="1394121"/>
            <a:ext cx="2316775" cy="24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/>
              <a:t>Levantamento de Requisitos Funcionais</a:t>
            </a:r>
            <a:endParaRPr sz="1100"/>
          </a:p>
        </p:txBody>
      </p:sp>
      <p:sp>
        <p:nvSpPr>
          <p:cNvPr id="408" name="Google Shape;408;p67"/>
          <p:cNvSpPr txBox="1"/>
          <p:nvPr>
            <p:ph idx="2" type="body"/>
          </p:nvPr>
        </p:nvSpPr>
        <p:spPr>
          <a:xfrm>
            <a:off x="1380381" y="3949031"/>
            <a:ext cx="79974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54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7800" lvl="0" marL="2540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409" name="Google Shape;409;p67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10" name="Google Shape;41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" y="806726"/>
            <a:ext cx="7729968" cy="41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416" name="Google Shape;416;p68"/>
          <p:cNvSpPr txBox="1"/>
          <p:nvPr>
            <p:ph idx="1" type="subTitle"/>
          </p:nvPr>
        </p:nvSpPr>
        <p:spPr>
          <a:xfrm>
            <a:off x="760681" y="560772"/>
            <a:ext cx="7137000" cy="2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Continuação</a:t>
            </a:r>
            <a:endParaRPr/>
          </a:p>
        </p:txBody>
      </p:sp>
      <p:sp>
        <p:nvSpPr>
          <p:cNvPr id="417" name="Google Shape;417;p68"/>
          <p:cNvSpPr txBox="1"/>
          <p:nvPr>
            <p:ph idx="2" type="body"/>
          </p:nvPr>
        </p:nvSpPr>
        <p:spPr>
          <a:xfrm>
            <a:off x="537210" y="1288256"/>
            <a:ext cx="8220900" cy="34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8" name="Google Shape;418;p68"/>
          <p:cNvPicPr preferRelativeResize="0"/>
          <p:nvPr/>
        </p:nvPicPr>
        <p:blipFill rotWithShape="1">
          <a:blip r:embed="rId3">
            <a:alphaModFix/>
          </a:blip>
          <a:srcRect b="0" l="0" r="0" t="8709"/>
          <a:stretch/>
        </p:blipFill>
        <p:spPr>
          <a:xfrm>
            <a:off x="461550" y="1010759"/>
            <a:ext cx="8220900" cy="399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sp>
        <p:nvSpPr>
          <p:cNvPr id="424" name="Google Shape;424;p69"/>
          <p:cNvSpPr txBox="1"/>
          <p:nvPr>
            <p:ph idx="2" type="body"/>
          </p:nvPr>
        </p:nvSpPr>
        <p:spPr>
          <a:xfrm>
            <a:off x="537210" y="1288256"/>
            <a:ext cx="8220900" cy="34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62088"/>
            <a:ext cx="88773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0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Diagrama de Casos de Utilização </a:t>
            </a:r>
            <a:endParaRPr sz="1100"/>
          </a:p>
        </p:txBody>
      </p:sp>
      <p:sp>
        <p:nvSpPr>
          <p:cNvPr id="431" name="Google Shape;431;p70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rPr lang="en" sz="1100"/>
              <a:t>TCP </a:t>
            </a:r>
            <a:r>
              <a:rPr lang="en" sz="1100"/>
              <a:t>Sistema de interesse (Casos de uso)</a:t>
            </a:r>
            <a:endParaRPr sz="1100"/>
          </a:p>
        </p:txBody>
      </p:sp>
      <p:sp>
        <p:nvSpPr>
          <p:cNvPr id="432" name="Google Shape;432;p70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33" name="Google Shape;4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32" y="929743"/>
            <a:ext cx="6195350" cy="398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UCxx – «nome SMART»</a:t>
            </a:r>
            <a:br>
              <a:rPr lang="en" sz="1100"/>
            </a:br>
            <a:endParaRPr sz="1100"/>
          </a:p>
        </p:txBody>
      </p:sp>
      <p:sp>
        <p:nvSpPr>
          <p:cNvPr id="439" name="Google Shape;439;p71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40" name="Google Shape;440;p71"/>
          <p:cNvSpPr txBox="1"/>
          <p:nvPr>
            <p:ph idx="2" type="body"/>
          </p:nvPr>
        </p:nvSpPr>
        <p:spPr>
          <a:xfrm>
            <a:off x="651510" y="955049"/>
            <a:ext cx="8106689" cy="3689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200"/>
              <a:buFont typeface="Arial"/>
              <a:buChar char="•"/>
            </a:pPr>
            <a:r>
              <a:rPr lang="en" sz="1200"/>
              <a:t>«Descrever em detalhe os três UC de maior complexidade (max. 1 slide por caso de utilização), no relatório o detalhe do cenário pode ser densificado, no PPT apenas relevante ficar com uma noção precisa do racional associado ao comportamento modelado» </a:t>
            </a:r>
            <a:endParaRPr sz="1200"/>
          </a:p>
        </p:txBody>
      </p:sp>
      <p:sp>
        <p:nvSpPr>
          <p:cNvPr id="441" name="Google Shape;441;p71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42" name="Google Shape;44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" y="0"/>
            <a:ext cx="91440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UCxx – «nome SMART»</a:t>
            </a:r>
            <a:br>
              <a:rPr lang="en" sz="1100"/>
            </a:br>
            <a:endParaRPr sz="1100"/>
          </a:p>
        </p:txBody>
      </p:sp>
      <p:sp>
        <p:nvSpPr>
          <p:cNvPr id="448" name="Google Shape;448;p72"/>
          <p:cNvSpPr txBox="1"/>
          <p:nvPr>
            <p:ph idx="1" type="subTitle"/>
          </p:nvPr>
        </p:nvSpPr>
        <p:spPr>
          <a:xfrm>
            <a:off x="760681" y="560772"/>
            <a:ext cx="7137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72"/>
          <p:cNvSpPr txBox="1"/>
          <p:nvPr>
            <p:ph idx="2" type="body"/>
          </p:nvPr>
        </p:nvSpPr>
        <p:spPr>
          <a:xfrm>
            <a:off x="651510" y="955049"/>
            <a:ext cx="8106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200"/>
              <a:buFont typeface="Arial"/>
              <a:buChar char="•"/>
            </a:pPr>
            <a:r>
              <a:rPr lang="en" sz="1200"/>
              <a:t>«Descrever em detalhe os três UC de maior complexidade (max. 1 slide por caso de utilização), no relatório o detalhe do cenário pode ser densificado, no PPT apenas relevante ficar com uma noção precisa do racional associado ao comportamento modelado» </a:t>
            </a:r>
            <a:endParaRPr sz="1200"/>
          </a:p>
        </p:txBody>
      </p:sp>
      <p:sp>
        <p:nvSpPr>
          <p:cNvPr id="450" name="Google Shape;450;p72"/>
          <p:cNvSpPr txBox="1"/>
          <p:nvPr>
            <p:ph idx="12" type="sldNum"/>
          </p:nvPr>
        </p:nvSpPr>
        <p:spPr>
          <a:xfrm>
            <a:off x="9267" y="4777690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51" name="Google Shape;45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UCxx – «nome SMART»</a:t>
            </a:r>
            <a:br>
              <a:rPr lang="en" sz="1100"/>
            </a:br>
            <a:endParaRPr sz="1100"/>
          </a:p>
        </p:txBody>
      </p:sp>
      <p:sp>
        <p:nvSpPr>
          <p:cNvPr id="457" name="Google Shape;457;p73"/>
          <p:cNvSpPr txBox="1"/>
          <p:nvPr>
            <p:ph idx="1" type="subTitle"/>
          </p:nvPr>
        </p:nvSpPr>
        <p:spPr>
          <a:xfrm>
            <a:off x="760681" y="560772"/>
            <a:ext cx="7137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58" name="Google Shape;458;p73"/>
          <p:cNvSpPr txBox="1"/>
          <p:nvPr>
            <p:ph idx="2" type="body"/>
          </p:nvPr>
        </p:nvSpPr>
        <p:spPr>
          <a:xfrm>
            <a:off x="651510" y="955049"/>
            <a:ext cx="8106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200"/>
              <a:buFont typeface="Arial"/>
              <a:buChar char="•"/>
            </a:pPr>
            <a:r>
              <a:rPr lang="en" sz="1200"/>
              <a:t>«Descrever em detalhe os três UC de maior complexidade (max. 1 slide por caso de utilização), no relatório o detalhe do cenário pode ser densificado, no PPT apenas relevante ficar com uma noção precisa do racional associado ao comportamento modelado» </a:t>
            </a:r>
            <a:endParaRPr sz="1200"/>
          </a:p>
        </p:txBody>
      </p:sp>
      <p:sp>
        <p:nvSpPr>
          <p:cNvPr id="459" name="Google Shape;459;p73"/>
          <p:cNvSpPr txBox="1"/>
          <p:nvPr>
            <p:ph idx="12" type="sldNum"/>
          </p:nvPr>
        </p:nvSpPr>
        <p:spPr>
          <a:xfrm>
            <a:off x="9267" y="4777690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60" name="Google Shape;4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Modelo de Domínio </a:t>
            </a:r>
            <a:endParaRPr sz="1100"/>
          </a:p>
        </p:txBody>
      </p:sp>
      <p:sp>
        <p:nvSpPr>
          <p:cNvPr id="466" name="Google Shape;466;p74"/>
          <p:cNvSpPr txBox="1"/>
          <p:nvPr>
            <p:ph idx="1" type="subTitle"/>
          </p:nvPr>
        </p:nvSpPr>
        <p:spPr>
          <a:xfrm>
            <a:off x="760681" y="481472"/>
            <a:ext cx="7137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rPr lang="en" sz="1100"/>
              <a:t>Sistema TCP - Tactical Combat Planner</a:t>
            </a:r>
            <a:endParaRPr sz="1100"/>
          </a:p>
        </p:txBody>
      </p:sp>
      <p:sp>
        <p:nvSpPr>
          <p:cNvPr id="467" name="Google Shape;467;p74"/>
          <p:cNvSpPr txBox="1"/>
          <p:nvPr>
            <p:ph idx="2" type="body"/>
          </p:nvPr>
        </p:nvSpPr>
        <p:spPr>
          <a:xfrm>
            <a:off x="537210" y="1288256"/>
            <a:ext cx="8220989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i="1" lang="en" sz="1100"/>
              <a:t>O diagrama apresenta a estrutura (i.e., classes) que implementam a persistência dos dados, inclui classes do tipo Enumeration de forma a modelar aspetos relacionados com o estado do sistema. </a:t>
            </a:r>
            <a:endParaRPr sz="1100"/>
          </a:p>
          <a:p>
            <a:pPr indent="-247650" lvl="0" marL="2540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en" sz="1100"/>
              <a:t>Max. 1 slide</a:t>
            </a:r>
            <a:endParaRPr sz="1100"/>
          </a:p>
          <a:p>
            <a:pPr indent="-152400" lvl="0" marL="254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68" name="Google Shape;468;p74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469" name="Google Shape;46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75" y="724825"/>
            <a:ext cx="8303849" cy="44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Sprint Retrospective</a:t>
            </a:r>
            <a:endParaRPr sz="1100"/>
          </a:p>
        </p:txBody>
      </p:sp>
      <p:sp>
        <p:nvSpPr>
          <p:cNvPr id="475" name="Google Shape;475;p75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rPr lang="en" sz="1100"/>
              <a:t>Sprint # (18/11/2020)</a:t>
            </a:r>
            <a:endParaRPr sz="1100"/>
          </a:p>
        </p:txBody>
      </p:sp>
      <p:sp>
        <p:nvSpPr>
          <p:cNvPr id="476" name="Google Shape;476;p75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graphicFrame>
        <p:nvGraphicFramePr>
          <p:cNvPr id="477" name="Google Shape;477;p75"/>
          <p:cNvGraphicFramePr/>
          <p:nvPr/>
        </p:nvGraphicFramePr>
        <p:xfrm>
          <a:off x="422644" y="988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{E6D38B00-A8F4-49BD-A2FF-ED4032CC69B0}</a:tableStyleId>
              </a:tblPr>
              <a:tblGrid>
                <a:gridCol w="4043025"/>
                <a:gridCol w="4043025"/>
              </a:tblGrid>
              <a:tr h="37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Aspetos positivos - O que correu bem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Aspetos a melhorar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</a:tr>
              <a:tr h="13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-Casos de uso definidos, com todos elementos descritos.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-Utilização da ferramenta “Todoist” para definir tarefas e distribuí-las</a:t>
                      </a:r>
                      <a:endParaRPr sz="1100">
                        <a:solidFill>
                          <a:srgbClr val="171616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-Gerir melhor o tempo</a:t>
                      </a:r>
                      <a:endParaRPr sz="1100">
                        <a:solidFill>
                          <a:srgbClr val="171616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7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 o próximo sprint 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  <a:tc hMerge="1"/>
              </a:tr>
              <a:tr h="13800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-Melhorar diagrama de classes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-Melhorar diagrama de casos de utilização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-Fazer diagrama de máquinas de estado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9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Equipa!</a:t>
            </a:r>
            <a:endParaRPr/>
          </a:p>
        </p:txBody>
      </p:sp>
      <p:sp>
        <p:nvSpPr>
          <p:cNvPr id="349" name="Google Shape;349;p59"/>
          <p:cNvSpPr txBox="1"/>
          <p:nvPr>
            <p:ph idx="1" type="subTitle"/>
          </p:nvPr>
        </p:nvSpPr>
        <p:spPr>
          <a:xfrm>
            <a:off x="760681" y="560772"/>
            <a:ext cx="7137000" cy="2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Jaime Ferreira </a:t>
            </a:r>
            <a:endParaRPr/>
          </a:p>
        </p:txBody>
      </p:sp>
      <p:sp>
        <p:nvSpPr>
          <p:cNvPr id="350" name="Google Shape;350;p59"/>
          <p:cNvSpPr txBox="1"/>
          <p:nvPr>
            <p:ph idx="2" type="body"/>
          </p:nvPr>
        </p:nvSpPr>
        <p:spPr>
          <a:xfrm>
            <a:off x="1003500" y="1094800"/>
            <a:ext cx="7137000" cy="261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Número: 50039473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Telefone: 935 461 162				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jaimeferreira2000@gmail.com</a:t>
            </a:r>
            <a:endParaRPr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Aluno de 3ºano de engenharia informática na Universidade Europeia</a:t>
            </a:r>
            <a:endParaRPr/>
          </a:p>
          <a:p>
            <a:pPr indent="457200" lvl="0" marL="1371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Hard Skills: </a:t>
            </a:r>
            <a:r>
              <a:rPr lang="en"/>
              <a:t>Fluência nas linguagens de programação Java e C (notas:16-17)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 de MySQL (nota:15)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Experiência com Git.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Experiente com Microsoft Office.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Facilidade com tecnologias em geral.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Soft Skills: Pontual, autónomo, jogador de equipa, eficiente.</a:t>
            </a:r>
            <a:endParaRPr/>
          </a:p>
        </p:txBody>
      </p:sp>
      <p:cxnSp>
        <p:nvCxnSpPr>
          <p:cNvPr id="351" name="Google Shape;351;p59"/>
          <p:cNvCxnSpPr/>
          <p:nvPr/>
        </p:nvCxnSpPr>
        <p:spPr>
          <a:xfrm>
            <a:off x="500300" y="1288250"/>
            <a:ext cx="36900" cy="3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837" y="1094801"/>
            <a:ext cx="1495425" cy="1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Equipa!</a:t>
            </a:r>
            <a:endParaRPr/>
          </a:p>
        </p:txBody>
      </p:sp>
      <p:sp>
        <p:nvSpPr>
          <p:cNvPr id="358" name="Google Shape;358;p60"/>
          <p:cNvSpPr txBox="1"/>
          <p:nvPr>
            <p:ph idx="1" type="subTitle"/>
          </p:nvPr>
        </p:nvSpPr>
        <p:spPr>
          <a:xfrm>
            <a:off x="760681" y="481572"/>
            <a:ext cx="7137000" cy="2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Fernando Lamar</a:t>
            </a:r>
            <a:endParaRPr/>
          </a:p>
        </p:txBody>
      </p:sp>
      <p:sp>
        <p:nvSpPr>
          <p:cNvPr id="359" name="Google Shape;359;p60"/>
          <p:cNvSpPr txBox="1"/>
          <p:nvPr>
            <p:ph idx="2" type="body"/>
          </p:nvPr>
        </p:nvSpPr>
        <p:spPr>
          <a:xfrm>
            <a:off x="629200" y="1155050"/>
            <a:ext cx="8330100" cy="384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Númer</a:t>
            </a:r>
            <a:r>
              <a:rPr lang="en"/>
              <a:t>o estudante: 50039077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Telefone: 926 643 129</a:t>
            </a: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fernandolamarsantos@gmail.com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Hard Skills: Base de Dados (16) MySQL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		  Unidades curriculares de programação (16-17)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	  Linguagens de programação: Java, C, Python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Experiência em plataformas de controlo de versões (Github)</a:t>
            </a:r>
            <a:endParaRPr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Soft Skills:  Atitude positiva, trabalho de equipa, bom pensamento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crítico e boa ética de trabalho.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679" y="1334825"/>
            <a:ext cx="1630100" cy="30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DE3831"/>
                </a:solidFill>
              </a:rPr>
              <a:t>Apresentação da Entidade Promotora</a:t>
            </a:r>
            <a:endParaRPr/>
          </a:p>
        </p:txBody>
      </p:sp>
      <p:sp>
        <p:nvSpPr>
          <p:cNvPr id="366" name="Google Shape;366;p61"/>
          <p:cNvSpPr txBox="1"/>
          <p:nvPr>
            <p:ph idx="2" type="body"/>
          </p:nvPr>
        </p:nvSpPr>
        <p:spPr>
          <a:xfrm>
            <a:off x="629194" y="1155050"/>
            <a:ext cx="7541100" cy="343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https://github.com/SomeMetalFan/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https://github.com/ElynoLamar/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 que já desenvolvemos em equipa: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-	Sistemas de semáforos, programado em Java com produção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f</a:t>
            </a:r>
            <a:r>
              <a:rPr lang="en"/>
              <a:t>ísica</a:t>
            </a:r>
            <a:r>
              <a:rPr lang="en"/>
              <a:t> utilizando Arduino.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-	Applicação Manage’eM - Home, programado em Java onde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 objetivo foi um controlo parental sobre os filhos com atribuição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 tarefas e recompensas.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Âmbito e Objetivos do Projeto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72" name="Google Shape;372;p62"/>
          <p:cNvSpPr txBox="1"/>
          <p:nvPr>
            <p:ph idx="2" type="body"/>
          </p:nvPr>
        </p:nvSpPr>
        <p:spPr>
          <a:xfrm>
            <a:off x="552000" y="762798"/>
            <a:ext cx="8220900" cy="42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nossa aplicação web está no âmbito de dois setores principais, entretenimento e desporto. Mais especificamente dentro dos desportos de combate.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Depois de fazer um benchmarking encontrámos as seguintes aplicações principais: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Airsoft App[1] - Permite ao utilizador ver eventos de airsoft na sua área, criados pela comunidade, sendo para mobile e web.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 estrelas - 132 downloads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Map[2] - Funciona como auxiliar durante o jogo, fornecendo informação durante o jogo, como por exemplo a localização da equipa, quem é que ainda está em jogo e a duração do jogo.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estrelas - 111 downloads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 Games Navigator[3] - Esta aplicação é a mais completa, que junta as funcionalidades das duas anteriores, no entanto, só tem 1 idioma (russo) e é apenas mobile.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4.2estrelas - 54 downloads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2"/>
          <p:cNvSpPr txBox="1"/>
          <p:nvPr>
            <p:ph idx="1" type="subTitle"/>
          </p:nvPr>
        </p:nvSpPr>
        <p:spPr>
          <a:xfrm>
            <a:off x="760681" y="560772"/>
            <a:ext cx="7137000" cy="2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rPr lang="en" sz="1400"/>
              <a:t>Tactical Combat Planner - TCP</a:t>
            </a:r>
            <a:endParaRPr sz="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Conclusão do Benchmarking</a:t>
            </a:r>
            <a:endParaRPr sz="2600"/>
          </a:p>
        </p:txBody>
      </p:sp>
      <p:sp>
        <p:nvSpPr>
          <p:cNvPr id="379" name="Google Shape;379;p63"/>
          <p:cNvSpPr txBox="1"/>
          <p:nvPr>
            <p:ph idx="2" type="body"/>
          </p:nvPr>
        </p:nvSpPr>
        <p:spPr>
          <a:xfrm>
            <a:off x="552000" y="762798"/>
            <a:ext cx="8220900" cy="4299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Todas estas aplicações têm grandes falhar, funcionalidades não implementadas e outras que não funcionam na totalidade. O nosso projeto diferencia-se bastante destes produtos, tem como objetivo principal formular as tácticas de jogo antes do jogo, e não durante o jogo em si, embora permita criar eventos como nas Apps [1] e [3], com a vantagem de ser uma aplicação web.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weareIVE (Aug 2017). Airsoft App (versão 1.0.0) [Aplicação móvel e web] descarregado de : </a:t>
            </a:r>
            <a:r>
              <a:rPr lang="en">
                <a:uFill>
                  <a:noFill/>
                </a:uFill>
                <a:hlinkClick r:id="rId3"/>
              </a:rPr>
              <a:t>https://play.google.com/store/apps/details?id=com.airsoftapp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/>
              <a:t>[2] Inoovis Labs (Aug 2017). Battlemap (Versão 2.0) [Aplicação móvel]. descarregado de: https://play.google.com/store/apps/details?id=com.innovislabs.battlemap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/>
              <a:t>[3] ComBat Vision (March 2020). ComBat Games - Navigation (Versão 3.7.2) [Aplicação móvel]. descarregado de: </a:t>
            </a:r>
            <a:r>
              <a:rPr lang="en">
                <a:uFill>
                  <a:noFill/>
                </a:uFill>
                <a:hlinkClick r:id="rId4"/>
              </a:rPr>
              <a:t>https://play.google.com/store/apps/details?id=com.combat.vision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ctrTitle"/>
          </p:nvPr>
        </p:nvSpPr>
        <p:spPr>
          <a:xfrm>
            <a:off x="760681" y="173785"/>
            <a:ext cx="713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2800">
                <a:solidFill>
                  <a:srgbClr val="DE3831"/>
                </a:solidFill>
              </a:rPr>
              <a:t>Diagrama de Contexto</a:t>
            </a:r>
            <a:endParaRPr sz="1100"/>
          </a:p>
        </p:txBody>
      </p:sp>
      <p:sp>
        <p:nvSpPr>
          <p:cNvPr id="385" name="Google Shape;385;p64"/>
          <p:cNvSpPr txBox="1"/>
          <p:nvPr>
            <p:ph idx="12" type="sldNum"/>
          </p:nvPr>
        </p:nvSpPr>
        <p:spPr>
          <a:xfrm>
            <a:off x="9267" y="4777690"/>
            <a:ext cx="32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386" name="Google Shape;3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700" y="770850"/>
            <a:ext cx="5122826" cy="4372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7" name="Google Shape;387;p64"/>
          <p:cNvGraphicFramePr/>
          <p:nvPr/>
        </p:nvGraphicFramePr>
        <p:xfrm>
          <a:off x="253000" y="100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{0C641FD1-B004-45D0-963E-9A1DC7EC4B1E}</a:tableStyleId>
              </a:tblPr>
              <a:tblGrid>
                <a:gridCol w="1729300"/>
                <a:gridCol w="1729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Stakeholders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Role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Jogador</a:t>
                      </a:r>
                      <a:endParaRPr sz="1100"/>
                    </a:p>
                  </a:txBody>
                  <a:tcPr marT="91425" marB="91425" marR="91425" marL="91425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</a:t>
                      </a:r>
                      <a:endParaRPr sz="1100"/>
                    </a:p>
                  </a:txBody>
                  <a:tcPr marT="91425" marB="91425" marR="91425" marL="91425"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Jogador lider de equipa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Dono do evento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Jogador de equipa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Actor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Comunicação satélite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Enabling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Comunicação Wireless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Enabling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Computador/dispositivo similar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Enabling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 de dados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Enabling System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ctrTitle"/>
          </p:nvPr>
        </p:nvSpPr>
        <p:spPr>
          <a:xfrm>
            <a:off x="760681" y="173785"/>
            <a:ext cx="7137080" cy="307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Trebuchet MS"/>
              <a:buNone/>
            </a:pPr>
            <a:r>
              <a:rPr lang="en" sz="1100"/>
              <a:t>Sprint Retrospective</a:t>
            </a:r>
            <a:endParaRPr sz="1100"/>
          </a:p>
        </p:txBody>
      </p:sp>
      <p:sp>
        <p:nvSpPr>
          <p:cNvPr id="393" name="Google Shape;393;p65"/>
          <p:cNvSpPr txBox="1"/>
          <p:nvPr>
            <p:ph idx="1" type="subTitle"/>
          </p:nvPr>
        </p:nvSpPr>
        <p:spPr>
          <a:xfrm>
            <a:off x="760681" y="560772"/>
            <a:ext cx="7137080" cy="28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1500"/>
              <a:buFont typeface="Arial"/>
              <a:buNone/>
            </a:pPr>
            <a:r>
              <a:rPr lang="en" sz="1100"/>
              <a:t>Sprint 1 (04/11/2020)</a:t>
            </a:r>
            <a:endParaRPr sz="1100"/>
          </a:p>
        </p:txBody>
      </p:sp>
      <p:sp>
        <p:nvSpPr>
          <p:cNvPr id="394" name="Google Shape;394;p65"/>
          <p:cNvSpPr txBox="1"/>
          <p:nvPr>
            <p:ph idx="12" type="sldNum"/>
          </p:nvPr>
        </p:nvSpPr>
        <p:spPr>
          <a:xfrm>
            <a:off x="9267" y="4777690"/>
            <a:ext cx="3243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graphicFrame>
        <p:nvGraphicFramePr>
          <p:cNvPr id="395" name="Google Shape;395;p65"/>
          <p:cNvGraphicFramePr/>
          <p:nvPr/>
        </p:nvGraphicFramePr>
        <p:xfrm>
          <a:off x="422644" y="9889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{E6D38B00-A8F4-49BD-A2FF-ED4032CC69B0}</a:tableStyleId>
              </a:tblPr>
              <a:tblGrid>
                <a:gridCol w="4043025"/>
                <a:gridCol w="4043025"/>
              </a:tblGrid>
              <a:tr h="37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Aspetos positivos - O que correu bem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Aspetos a melhorar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</a:tr>
              <a:tr h="138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-Boa apresentação da equipa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-Bom benchmarking mesmo não havendo aplicações de referência na área.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71616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</a:t>
                      </a: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Dividir melhor as tarefas.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7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 o próximo sprint 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7C00"/>
                    </a:solidFill>
                  </a:tcPr>
                </a:tc>
                <a:tc hMerge="1"/>
              </a:tr>
              <a:tr h="1380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-Teremos uma to-do list e iremos dividir melhor as tarefas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-Melhorar o diagrama de casos de uso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" sz="1100">
                          <a:solidFill>
                            <a:srgbClr val="171616"/>
                          </a:solidFill>
                        </a:rPr>
                        <a:t>-Melhorar o diagrama de contexto</a:t>
                      </a:r>
                      <a:endParaRPr sz="1100">
                        <a:solidFill>
                          <a:srgbClr val="17161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1616"/>
                        </a:buClr>
                        <a:buSzPts val="1100"/>
                        <a:buFont typeface="Trebuchet MS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71616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64A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ctrTitle"/>
          </p:nvPr>
        </p:nvSpPr>
        <p:spPr>
          <a:xfrm>
            <a:off x="675280" y="642486"/>
            <a:ext cx="6077945" cy="9529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3600"/>
              <a:buFont typeface="Trebuchet MS"/>
              <a:buNone/>
            </a:pPr>
            <a:r>
              <a:rPr lang="en" sz="1100"/>
              <a:t>Lista de TO-DO’s</a:t>
            </a:r>
            <a:endParaRPr sz="1100"/>
          </a:p>
        </p:txBody>
      </p:sp>
      <p:sp>
        <p:nvSpPr>
          <p:cNvPr id="401" name="Google Shape;401;p66"/>
          <p:cNvSpPr txBox="1"/>
          <p:nvPr>
            <p:ph idx="1" type="subTitle"/>
          </p:nvPr>
        </p:nvSpPr>
        <p:spPr>
          <a:xfrm>
            <a:off x="675279" y="1824095"/>
            <a:ext cx="7468596" cy="1241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831"/>
              </a:buClr>
              <a:buSzPts val="2100"/>
              <a:buFont typeface="Arial"/>
              <a:buNone/>
            </a:pPr>
            <a:r>
              <a:rPr lang="en" sz="2100"/>
              <a:t>2º Pitch – Diag. formais usando a notação UML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400"/>
              <a:buFont typeface="Arial"/>
              <a:buChar char="•"/>
            </a:pPr>
            <a:r>
              <a:rPr b="0" lang="en" sz="1400"/>
              <a:t>Diag. de Casos de Utilização (</a:t>
            </a:r>
            <a:r>
              <a:rPr b="0" i="1" lang="en" sz="1400"/>
              <a:t>Use Case diagram</a:t>
            </a:r>
            <a:r>
              <a:rPr b="0" lang="en" sz="1400"/>
              <a:t>)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400"/>
              <a:buFont typeface="Arial"/>
              <a:buChar char="•"/>
            </a:pPr>
            <a:r>
              <a:rPr b="0" lang="en" sz="1400"/>
              <a:t>Diag. de Modelo Domínio (</a:t>
            </a:r>
            <a:r>
              <a:rPr b="0" i="1" lang="en" sz="1400"/>
              <a:t>Class diagram</a:t>
            </a:r>
            <a:r>
              <a:rPr b="0" lang="en" sz="1400"/>
              <a:t>)</a:t>
            </a: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1400"/>
              <a:buFont typeface="Arial"/>
              <a:buChar char="•"/>
            </a:pPr>
            <a:r>
              <a:rPr b="0" lang="en" sz="1400" strike="sngStrike"/>
              <a:t>Diag. Máquinas de Estado (</a:t>
            </a:r>
            <a:r>
              <a:rPr b="0" i="1" lang="en" sz="1400" strike="sngStrike"/>
              <a:t>State Machine diagram</a:t>
            </a:r>
            <a:r>
              <a:rPr b="0" lang="en" sz="1400" strike="sngStrike"/>
              <a:t>)</a:t>
            </a:r>
            <a:endParaRPr sz="1100" strike="sngStrike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E383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402" name="Google Shape;402;p66"/>
          <p:cNvSpPr txBox="1"/>
          <p:nvPr>
            <p:ph idx="2" type="body"/>
          </p:nvPr>
        </p:nvSpPr>
        <p:spPr>
          <a:xfrm>
            <a:off x="675279" y="3586760"/>
            <a:ext cx="3488864" cy="4019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7C77"/>
              </a:buClr>
              <a:buSzPts val="1100"/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aureate">
      <a:dk1>
        <a:srgbClr val="DE3831"/>
      </a:dk1>
      <a:lt1>
        <a:srgbClr val="FFFFFF"/>
      </a:lt1>
      <a:dk2>
        <a:srgbClr val="DE3831"/>
      </a:dk2>
      <a:lt2>
        <a:srgbClr val="E7E6E6"/>
      </a:lt2>
      <a:accent1>
        <a:srgbClr val="EB5D13"/>
      </a:accent1>
      <a:accent2>
        <a:srgbClr val="F59100"/>
      </a:accent2>
      <a:accent3>
        <a:srgbClr val="A10E2F"/>
      </a:accent3>
      <a:accent4>
        <a:srgbClr val="40ACB6"/>
      </a:accent4>
      <a:accent5>
        <a:srgbClr val="706F6F"/>
      </a:accent5>
      <a:accent6>
        <a:srgbClr val="3363A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aureate">
      <a:dk1>
        <a:srgbClr val="DE3831"/>
      </a:dk1>
      <a:lt1>
        <a:srgbClr val="FFFFFF"/>
      </a:lt1>
      <a:dk2>
        <a:srgbClr val="DE3831"/>
      </a:dk2>
      <a:lt2>
        <a:srgbClr val="E7E6E6"/>
      </a:lt2>
      <a:accent1>
        <a:srgbClr val="EB5D13"/>
      </a:accent1>
      <a:accent2>
        <a:srgbClr val="F59100"/>
      </a:accent2>
      <a:accent3>
        <a:srgbClr val="A10E2F"/>
      </a:accent3>
      <a:accent4>
        <a:srgbClr val="40ACB6"/>
      </a:accent4>
      <a:accent5>
        <a:srgbClr val="706F6F"/>
      </a:accent5>
      <a:accent6>
        <a:srgbClr val="3363A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