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rv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rv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vo-italic.fntdata"/><Relationship Id="rId14" Type="http://schemas.openxmlformats.org/officeDocument/2006/relationships/font" Target="fonts/Arvo-bold.fntdata"/><Relationship Id="rId16" Type="http://schemas.openxmlformats.org/officeDocument/2006/relationships/font" Target="fonts/Arv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245161c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245161c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245161c59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245161c59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45161c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45161c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245161c59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245161c59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245161c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245161c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245161c59_1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a245161c59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>
  <p:cSld name="TITLE_1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noFill/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jaimeferreira2000@gmail.com" TargetMode="External"/><Relationship Id="rId4" Type="http://schemas.openxmlformats.org/officeDocument/2006/relationships/hyperlink" Target="mailto:fernandolamarsanto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550600" y="429750"/>
            <a:ext cx="4848000" cy="4257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862325" y="22911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/>
              <a:t>Tactical Combat Planner - TCP</a:t>
            </a:r>
            <a:endParaRPr sz="6400"/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412950" y="1272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/>
              <a:t>Proposta:</a:t>
            </a:r>
            <a:endParaRPr sz="4200"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23782" l="10499" r="10673" t="24337"/>
          <a:stretch/>
        </p:blipFill>
        <p:spPr>
          <a:xfrm>
            <a:off x="6425875" y="361400"/>
            <a:ext cx="248602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1550350" y="2132575"/>
            <a:ext cx="7125000" cy="1109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Tactical Combat Planner - TCP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/>
              <a:t>Research Area:</a:t>
            </a:r>
            <a:endParaRPr sz="230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900"/>
              <a:t>Este projeto enquadra-se no contexto jogos de combate, mais especificamente airsoft, onde se simula operações policiais e militares, como forma de entretenimento. O jogo simula estes contextos da forma mais realista possível. Nestes jogos os jogadores utilizam táticas complexas e é nessa área que entra a nossa aplicação.</a:t>
            </a:r>
            <a:endParaRPr sz="19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900"/>
              <a:t>O objetivo é fornecer uma aplicação web em que os jogadores podem facilmente desenvolver táticas, criar equipas, eventos, procurar eventos e equipas na sua área, entre outros.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19" y="-168200"/>
            <a:ext cx="84259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</a:t>
            </a:r>
            <a:r>
              <a:rPr lang="pt-PT"/>
              <a:t>oftware Project Plan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499875" y="1152475"/>
            <a:ext cx="233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717"/>
            <a:ext cx="9143999" cy="5105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Software Project Plan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789875"/>
            <a:ext cx="4187100" cy="3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Sistemas de Informação Geográficos:</a:t>
            </a:r>
            <a:endParaRPr/>
          </a:p>
          <a:p>
            <a:pPr indent="0" lvl="0" marL="0" marR="0" rtl="0" algn="l">
              <a:lnSpc>
                <a:spcPct val="5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100"/>
              <a:t>Georreferenciação de conteúdo</a:t>
            </a:r>
            <a:endParaRPr sz="1100"/>
          </a:p>
          <a:p>
            <a:pPr indent="0" lvl="0" marL="0" marR="0" rtl="0" algn="l">
              <a:lnSpc>
                <a:spcPct val="5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100"/>
              <a:t>Organização da informação por camadas (layers)</a:t>
            </a:r>
            <a:endParaRPr sz="1100"/>
          </a:p>
          <a:p>
            <a:pPr indent="0" lvl="0" marL="0" marR="0" rtl="0" algn="l">
              <a:lnSpc>
                <a:spcPct val="5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100"/>
              <a:t>Análise espacial</a:t>
            </a:r>
            <a:endParaRPr sz="900"/>
          </a:p>
          <a:p>
            <a:pPr indent="0" lvl="0" marL="0" rtl="0" algn="l">
              <a:lnSpc>
                <a:spcPct val="5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Interfaces e Usabilidade:</a:t>
            </a:r>
            <a:endParaRPr/>
          </a:p>
          <a:p>
            <a:pPr indent="0" lvl="0" marL="0" marR="0" rtl="0" algn="l">
              <a:lnSpc>
                <a:spcPct val="5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100"/>
              <a:t>Proto-personas/Final personas</a:t>
            </a:r>
            <a:endParaRPr sz="1100"/>
          </a:p>
          <a:p>
            <a:pPr indent="0" lvl="0" marL="0" marR="0" rtl="0" algn="l">
              <a:lnSpc>
                <a:spcPct val="5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100"/>
              <a:t>Ux Journeys</a:t>
            </a:r>
            <a:endParaRPr sz="1100"/>
          </a:p>
          <a:p>
            <a:pPr indent="0" lvl="0" marL="0" marR="0" rtl="0" algn="l">
              <a:lnSpc>
                <a:spcPct val="5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100"/>
              <a:t>Sketches/Mockups</a:t>
            </a:r>
            <a:endParaRPr sz="1100"/>
          </a:p>
          <a:p>
            <a:pPr indent="0" lvl="0" marL="0" marR="0" rtl="0" algn="l">
              <a:lnSpc>
                <a:spcPct val="5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100"/>
              <a:t>Poster A0</a:t>
            </a:r>
            <a:endParaRPr sz="900"/>
          </a:p>
          <a:p>
            <a:pPr indent="0" lvl="0" marL="0" rtl="0" algn="l">
              <a:lnSpc>
                <a:spcPct val="5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Programação Web:</a:t>
            </a:r>
            <a:endParaRPr/>
          </a:p>
          <a:p>
            <a:pPr indent="0" lvl="0" marL="0" rtl="0" algn="l">
              <a:lnSpc>
                <a:spcPct val="5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100"/>
              <a:t>Plataforma Online (Heroku App)</a:t>
            </a:r>
            <a:endParaRPr sz="1100"/>
          </a:p>
          <a:p>
            <a:pPr indent="0" lvl="0" marL="0" rtl="0" algn="l">
              <a:lnSpc>
                <a:spcPct val="5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100"/>
              <a:t>C</a:t>
            </a:r>
            <a:r>
              <a:rPr lang="pt-PT" sz="1100"/>
              <a:t>lient side and server side tests</a:t>
            </a:r>
            <a:endParaRPr sz="1100"/>
          </a:p>
          <a:p>
            <a:pPr indent="0" lvl="0" marL="0" rtl="0" algn="l">
              <a:lnSpc>
                <a:spcPct val="5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100"/>
              <a:t>Funcionalidades Principais</a:t>
            </a:r>
            <a:endParaRPr sz="1100"/>
          </a:p>
          <a:p>
            <a:pPr indent="0" lvl="0" marL="0" rtl="0" algn="l">
              <a:lnSpc>
                <a:spcPct val="5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100"/>
              <a:t>Vídeo</a:t>
            </a:r>
            <a:r>
              <a:rPr lang="pt-PT" sz="1100"/>
              <a:t> de apresentação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4572000" y="789875"/>
            <a:ext cx="40692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</a:rPr>
              <a:t>Análise de Sistemas: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2"/>
                </a:solidFill>
              </a:rPr>
              <a:t>Casos de utilização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2"/>
                </a:solidFill>
              </a:rPr>
              <a:t>Modelo do Domínio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2"/>
                </a:solidFill>
              </a:rPr>
              <a:t>Arquitetura da solução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100">
                <a:solidFill>
                  <a:schemeClr val="dk2"/>
                </a:solidFill>
              </a:rPr>
              <a:t>Diagrama máquinas de Estado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>
                <a:solidFill>
                  <a:schemeClr val="dk2"/>
                </a:solidFill>
              </a:rPr>
              <a:t>Gestão de Projectos Informáticos: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5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2"/>
                </a:solidFill>
              </a:rPr>
              <a:t>Project Charter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5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2"/>
                </a:solidFill>
              </a:rPr>
              <a:t>software project plan/WBS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5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sz="1100">
                <a:solidFill>
                  <a:schemeClr val="dk2"/>
                </a:solidFill>
              </a:rPr>
              <a:t>Relatório Final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972525" cy="19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525" y="-1"/>
            <a:ext cx="4088475" cy="222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5978700" y="4542300"/>
            <a:ext cx="31653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750">
                <a:solidFill>
                  <a:schemeClr val="dk1"/>
                </a:solidFill>
              </a:rPr>
              <a:t>Elshan Hashimov, A.A. Bayramov, B.M. Chalilov. "GIS TECHNOLOGY AND TERRAIN ORTHOPHOTOMAP MAKING FOR MILITARY APPLICATION". Journal of Defense Resources Management (JoDRM) 2:81-90.https://www.ceeol.com/search/article-detail?id=598895</a:t>
            </a:r>
            <a:endParaRPr sz="9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1725" y="2901125"/>
            <a:ext cx="2426411" cy="16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6102" y="1363388"/>
            <a:ext cx="3792596" cy="19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399" y="3037449"/>
            <a:ext cx="3243301" cy="204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5325" y="3642100"/>
            <a:ext cx="2898500" cy="8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676300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 txBox="1"/>
          <p:nvPr>
            <p:ph idx="4294967295" type="body"/>
          </p:nvPr>
        </p:nvSpPr>
        <p:spPr>
          <a:xfrm>
            <a:off x="2676700" y="2931432"/>
            <a:ext cx="37905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>
                <a:solidFill>
                  <a:schemeClr val="dk1"/>
                </a:solidFill>
              </a:rPr>
              <a:t>Jaime Ferreira – 50039473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>
                <a:solidFill>
                  <a:schemeClr val="dk1"/>
                </a:solidFill>
              </a:rPr>
              <a:t>Fernando Lamar– 50039077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 u="sng">
                <a:solidFill>
                  <a:schemeClr val="hlink"/>
                </a:solidFill>
                <a:hlinkClick r:id="rId3"/>
              </a:rPr>
              <a:t>jaimeferreira2000@gmail.com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 u="sng">
                <a:solidFill>
                  <a:schemeClr val="hlink"/>
                </a:solidFill>
                <a:hlinkClick r:id="rId4"/>
              </a:rPr>
              <a:t>fernandolamarsantos@gmail.com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>
            <p:ph idx="4294967295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PT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07" name="Google Shape;107;p20"/>
          <p:cNvSpPr txBox="1"/>
          <p:nvPr>
            <p:ph type="ctrTitle"/>
          </p:nvPr>
        </p:nvSpPr>
        <p:spPr>
          <a:xfrm>
            <a:off x="3094000" y="1515550"/>
            <a:ext cx="2955900" cy="85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3600"/>
              <a:t>Obrigado!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