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"/>
  </p:notesMasterIdLst>
  <p:sldIdLst>
    <p:sldId id="439" r:id="rId2"/>
    <p:sldId id="701" r:id="rId3"/>
    <p:sldId id="704" r:id="rId4"/>
    <p:sldId id="684" r:id="rId5"/>
    <p:sldId id="70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16/03/2021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56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01-DAF0-4721-86AB-5DC05B24AC93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E58B-8959-4AA9-A20A-7200AFECD01A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546-5B47-4DC0-BDB7-F8E977D046D6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2959-EA7B-49C4-858A-FBF08A10EC10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FF0-0D27-483F-ABFD-184C45A44358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9CC1-3342-40EC-9B9F-39FD85AB248B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B41-8150-48FC-B0B6-0A6EE55B0FF2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0D5-0503-423D-8E49-D982AEC13F0E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F33-A7ED-447F-A8D6-4E1FB58226E4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29C-8E1B-4582-8EB1-AD6DFD8FA194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506C-8B2C-41A2-A410-08259F62AFFA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EF6-3849-4046-A356-45503756F706}" type="datetime1">
              <a:rPr lang="fr-FR" smtClean="0"/>
              <a:pPr/>
              <a:t>16/03/2021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132856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Langage C</a:t>
            </a:r>
          </a:p>
          <a:p>
            <a:pPr algn="ctr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Tableaux de données</a:t>
            </a:r>
          </a:p>
          <a:p>
            <a:pPr algn="ctr"/>
            <a:r>
              <a:rPr lang="fr-FR" sz="2800" b="1" dirty="0">
                <a:solidFill>
                  <a:srgbClr val="0066FF"/>
                </a:solidFill>
              </a:rPr>
              <a:t>Tableaux et chaines de caractères</a:t>
            </a:r>
            <a:endParaRPr lang="fr-FR" sz="2400" b="1" dirty="0">
              <a:solidFill>
                <a:srgbClr val="00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5581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8968"/>
            <a:ext cx="1629002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54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NAJI.DS-C-1</a:t>
            </a:r>
          </a:p>
        </p:txBody>
      </p:sp>
    </p:spTree>
    <p:extLst>
      <p:ext uri="{BB962C8B-B14F-4D97-AF65-F5344CB8AC3E}">
        <p14:creationId xmlns:p14="http://schemas.microsoft.com/office/powerpoint/2010/main" val="27941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49262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Structure de contrôle: condition &amp; boucles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70C0"/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b="1" dirty="0">
                <a:solidFill>
                  <a:srgbClr val="0066FF"/>
                </a:solidFill>
              </a:rPr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24221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manipuler les chaines de caractères, le développeur est amené à connaitre un ensemble d’opérations: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Créer et initialiser une chaine de caractères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le contenu d’une chaine de caractère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Comparer deux chaines de caractères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opérations sur les chaines de caractères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7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3BA8D-5727-4CD8-8F78-5D2D0ACB5048}"/>
              </a:ext>
            </a:extLst>
          </p:cNvPr>
          <p:cNvSpPr/>
          <p:nvPr/>
        </p:nvSpPr>
        <p:spPr>
          <a:xfrm>
            <a:off x="0" y="688047"/>
            <a:ext cx="910850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Une chaine de caractères est un tableau de caractères</a:t>
            </a:r>
          </a:p>
          <a:p>
            <a:pPr marL="493200" lvl="1" indent="-21600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T[N]; ou N est un entier</a:t>
            </a:r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6F941C59-752F-4D3C-9A4A-0ACCA67F7D3D}"/>
              </a:ext>
            </a:extLst>
          </p:cNvPr>
          <p:cNvSpPr txBox="1"/>
          <p:nvPr/>
        </p:nvSpPr>
        <p:spPr>
          <a:xfrm>
            <a:off x="13648" y="35913"/>
            <a:ext cx="91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chaines de caractères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43DF8-3E24-432F-8882-97DE199A19CB}"/>
              </a:ext>
            </a:extLst>
          </p:cNvPr>
          <p:cNvSpPr txBox="1"/>
          <p:nvPr/>
        </p:nvSpPr>
        <p:spPr>
          <a:xfrm>
            <a:off x="143111" y="1740290"/>
            <a:ext cx="756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/>
              <a:t>Analyser les trois codes ci dessous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A85EC-660A-4BCD-A032-0701C006966D}"/>
              </a:ext>
            </a:extLst>
          </p:cNvPr>
          <p:cNvSpPr txBox="1"/>
          <p:nvPr/>
        </p:nvSpPr>
        <p:spPr>
          <a:xfrm>
            <a:off x="165206" y="2553871"/>
            <a:ext cx="4622817" cy="313932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dirty="0" err="1"/>
              <a:t>int</a:t>
            </a:r>
            <a:r>
              <a:rPr lang="fr-MA" dirty="0"/>
              <a:t> main()</a:t>
            </a:r>
          </a:p>
          <a:p>
            <a:r>
              <a:rPr lang="fr-MA" dirty="0"/>
              <a:t>{</a:t>
            </a:r>
          </a:p>
          <a:p>
            <a:r>
              <a:rPr lang="fr-MA" dirty="0"/>
              <a:t>char T[15];</a:t>
            </a:r>
          </a:p>
          <a:p>
            <a:r>
              <a:rPr lang="fr-MA" dirty="0">
                <a:solidFill>
                  <a:srgbClr val="00B050"/>
                </a:solidFill>
              </a:rPr>
              <a:t>//que représente &amp;T,  T,  *T?</a:t>
            </a:r>
            <a:endParaRPr lang="fr-MA" dirty="0"/>
          </a:p>
          <a:p>
            <a:r>
              <a:rPr lang="fr-MA" dirty="0" err="1"/>
              <a:t>int</a:t>
            </a:r>
            <a:r>
              <a:rPr lang="fr-MA" dirty="0"/>
              <a:t> i;</a:t>
            </a:r>
          </a:p>
          <a:p>
            <a:r>
              <a:rPr lang="fr-MA" dirty="0"/>
              <a:t>printf("Entrer une chaine:");</a:t>
            </a:r>
          </a:p>
          <a:p>
            <a:r>
              <a:rPr lang="fr-MA" dirty="0" err="1"/>
              <a:t>scanf</a:t>
            </a:r>
            <a:r>
              <a:rPr lang="fr-MA" dirty="0"/>
              <a:t>("%</a:t>
            </a:r>
            <a:r>
              <a:rPr lang="fr-MA" dirty="0" err="1"/>
              <a:t>s",</a:t>
            </a:r>
            <a:r>
              <a:rPr lang="fr-MA" b="1" dirty="0" err="1">
                <a:solidFill>
                  <a:srgbClr val="FF0000"/>
                </a:solidFill>
              </a:rPr>
              <a:t>T</a:t>
            </a:r>
            <a:r>
              <a:rPr lang="fr-MA" dirty="0"/>
              <a:t>); </a:t>
            </a:r>
            <a:endParaRPr lang="fr-MA" dirty="0">
              <a:solidFill>
                <a:srgbClr val="00B050"/>
              </a:solidFill>
            </a:endParaRPr>
          </a:p>
          <a:p>
            <a:r>
              <a:rPr lang="fr-MA" dirty="0"/>
              <a:t>printf("chaine=%</a:t>
            </a:r>
            <a:r>
              <a:rPr lang="fr-MA" dirty="0" err="1"/>
              <a:t>s",T</a:t>
            </a:r>
            <a:r>
              <a:rPr lang="fr-MA" dirty="0"/>
              <a:t>);</a:t>
            </a:r>
          </a:p>
          <a:p>
            <a:r>
              <a:rPr lang="de-DE" dirty="0"/>
              <a:t>printf("\n%d",strlen(T));</a:t>
            </a:r>
            <a:endParaRPr lang="fr-MA" dirty="0"/>
          </a:p>
          <a:p>
            <a:r>
              <a:rPr lang="fr-MA" dirty="0"/>
              <a:t>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2D01-6085-4E10-9242-1DAC5A8479A5}"/>
              </a:ext>
            </a:extLst>
          </p:cNvPr>
          <p:cNvSpPr txBox="1"/>
          <p:nvPr/>
        </p:nvSpPr>
        <p:spPr>
          <a:xfrm>
            <a:off x="5264335" y="1087877"/>
            <a:ext cx="3673202" cy="261610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600" dirty="0" err="1"/>
              <a:t>int</a:t>
            </a:r>
            <a:r>
              <a:rPr lang="fr-MA" sz="1600" dirty="0"/>
              <a:t> main()</a:t>
            </a:r>
          </a:p>
          <a:p>
            <a:r>
              <a:rPr lang="fr-MA" sz="1600" dirty="0"/>
              <a:t>{</a:t>
            </a:r>
          </a:p>
          <a:p>
            <a:r>
              <a:rPr lang="fr-MA" sz="1600" dirty="0"/>
              <a:t>char T[5];</a:t>
            </a:r>
          </a:p>
          <a:p>
            <a:r>
              <a:rPr lang="fr-MA" sz="1600" dirty="0" err="1"/>
              <a:t>int</a:t>
            </a:r>
            <a:r>
              <a:rPr lang="fr-MA" sz="1600" dirty="0"/>
              <a:t> i;</a:t>
            </a:r>
          </a:p>
          <a:p>
            <a:r>
              <a:rPr lang="fr-MA" sz="1600" dirty="0"/>
              <a:t>printf("Entrer une chaine:");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("%</a:t>
            </a:r>
            <a:r>
              <a:rPr lang="fr-MA" sz="1600" dirty="0" err="1"/>
              <a:t>s",T</a:t>
            </a:r>
            <a:r>
              <a:rPr lang="fr-MA" sz="1600" dirty="0"/>
              <a:t>);</a:t>
            </a:r>
          </a:p>
          <a:p>
            <a:r>
              <a:rPr lang="fr-MA" sz="1600" dirty="0"/>
              <a:t>for(i=0;i&lt;5;i++){</a:t>
            </a:r>
          </a:p>
          <a:p>
            <a:r>
              <a:rPr lang="fr-MA" sz="1600" dirty="0"/>
              <a:t>    printf("%</a:t>
            </a:r>
            <a:r>
              <a:rPr lang="fr-MA" sz="1600" dirty="0" err="1"/>
              <a:t>c",T</a:t>
            </a:r>
            <a:r>
              <a:rPr lang="fr-MA" sz="1600" dirty="0"/>
              <a:t>[i]);</a:t>
            </a:r>
          </a:p>
          <a:p>
            <a:r>
              <a:rPr lang="fr-MA" sz="1600" dirty="0"/>
              <a:t>    if(T[i]=='\0') break;</a:t>
            </a:r>
          </a:p>
          <a:p>
            <a:r>
              <a:rPr lang="fr-MA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8F2A3-4B76-49F1-B714-5DDFB087BEE4}"/>
              </a:ext>
            </a:extLst>
          </p:cNvPr>
          <p:cNvSpPr txBox="1"/>
          <p:nvPr/>
        </p:nvSpPr>
        <p:spPr>
          <a:xfrm>
            <a:off x="5248622" y="3861048"/>
            <a:ext cx="3673202" cy="289310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400" dirty="0" err="1"/>
              <a:t>int</a:t>
            </a:r>
            <a:r>
              <a:rPr lang="fr-MA" sz="1400" dirty="0"/>
              <a:t> main()</a:t>
            </a:r>
          </a:p>
          <a:p>
            <a:r>
              <a:rPr lang="fr-MA" sz="1400" dirty="0"/>
              <a:t>{</a:t>
            </a:r>
          </a:p>
          <a:p>
            <a:r>
              <a:rPr lang="fr-MA" sz="1400" dirty="0"/>
              <a:t>char T[15];</a:t>
            </a:r>
          </a:p>
          <a:p>
            <a:r>
              <a:rPr lang="fr-MA" sz="1400" dirty="0" err="1"/>
              <a:t>int</a:t>
            </a:r>
            <a:r>
              <a:rPr lang="fr-MA" sz="1400" dirty="0"/>
              <a:t> i;</a:t>
            </a:r>
          </a:p>
          <a:p>
            <a:r>
              <a:rPr lang="fr-MA" sz="1400" dirty="0"/>
              <a:t>printf("Entrer une chaine:");</a:t>
            </a:r>
          </a:p>
          <a:p>
            <a:r>
              <a:rPr lang="fr-MA" sz="1400" dirty="0" err="1"/>
              <a:t>scanf</a:t>
            </a:r>
            <a:r>
              <a:rPr lang="fr-MA" sz="1400" dirty="0"/>
              <a:t>("%</a:t>
            </a:r>
            <a:r>
              <a:rPr lang="fr-MA" sz="1400" dirty="0" err="1"/>
              <a:t>s",T</a:t>
            </a:r>
            <a:r>
              <a:rPr lang="fr-MA" sz="1400" dirty="0"/>
              <a:t>);</a:t>
            </a:r>
          </a:p>
          <a:p>
            <a:r>
              <a:rPr lang="fr-MA" sz="1400" dirty="0"/>
              <a:t>i=0;</a:t>
            </a:r>
          </a:p>
          <a:p>
            <a:r>
              <a:rPr lang="fr-MA" sz="1400" dirty="0" err="1"/>
              <a:t>while</a:t>
            </a:r>
            <a:r>
              <a:rPr lang="fr-MA" sz="1400" dirty="0"/>
              <a:t>(T[i]!='\0'){</a:t>
            </a:r>
          </a:p>
          <a:p>
            <a:r>
              <a:rPr lang="fr-MA" sz="1400" dirty="0"/>
              <a:t>printf("%</a:t>
            </a:r>
            <a:r>
              <a:rPr lang="fr-MA" sz="1400" dirty="0" err="1"/>
              <a:t>c",T</a:t>
            </a:r>
            <a:r>
              <a:rPr lang="fr-MA" sz="1400" dirty="0"/>
              <a:t>[i]);</a:t>
            </a:r>
          </a:p>
          <a:p>
            <a:r>
              <a:rPr lang="fr-MA" sz="1400" dirty="0"/>
              <a:t>i++;</a:t>
            </a:r>
          </a:p>
          <a:p>
            <a:r>
              <a:rPr lang="fr-MA" sz="1400" dirty="0"/>
              <a:t>}</a:t>
            </a:r>
          </a:p>
          <a:p>
            <a:r>
              <a:rPr lang="fr-MA" sz="1400" dirty="0"/>
              <a:t>return 0;</a:t>
            </a:r>
          </a:p>
          <a:p>
            <a:r>
              <a:rPr lang="fr-MA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18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E5C6A-89F8-4839-B143-E7DE1547CF7A}"/>
              </a:ext>
            </a:extLst>
          </p:cNvPr>
          <p:cNvSpPr txBox="1"/>
          <p:nvPr/>
        </p:nvSpPr>
        <p:spPr>
          <a:xfrm>
            <a:off x="179512" y="1700808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70C0"/>
                </a:solidFill>
              </a:rPr>
              <a:t>Exercice:</a:t>
            </a:r>
          </a:p>
          <a:p>
            <a:endParaRPr lang="fr-MA" b="1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fr-MA" b="1" dirty="0"/>
              <a:t>Écrire un programme qui permet de calculer la longueur d’une chaine de caractère sans utiliser la fonction </a:t>
            </a:r>
            <a:r>
              <a:rPr lang="fr-MA" b="1" dirty="0" err="1"/>
              <a:t>strlen</a:t>
            </a:r>
            <a:r>
              <a:rPr lang="fr-MA" b="1" dirty="0"/>
              <a:t> de la bibliothèque </a:t>
            </a:r>
            <a:r>
              <a:rPr lang="fr-MA" b="1" dirty="0" err="1"/>
              <a:t>string.h</a:t>
            </a:r>
            <a:endParaRPr lang="fr-MA" b="1" dirty="0"/>
          </a:p>
          <a:p>
            <a:endParaRPr lang="fr-MA" b="1" dirty="0">
              <a:solidFill>
                <a:srgbClr val="0070C0"/>
              </a:solidFill>
            </a:endParaRPr>
          </a:p>
          <a:p>
            <a:r>
              <a:rPr lang="fr-MA" b="1" dirty="0"/>
              <a:t>2) Écrire un programme qui permet de comparer deux chaines de caractères T1 et T2 sans utiliser la fonction </a:t>
            </a:r>
            <a:r>
              <a:rPr lang="fr-MA" b="1" dirty="0" err="1"/>
              <a:t>strcmp</a:t>
            </a:r>
            <a:r>
              <a:rPr lang="fr-MA" b="1" dirty="0"/>
              <a:t> de la bibliothèque </a:t>
            </a:r>
            <a:r>
              <a:rPr lang="fr-MA" b="1" dirty="0" err="1"/>
              <a:t>string.h</a:t>
            </a:r>
            <a:r>
              <a:rPr lang="fr-MA" b="1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dirty="0"/>
              <a:t>Retourner 0 si T1==T2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dirty="0"/>
              <a:t> Retourner 1 si T1 &gt; T2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MA" dirty="0"/>
              <a:t>Retourner -1 si T1&lt;T2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035464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43998</TotalTime>
  <Words>413</Words>
  <Application>Microsoft Office PowerPoint</Application>
  <PresentationFormat>On-screen Show (4:3)</PresentationFormat>
  <Paragraphs>77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3677</cp:revision>
  <dcterms:created xsi:type="dcterms:W3CDTF">2014-06-03T11:27:59Z</dcterms:created>
  <dcterms:modified xsi:type="dcterms:W3CDTF">2021-03-16T11:47:30Z</dcterms:modified>
</cp:coreProperties>
</file>