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6"/>
  </p:notesMasterIdLst>
  <p:sldIdLst>
    <p:sldId id="439" r:id="rId2"/>
    <p:sldId id="701" r:id="rId3"/>
    <p:sldId id="704" r:id="rId4"/>
    <p:sldId id="70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56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01-DAF0-4721-86AB-5DC05B24AC93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E58B-8959-4AA9-A20A-7200AFECD01A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546-5B47-4DC0-BDB7-F8E977D046D6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2959-EA7B-49C4-858A-FBF08A10EC10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FF0-0D27-483F-ABFD-184C45A44358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9CC1-3342-40EC-9B9F-39FD85AB248B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B41-8150-48FC-B0B6-0A6EE55B0FF2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0D5-0503-423D-8E49-D982AEC13F0E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F33-A7ED-447F-A8D6-4E1FB58226E4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29C-8E1B-4582-8EB1-AD6DFD8FA194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506C-8B2C-41A2-A410-08259F62AFFA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EF6-3849-4046-A356-45503756F706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Langage C</a:t>
            </a: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Tableaux de données</a:t>
            </a:r>
          </a:p>
          <a:p>
            <a:pPr algn="ctr"/>
            <a:r>
              <a:rPr lang="fr-FR" sz="2800" b="1" dirty="0">
                <a:solidFill>
                  <a:srgbClr val="0066FF"/>
                </a:solidFill>
              </a:rPr>
              <a:t>Chaines de caractères &amp; Pointeurs</a:t>
            </a:r>
            <a:endParaRPr lang="fr-FR" sz="2400" b="1" dirty="0">
              <a:solidFill>
                <a:srgbClr val="00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5581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27941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49262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Structure de contrôle: condition &amp; boucles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70C0"/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66FF"/>
                </a:solidFill>
              </a:rPr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24221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Créer et initialiser une chaine de caractères à l’aide d’un pointeur</a:t>
            </a:r>
          </a:p>
          <a:p>
            <a:pPr marL="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le contenu d’une chaine de caractère</a:t>
            </a:r>
          </a:p>
          <a:p>
            <a:pPr marL="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Copier une chaine de caractère en une autre chaine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chaines de caractères à l’aide des pointeurs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8CF7B-2B40-4540-BA95-FC7A30E3B14E}"/>
              </a:ext>
            </a:extLst>
          </p:cNvPr>
          <p:cNvSpPr txBox="1"/>
          <p:nvPr/>
        </p:nvSpPr>
        <p:spPr>
          <a:xfrm>
            <a:off x="165207" y="2553871"/>
            <a:ext cx="3457178" cy="2585323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char *s;</a:t>
            </a:r>
          </a:p>
          <a:p>
            <a:r>
              <a:rPr lang="fr-MA" dirty="0"/>
              <a:t>s=(char*)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(char)*100);</a:t>
            </a:r>
          </a:p>
          <a:p>
            <a:r>
              <a:rPr lang="fr-MA" dirty="0"/>
              <a:t>printf("Entrer une chaine:");</a:t>
            </a:r>
          </a:p>
          <a:p>
            <a:r>
              <a:rPr lang="fr-MA" dirty="0" err="1"/>
              <a:t>scanf</a:t>
            </a:r>
            <a:r>
              <a:rPr lang="fr-MA" dirty="0"/>
              <a:t>("%</a:t>
            </a:r>
            <a:r>
              <a:rPr lang="fr-MA" dirty="0" err="1"/>
              <a:t>s",s</a:t>
            </a:r>
            <a:r>
              <a:rPr lang="fr-MA" dirty="0"/>
              <a:t>);</a:t>
            </a:r>
          </a:p>
          <a:p>
            <a:r>
              <a:rPr lang="fr-MA" dirty="0"/>
              <a:t>printf("chaine=%</a:t>
            </a:r>
            <a:r>
              <a:rPr lang="fr-MA" dirty="0" err="1"/>
              <a:t>s",s</a:t>
            </a:r>
            <a:r>
              <a:rPr lang="fr-MA" dirty="0"/>
              <a:t>);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B344F-345F-44DE-9EDB-A05FDC5D8769}"/>
              </a:ext>
            </a:extLst>
          </p:cNvPr>
          <p:cNvSpPr txBox="1"/>
          <p:nvPr/>
        </p:nvSpPr>
        <p:spPr>
          <a:xfrm>
            <a:off x="4067944" y="2553871"/>
            <a:ext cx="4625340" cy="341632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char *s1;</a:t>
            </a:r>
          </a:p>
          <a:p>
            <a:r>
              <a:rPr lang="fr-MA" dirty="0"/>
              <a:t>char *s2;</a:t>
            </a:r>
          </a:p>
          <a:p>
            <a:r>
              <a:rPr lang="fr-MA" dirty="0"/>
              <a:t>s1=(char*)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(char)*100);</a:t>
            </a:r>
          </a:p>
          <a:p>
            <a:r>
              <a:rPr lang="fr-MA" dirty="0"/>
              <a:t>printf("Entrer une chaine:");</a:t>
            </a:r>
          </a:p>
          <a:p>
            <a:r>
              <a:rPr lang="fr-MA" dirty="0" err="1"/>
              <a:t>scanf</a:t>
            </a:r>
            <a:r>
              <a:rPr lang="fr-MA" dirty="0"/>
              <a:t>("%s",s1);</a:t>
            </a:r>
          </a:p>
          <a:p>
            <a:r>
              <a:rPr lang="fr-MA" dirty="0"/>
              <a:t>s2=(char*)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(char)*</a:t>
            </a:r>
            <a:r>
              <a:rPr lang="fr-MA" dirty="0" err="1"/>
              <a:t>strlen</a:t>
            </a:r>
            <a:r>
              <a:rPr lang="fr-MA" dirty="0"/>
              <a:t>(s1));</a:t>
            </a:r>
          </a:p>
          <a:p>
            <a:r>
              <a:rPr lang="fr-MA" dirty="0" err="1"/>
              <a:t>strcpy</a:t>
            </a:r>
            <a:r>
              <a:rPr lang="fr-MA" dirty="0"/>
              <a:t>(s2,s1);</a:t>
            </a:r>
          </a:p>
          <a:p>
            <a:r>
              <a:rPr lang="fr-MA" dirty="0"/>
              <a:t>printf("S2:%s",s2);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E3C3D-94C2-4AE5-8527-94941B58615A}"/>
              </a:ext>
            </a:extLst>
          </p:cNvPr>
          <p:cNvSpPr txBox="1"/>
          <p:nvPr/>
        </p:nvSpPr>
        <p:spPr>
          <a:xfrm>
            <a:off x="165206" y="1988840"/>
            <a:ext cx="829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À l’aide d’un schéma qui représente la mémoire, analyser les deux codes suivants:</a:t>
            </a:r>
          </a:p>
        </p:txBody>
      </p:sp>
    </p:spTree>
    <p:extLst>
      <p:ext uri="{BB962C8B-B14F-4D97-AF65-F5344CB8AC3E}">
        <p14:creationId xmlns:p14="http://schemas.microsoft.com/office/powerpoint/2010/main" val="237367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20688"/>
            <a:ext cx="91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Soit le code source suivant: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Activité pratique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51400-40EB-4AC5-B2BB-04D6A1B308DC}"/>
              </a:ext>
            </a:extLst>
          </p:cNvPr>
          <p:cNvSpPr txBox="1"/>
          <p:nvPr/>
        </p:nvSpPr>
        <p:spPr>
          <a:xfrm>
            <a:off x="3347864" y="737698"/>
            <a:ext cx="2790056" cy="184665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600" dirty="0" err="1"/>
              <a:t>int</a:t>
            </a:r>
            <a:r>
              <a:rPr lang="fr-MA" sz="1600" dirty="0"/>
              <a:t> main()</a:t>
            </a:r>
          </a:p>
          <a:p>
            <a:r>
              <a:rPr lang="fr-MA" sz="1600" dirty="0"/>
              <a:t>{</a:t>
            </a:r>
          </a:p>
          <a:p>
            <a:endParaRPr lang="fr-MA" sz="1600" dirty="0"/>
          </a:p>
          <a:p>
            <a:r>
              <a:rPr lang="fr-MA" sz="1600" dirty="0"/>
              <a:t>Produit *T[5];</a:t>
            </a:r>
          </a:p>
          <a:p>
            <a:endParaRPr lang="fr-MA" sz="1600" dirty="0"/>
          </a:p>
          <a:p>
            <a:r>
              <a:rPr lang="fr-MA" sz="1600" dirty="0"/>
              <a:t>return 0;</a:t>
            </a:r>
          </a:p>
          <a:p>
            <a:r>
              <a:rPr lang="fr-MA" sz="16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C2760-BE53-4583-B215-F78556CA4357}"/>
              </a:ext>
            </a:extLst>
          </p:cNvPr>
          <p:cNvSpPr txBox="1"/>
          <p:nvPr/>
        </p:nvSpPr>
        <p:spPr>
          <a:xfrm>
            <a:off x="197768" y="980728"/>
            <a:ext cx="2646040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600" dirty="0" err="1"/>
              <a:t>typedef</a:t>
            </a:r>
            <a:r>
              <a:rPr lang="fr-MA" sz="1600" dirty="0"/>
              <a:t> </a:t>
            </a:r>
            <a:r>
              <a:rPr lang="fr-MA" sz="1600" dirty="0" err="1"/>
              <a:t>struct</a:t>
            </a:r>
            <a:r>
              <a:rPr lang="fr-MA" sz="1600" dirty="0"/>
              <a:t> {</a:t>
            </a:r>
          </a:p>
          <a:p>
            <a:r>
              <a:rPr lang="fr-MA" sz="1600" dirty="0"/>
              <a:t>char *</a:t>
            </a:r>
            <a:r>
              <a:rPr lang="fr-MA" sz="1600" dirty="0" err="1"/>
              <a:t>designation</a:t>
            </a:r>
            <a:r>
              <a:rPr lang="fr-MA" sz="1600" dirty="0"/>
              <a:t>;</a:t>
            </a:r>
          </a:p>
          <a:p>
            <a:r>
              <a:rPr lang="fr-MA" sz="1600" dirty="0" err="1"/>
              <a:t>int</a:t>
            </a:r>
            <a:r>
              <a:rPr lang="fr-MA" sz="1600" dirty="0"/>
              <a:t> </a:t>
            </a:r>
            <a:r>
              <a:rPr lang="fr-MA" sz="1600" dirty="0" err="1"/>
              <a:t>qteStock</a:t>
            </a:r>
            <a:r>
              <a:rPr lang="fr-MA" sz="1600" dirty="0"/>
              <a:t>;</a:t>
            </a:r>
          </a:p>
          <a:p>
            <a:r>
              <a:rPr lang="fr-MA" sz="1600" dirty="0"/>
              <a:t>double prix;</a:t>
            </a:r>
          </a:p>
          <a:p>
            <a:r>
              <a:rPr lang="fr-MA" sz="1600" dirty="0"/>
              <a:t>double total;</a:t>
            </a:r>
          </a:p>
          <a:p>
            <a:r>
              <a:rPr lang="fr-MA" sz="1600" dirty="0"/>
              <a:t>}Produit;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A6746-8ADC-4D0E-9C46-C9EE793876DA}"/>
              </a:ext>
            </a:extLst>
          </p:cNvPr>
          <p:cNvSpPr/>
          <p:nvPr/>
        </p:nvSpPr>
        <p:spPr>
          <a:xfrm>
            <a:off x="-1568" y="2564904"/>
            <a:ext cx="91085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285750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Compléter le code source ci-dessus de manière à donner la possibilité à l’utilisateur de saisir les données des produits du tableau</a:t>
            </a:r>
          </a:p>
          <a:p>
            <a:pPr marL="457200" lvl="3" indent="-285750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NB. la taille allouée à </a:t>
            </a:r>
            <a:r>
              <a:rPr lang="fr-F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designation</a:t>
            </a: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de Produit doit correspondre au nombre de caractères saisis par l’utilisateur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2" indent="-285750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proposer un schéma de la mémoire qui représente les différentes cases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F7594-002A-48C4-A3F3-F13C8F08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" y="4197254"/>
            <a:ext cx="5022304" cy="26251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7723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43912</TotalTime>
  <Words>355</Words>
  <Application>Microsoft Office PowerPoint</Application>
  <PresentationFormat>On-screen Show (4:3)</PresentationFormat>
  <Paragraphs>70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3666</cp:revision>
  <dcterms:created xsi:type="dcterms:W3CDTF">2014-06-03T11:27:59Z</dcterms:created>
  <dcterms:modified xsi:type="dcterms:W3CDTF">2021-03-16T11:51:29Z</dcterms:modified>
</cp:coreProperties>
</file>