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681640" y="1881720"/>
            <a:ext cx="3780360" cy="817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5200" spc="-1" strike="noStrike">
                <a:latin typeface="Calibri"/>
              </a:rPr>
              <a:t>Clique para editar o formato do texto do título</a:t>
            </a:r>
            <a:endParaRPr b="0" lang="pt-BR" sz="52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636E8FE-362B-4DBB-AD9D-1AE8DAC42835}" type="slidenum">
              <a:rPr b="0" lang="pt-BR" sz="1400" spc="-1" strike="noStrike">
                <a:solidFill>
                  <a:srgbClr val="b2b2b2"/>
                </a:solidFill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Clique para editar o formato do texto da estrutura de tópicos</a:t>
            </a:r>
            <a:endParaRPr b="0" lang="pt-BR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2.º nível da estrutura de tópicos</a:t>
            </a:r>
            <a:endParaRPr b="0" lang="pt-BR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3.º nível da estrutura de tópicos</a:t>
            </a:r>
            <a:endParaRPr b="0" lang="pt-BR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4.º nível da estrutura de tópicos</a:t>
            </a:r>
            <a:endParaRPr b="0" lang="pt-BR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5.º nível da estrutura de tópicos</a:t>
            </a:r>
            <a:endParaRPr b="0" lang="pt-BR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6.º nível da estrutura de tópicos</a:t>
            </a:r>
            <a:endParaRPr b="0" lang="pt-BR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7.º nível da estrutura de tópicos</a:t>
            </a:r>
            <a:endParaRPr b="0" lang="pt-BR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95299807-1852-40EC-8DE6-2426DF2BFCAF}" type="slidenum">
              <a:rPr b="0" lang="pt-BR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Calibri"/>
              </a:rPr>
              <a:t>Clique para editar o formato do texto do título</a:t>
            </a:r>
            <a:endParaRPr b="0" lang="pt-BR" sz="1800" spc="-1" strike="noStrike"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Clique para editar o formato do texto da estrutura de tópicos</a:t>
            </a:r>
            <a:endParaRPr b="0" lang="pt-BR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2.º nível da estrutura de tópicos</a:t>
            </a:r>
            <a:endParaRPr b="0" lang="pt-BR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3.º nível da estrutura de tópicos</a:t>
            </a:r>
            <a:endParaRPr b="0" lang="pt-BR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4.º nível da estrutura de tópicos</a:t>
            </a:r>
            <a:endParaRPr b="0" lang="pt-BR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5.º nível da estrutura de tópicos</a:t>
            </a:r>
            <a:endParaRPr b="0" lang="pt-BR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6.º nível da estrutura de tópicos</a:t>
            </a:r>
            <a:endParaRPr b="0" lang="pt-BR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7.º nível da estrutura de tópicos</a:t>
            </a:r>
            <a:endParaRPr b="0" lang="pt-BR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2"/>
          <p:cNvSpPr/>
          <p:nvPr/>
        </p:nvSpPr>
        <p:spPr>
          <a:xfrm>
            <a:off x="1266120" y="1231920"/>
            <a:ext cx="1444320" cy="2699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" name="object 3"/>
          <p:cNvGrpSpPr/>
          <p:nvPr/>
        </p:nvGrpSpPr>
        <p:grpSpPr>
          <a:xfrm>
            <a:off x="5679720" y="1366560"/>
            <a:ext cx="2149920" cy="736920"/>
            <a:chOff x="5679720" y="1366560"/>
            <a:chExt cx="2149920" cy="736920"/>
          </a:xfrm>
        </p:grpSpPr>
        <p:sp>
          <p:nvSpPr>
            <p:cNvPr id="84" name="object 4"/>
            <p:cNvSpPr/>
            <p:nvPr/>
          </p:nvSpPr>
          <p:spPr>
            <a:xfrm>
              <a:off x="5679720" y="13665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2026645" y="737098"/>
                  </a:move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6"/>
                  </a:lnTo>
                  <a:lnTo>
                    <a:pt x="9653" y="662066"/>
                  </a:lnTo>
                  <a:lnTo>
                    <a:pt x="0" y="614246"/>
                  </a:lnTo>
                  <a:lnTo>
                    <a:pt x="0" y="122852"/>
                  </a:lnTo>
                  <a:lnTo>
                    <a:pt x="9653" y="75032"/>
                  </a:lnTo>
                  <a:lnTo>
                    <a:pt x="35981" y="35982"/>
                  </a:lnTo>
                  <a:lnTo>
                    <a:pt x="75030" y="9654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1"/>
                  </a:lnTo>
                  <a:lnTo>
                    <a:pt x="2113520" y="35982"/>
                  </a:lnTo>
                  <a:lnTo>
                    <a:pt x="2140142" y="75838"/>
                  </a:lnTo>
                  <a:lnTo>
                    <a:pt x="2149495" y="122852"/>
                  </a:lnTo>
                  <a:lnTo>
                    <a:pt x="2149495" y="614246"/>
                  </a:lnTo>
                  <a:lnTo>
                    <a:pt x="2139841" y="662066"/>
                  </a:lnTo>
                  <a:lnTo>
                    <a:pt x="2113514" y="701116"/>
                  </a:lnTo>
                  <a:lnTo>
                    <a:pt x="2074465" y="727444"/>
                  </a:lnTo>
                  <a:lnTo>
                    <a:pt x="2026645" y="737098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object 5"/>
            <p:cNvSpPr/>
            <p:nvPr/>
          </p:nvSpPr>
          <p:spPr>
            <a:xfrm>
              <a:off x="5679720" y="13665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0" y="122852"/>
                  </a:moveTo>
                  <a:lnTo>
                    <a:pt x="9653" y="75032"/>
                  </a:lnTo>
                  <a:lnTo>
                    <a:pt x="35981" y="35982"/>
                  </a:lnTo>
                  <a:lnTo>
                    <a:pt x="75030" y="9654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1"/>
                  </a:lnTo>
                  <a:lnTo>
                    <a:pt x="2113520" y="35982"/>
                  </a:lnTo>
                  <a:lnTo>
                    <a:pt x="2140142" y="75838"/>
                  </a:lnTo>
                  <a:lnTo>
                    <a:pt x="2149495" y="122852"/>
                  </a:lnTo>
                  <a:lnTo>
                    <a:pt x="2149495" y="614246"/>
                  </a:lnTo>
                  <a:lnTo>
                    <a:pt x="2139841" y="662066"/>
                  </a:lnTo>
                  <a:lnTo>
                    <a:pt x="2113514" y="701116"/>
                  </a:lnTo>
                  <a:lnTo>
                    <a:pt x="2074465" y="727444"/>
                  </a:lnTo>
                  <a:lnTo>
                    <a:pt x="2026645" y="737098"/>
                  </a:ln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6"/>
                  </a:lnTo>
                  <a:lnTo>
                    <a:pt x="9653" y="662066"/>
                  </a:lnTo>
                  <a:lnTo>
                    <a:pt x="0" y="614246"/>
                  </a:lnTo>
                  <a:lnTo>
                    <a:pt x="0" y="122852"/>
                  </a:lnTo>
                  <a:close/>
                </a:path>
              </a:pathLst>
            </a:custGeom>
            <a:noFill/>
            <a:ln w="9524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" name="object 6"/>
          <p:cNvSpPr/>
          <p:nvPr/>
        </p:nvSpPr>
        <p:spPr>
          <a:xfrm>
            <a:off x="6360480" y="1575000"/>
            <a:ext cx="78588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latin typeface="Arial"/>
              </a:rPr>
              <a:t>Service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87" name="object 7"/>
          <p:cNvGrpSpPr/>
          <p:nvPr/>
        </p:nvGrpSpPr>
        <p:grpSpPr>
          <a:xfrm>
            <a:off x="5679720" y="2455560"/>
            <a:ext cx="2149920" cy="736920"/>
            <a:chOff x="5679720" y="2455560"/>
            <a:chExt cx="2149920" cy="736920"/>
          </a:xfrm>
        </p:grpSpPr>
        <p:sp>
          <p:nvSpPr>
            <p:cNvPr id="88" name="object 8"/>
            <p:cNvSpPr/>
            <p:nvPr/>
          </p:nvSpPr>
          <p:spPr>
            <a:xfrm>
              <a:off x="5679720" y="24555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2026645" y="737098"/>
                  </a:move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7"/>
                  </a:lnTo>
                  <a:lnTo>
                    <a:pt x="9653" y="662068"/>
                  </a:lnTo>
                  <a:lnTo>
                    <a:pt x="0" y="614248"/>
                  </a:lnTo>
                  <a:lnTo>
                    <a:pt x="0" y="122849"/>
                  </a:lnTo>
                  <a:lnTo>
                    <a:pt x="9653" y="75030"/>
                  </a:lnTo>
                  <a:lnTo>
                    <a:pt x="35981" y="35981"/>
                  </a:lnTo>
                  <a:lnTo>
                    <a:pt x="75030" y="9653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1"/>
                  </a:lnTo>
                  <a:lnTo>
                    <a:pt x="2113520" y="35982"/>
                  </a:lnTo>
                  <a:lnTo>
                    <a:pt x="2140142" y="75841"/>
                  </a:lnTo>
                  <a:lnTo>
                    <a:pt x="2149495" y="122849"/>
                  </a:lnTo>
                  <a:lnTo>
                    <a:pt x="2149495" y="614248"/>
                  </a:lnTo>
                  <a:lnTo>
                    <a:pt x="2139841" y="662068"/>
                  </a:lnTo>
                  <a:lnTo>
                    <a:pt x="2113514" y="701117"/>
                  </a:lnTo>
                  <a:lnTo>
                    <a:pt x="2074465" y="727444"/>
                  </a:lnTo>
                  <a:lnTo>
                    <a:pt x="2026645" y="737098"/>
                  </a:lnTo>
                  <a:close/>
                </a:path>
              </a:pathLst>
            </a:cu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object 9"/>
            <p:cNvSpPr/>
            <p:nvPr/>
          </p:nvSpPr>
          <p:spPr>
            <a:xfrm>
              <a:off x="5679720" y="24555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0" y="122849"/>
                  </a:moveTo>
                  <a:lnTo>
                    <a:pt x="9653" y="75030"/>
                  </a:lnTo>
                  <a:lnTo>
                    <a:pt x="35981" y="35981"/>
                  </a:lnTo>
                  <a:lnTo>
                    <a:pt x="75030" y="9653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1"/>
                  </a:lnTo>
                  <a:lnTo>
                    <a:pt x="2113520" y="35982"/>
                  </a:lnTo>
                  <a:lnTo>
                    <a:pt x="2140142" y="75841"/>
                  </a:lnTo>
                  <a:lnTo>
                    <a:pt x="2149495" y="122849"/>
                  </a:lnTo>
                  <a:lnTo>
                    <a:pt x="2149495" y="614248"/>
                  </a:lnTo>
                  <a:lnTo>
                    <a:pt x="2139841" y="662068"/>
                  </a:lnTo>
                  <a:lnTo>
                    <a:pt x="2113514" y="701117"/>
                  </a:lnTo>
                  <a:lnTo>
                    <a:pt x="2074465" y="727444"/>
                  </a:lnTo>
                  <a:lnTo>
                    <a:pt x="2026645" y="737098"/>
                  </a:ln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7"/>
                  </a:lnTo>
                  <a:lnTo>
                    <a:pt x="9653" y="662068"/>
                  </a:lnTo>
                  <a:lnTo>
                    <a:pt x="0" y="614248"/>
                  </a:lnTo>
                  <a:lnTo>
                    <a:pt x="0" y="122849"/>
                  </a:lnTo>
                  <a:close/>
                </a:path>
              </a:pathLst>
            </a:custGeom>
            <a:noFill/>
            <a:ln w="9524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object 10"/>
          <p:cNvSpPr/>
          <p:nvPr/>
        </p:nvSpPr>
        <p:spPr>
          <a:xfrm>
            <a:off x="6195600" y="2664000"/>
            <a:ext cx="111780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latin typeface="Arial"/>
              </a:rPr>
              <a:t>Repository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91" name="object 11"/>
          <p:cNvGrpSpPr/>
          <p:nvPr/>
        </p:nvGrpSpPr>
        <p:grpSpPr>
          <a:xfrm>
            <a:off x="5679720" y="3544560"/>
            <a:ext cx="2149920" cy="736920"/>
            <a:chOff x="5679720" y="3544560"/>
            <a:chExt cx="2149920" cy="736920"/>
          </a:xfrm>
        </p:grpSpPr>
        <p:sp>
          <p:nvSpPr>
            <p:cNvPr id="92" name="object 12"/>
            <p:cNvSpPr/>
            <p:nvPr/>
          </p:nvSpPr>
          <p:spPr>
            <a:xfrm>
              <a:off x="5679720" y="35445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2026645" y="737098"/>
                  </a:move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7"/>
                  </a:lnTo>
                  <a:lnTo>
                    <a:pt x="9653" y="662068"/>
                  </a:lnTo>
                  <a:lnTo>
                    <a:pt x="0" y="614248"/>
                  </a:lnTo>
                  <a:lnTo>
                    <a:pt x="0" y="122849"/>
                  </a:lnTo>
                  <a:lnTo>
                    <a:pt x="9653" y="75030"/>
                  </a:lnTo>
                  <a:lnTo>
                    <a:pt x="35981" y="35981"/>
                  </a:lnTo>
                  <a:lnTo>
                    <a:pt x="75030" y="9653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3"/>
                  </a:lnTo>
                  <a:lnTo>
                    <a:pt x="2113520" y="35974"/>
                  </a:lnTo>
                  <a:lnTo>
                    <a:pt x="2140142" y="75840"/>
                  </a:lnTo>
                  <a:lnTo>
                    <a:pt x="2149495" y="122849"/>
                  </a:lnTo>
                  <a:lnTo>
                    <a:pt x="2149495" y="614248"/>
                  </a:lnTo>
                  <a:lnTo>
                    <a:pt x="2139841" y="662068"/>
                  </a:lnTo>
                  <a:lnTo>
                    <a:pt x="2113514" y="701117"/>
                  </a:lnTo>
                  <a:lnTo>
                    <a:pt x="2074465" y="727444"/>
                  </a:lnTo>
                  <a:lnTo>
                    <a:pt x="2026645" y="737098"/>
                  </a:lnTo>
                  <a:close/>
                </a:path>
              </a:pathLst>
            </a:custGeom>
            <a:solidFill>
              <a:srgbClr val="00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object 13"/>
            <p:cNvSpPr/>
            <p:nvPr/>
          </p:nvSpPr>
          <p:spPr>
            <a:xfrm>
              <a:off x="5679720" y="35445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0" y="122849"/>
                  </a:moveTo>
                  <a:lnTo>
                    <a:pt x="9653" y="75030"/>
                  </a:lnTo>
                  <a:lnTo>
                    <a:pt x="35981" y="35981"/>
                  </a:lnTo>
                  <a:lnTo>
                    <a:pt x="75030" y="9653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3"/>
                  </a:lnTo>
                  <a:lnTo>
                    <a:pt x="2113520" y="35974"/>
                  </a:lnTo>
                  <a:lnTo>
                    <a:pt x="2140142" y="75840"/>
                  </a:lnTo>
                  <a:lnTo>
                    <a:pt x="2149495" y="122849"/>
                  </a:lnTo>
                  <a:lnTo>
                    <a:pt x="2149495" y="614248"/>
                  </a:lnTo>
                  <a:lnTo>
                    <a:pt x="2139841" y="662068"/>
                  </a:lnTo>
                  <a:lnTo>
                    <a:pt x="2113514" y="701117"/>
                  </a:lnTo>
                  <a:lnTo>
                    <a:pt x="2074465" y="727444"/>
                  </a:lnTo>
                  <a:lnTo>
                    <a:pt x="2026645" y="737098"/>
                  </a:ln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7"/>
                  </a:lnTo>
                  <a:lnTo>
                    <a:pt x="9653" y="662068"/>
                  </a:lnTo>
                  <a:lnTo>
                    <a:pt x="0" y="614248"/>
                  </a:lnTo>
                  <a:lnTo>
                    <a:pt x="0" y="122849"/>
                  </a:lnTo>
                  <a:close/>
                </a:path>
              </a:pathLst>
            </a:custGeom>
            <a:noFill/>
            <a:ln w="9524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" name="object 14"/>
          <p:cNvSpPr/>
          <p:nvPr/>
        </p:nvSpPr>
        <p:spPr>
          <a:xfrm>
            <a:off x="6455880" y="3753000"/>
            <a:ext cx="59580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latin typeface="Arial"/>
              </a:rPr>
              <a:t>Entity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2"/>
          <p:cNvSpPr/>
          <p:nvPr/>
        </p:nvSpPr>
        <p:spPr>
          <a:xfrm>
            <a:off x="152280" y="152280"/>
            <a:ext cx="8838720" cy="2038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"/>
          <p:cNvSpPr/>
          <p:nvPr/>
        </p:nvSpPr>
        <p:spPr>
          <a:xfrm>
            <a:off x="152280" y="152280"/>
            <a:ext cx="8780400" cy="4838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"/>
          <p:cNvSpPr/>
          <p:nvPr/>
        </p:nvSpPr>
        <p:spPr>
          <a:xfrm>
            <a:off x="493200" y="152280"/>
            <a:ext cx="8280000" cy="2111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2"/>
          <p:cNvSpPr/>
          <p:nvPr/>
        </p:nvSpPr>
        <p:spPr>
          <a:xfrm>
            <a:off x="152280" y="152280"/>
            <a:ext cx="8838720" cy="2001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bject 2"/>
          <p:cNvSpPr/>
          <p:nvPr/>
        </p:nvSpPr>
        <p:spPr>
          <a:xfrm>
            <a:off x="152280" y="152280"/>
            <a:ext cx="8991360" cy="1871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/>
          <p:nvPr/>
        </p:nvSpPr>
        <p:spPr>
          <a:xfrm>
            <a:off x="152280" y="152280"/>
            <a:ext cx="8838720" cy="3645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2"/>
          <p:cNvSpPr/>
          <p:nvPr/>
        </p:nvSpPr>
        <p:spPr>
          <a:xfrm>
            <a:off x="1266120" y="1231920"/>
            <a:ext cx="1444320" cy="2699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6" name="object 3"/>
          <p:cNvGrpSpPr/>
          <p:nvPr/>
        </p:nvGrpSpPr>
        <p:grpSpPr>
          <a:xfrm>
            <a:off x="5679720" y="1366560"/>
            <a:ext cx="2149920" cy="736920"/>
            <a:chOff x="5679720" y="1366560"/>
            <a:chExt cx="2149920" cy="736920"/>
          </a:xfrm>
        </p:grpSpPr>
        <p:sp>
          <p:nvSpPr>
            <p:cNvPr id="97" name="object 4"/>
            <p:cNvSpPr/>
            <p:nvPr/>
          </p:nvSpPr>
          <p:spPr>
            <a:xfrm>
              <a:off x="5679720" y="13665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2026645" y="737098"/>
                  </a:move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6"/>
                  </a:lnTo>
                  <a:lnTo>
                    <a:pt x="9653" y="662066"/>
                  </a:lnTo>
                  <a:lnTo>
                    <a:pt x="0" y="614246"/>
                  </a:lnTo>
                  <a:lnTo>
                    <a:pt x="0" y="122852"/>
                  </a:lnTo>
                  <a:lnTo>
                    <a:pt x="9653" y="75032"/>
                  </a:lnTo>
                  <a:lnTo>
                    <a:pt x="35981" y="35982"/>
                  </a:lnTo>
                  <a:lnTo>
                    <a:pt x="75030" y="9654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1"/>
                  </a:lnTo>
                  <a:lnTo>
                    <a:pt x="2113520" y="35982"/>
                  </a:lnTo>
                  <a:lnTo>
                    <a:pt x="2140142" y="75838"/>
                  </a:lnTo>
                  <a:lnTo>
                    <a:pt x="2149495" y="122852"/>
                  </a:lnTo>
                  <a:lnTo>
                    <a:pt x="2149495" y="614246"/>
                  </a:lnTo>
                  <a:lnTo>
                    <a:pt x="2139841" y="662066"/>
                  </a:lnTo>
                  <a:lnTo>
                    <a:pt x="2113514" y="701116"/>
                  </a:lnTo>
                  <a:lnTo>
                    <a:pt x="2074465" y="727444"/>
                  </a:lnTo>
                  <a:lnTo>
                    <a:pt x="2026645" y="737098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object 5"/>
            <p:cNvSpPr/>
            <p:nvPr/>
          </p:nvSpPr>
          <p:spPr>
            <a:xfrm>
              <a:off x="5679720" y="13665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0" y="122852"/>
                  </a:moveTo>
                  <a:lnTo>
                    <a:pt x="9653" y="75032"/>
                  </a:lnTo>
                  <a:lnTo>
                    <a:pt x="35981" y="35982"/>
                  </a:lnTo>
                  <a:lnTo>
                    <a:pt x="75030" y="9654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1"/>
                  </a:lnTo>
                  <a:lnTo>
                    <a:pt x="2113520" y="35982"/>
                  </a:lnTo>
                  <a:lnTo>
                    <a:pt x="2140142" y="75838"/>
                  </a:lnTo>
                  <a:lnTo>
                    <a:pt x="2149495" y="122852"/>
                  </a:lnTo>
                  <a:lnTo>
                    <a:pt x="2149495" y="614246"/>
                  </a:lnTo>
                  <a:lnTo>
                    <a:pt x="2139841" y="662066"/>
                  </a:lnTo>
                  <a:lnTo>
                    <a:pt x="2113514" y="701116"/>
                  </a:lnTo>
                  <a:lnTo>
                    <a:pt x="2074465" y="727444"/>
                  </a:lnTo>
                  <a:lnTo>
                    <a:pt x="2026645" y="737098"/>
                  </a:ln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6"/>
                  </a:lnTo>
                  <a:lnTo>
                    <a:pt x="9653" y="662066"/>
                  </a:lnTo>
                  <a:lnTo>
                    <a:pt x="0" y="614246"/>
                  </a:lnTo>
                  <a:lnTo>
                    <a:pt x="0" y="122852"/>
                  </a:lnTo>
                  <a:close/>
                </a:path>
              </a:pathLst>
            </a:custGeom>
            <a:noFill/>
            <a:ln w="9524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" name="object 6"/>
          <p:cNvGrpSpPr/>
          <p:nvPr/>
        </p:nvGrpSpPr>
        <p:grpSpPr>
          <a:xfrm>
            <a:off x="5679720" y="2455560"/>
            <a:ext cx="2149920" cy="736920"/>
            <a:chOff x="5679720" y="2455560"/>
            <a:chExt cx="2149920" cy="736920"/>
          </a:xfrm>
        </p:grpSpPr>
        <p:sp>
          <p:nvSpPr>
            <p:cNvPr id="100" name="object 7"/>
            <p:cNvSpPr/>
            <p:nvPr/>
          </p:nvSpPr>
          <p:spPr>
            <a:xfrm>
              <a:off x="5679720" y="24555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2026645" y="737098"/>
                  </a:move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7"/>
                  </a:lnTo>
                  <a:lnTo>
                    <a:pt x="9653" y="662068"/>
                  </a:lnTo>
                  <a:lnTo>
                    <a:pt x="0" y="614248"/>
                  </a:lnTo>
                  <a:lnTo>
                    <a:pt x="0" y="122849"/>
                  </a:lnTo>
                  <a:lnTo>
                    <a:pt x="9653" y="75030"/>
                  </a:lnTo>
                  <a:lnTo>
                    <a:pt x="35981" y="35981"/>
                  </a:lnTo>
                  <a:lnTo>
                    <a:pt x="75030" y="9653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1"/>
                  </a:lnTo>
                  <a:lnTo>
                    <a:pt x="2113520" y="35982"/>
                  </a:lnTo>
                  <a:lnTo>
                    <a:pt x="2140142" y="75841"/>
                  </a:lnTo>
                  <a:lnTo>
                    <a:pt x="2149495" y="122849"/>
                  </a:lnTo>
                  <a:lnTo>
                    <a:pt x="2149495" y="614248"/>
                  </a:lnTo>
                  <a:lnTo>
                    <a:pt x="2139841" y="662068"/>
                  </a:lnTo>
                  <a:lnTo>
                    <a:pt x="2113514" y="701117"/>
                  </a:lnTo>
                  <a:lnTo>
                    <a:pt x="2074465" y="727444"/>
                  </a:lnTo>
                  <a:lnTo>
                    <a:pt x="2026645" y="737098"/>
                  </a:lnTo>
                  <a:close/>
                </a:path>
              </a:pathLst>
            </a:cu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object 8"/>
            <p:cNvSpPr/>
            <p:nvPr/>
          </p:nvSpPr>
          <p:spPr>
            <a:xfrm>
              <a:off x="5679720" y="24555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0" y="122849"/>
                  </a:moveTo>
                  <a:lnTo>
                    <a:pt x="9653" y="75030"/>
                  </a:lnTo>
                  <a:lnTo>
                    <a:pt x="35981" y="35981"/>
                  </a:lnTo>
                  <a:lnTo>
                    <a:pt x="75030" y="9653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1"/>
                  </a:lnTo>
                  <a:lnTo>
                    <a:pt x="2113520" y="35982"/>
                  </a:lnTo>
                  <a:lnTo>
                    <a:pt x="2140142" y="75841"/>
                  </a:lnTo>
                  <a:lnTo>
                    <a:pt x="2149495" y="122849"/>
                  </a:lnTo>
                  <a:lnTo>
                    <a:pt x="2149495" y="614248"/>
                  </a:lnTo>
                  <a:lnTo>
                    <a:pt x="2139841" y="662068"/>
                  </a:lnTo>
                  <a:lnTo>
                    <a:pt x="2113514" y="701117"/>
                  </a:lnTo>
                  <a:lnTo>
                    <a:pt x="2074465" y="727444"/>
                  </a:lnTo>
                  <a:lnTo>
                    <a:pt x="2026645" y="737098"/>
                  </a:ln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7"/>
                  </a:lnTo>
                  <a:lnTo>
                    <a:pt x="9653" y="662068"/>
                  </a:lnTo>
                  <a:lnTo>
                    <a:pt x="0" y="614248"/>
                  </a:lnTo>
                  <a:lnTo>
                    <a:pt x="0" y="122849"/>
                  </a:lnTo>
                  <a:close/>
                </a:path>
              </a:pathLst>
            </a:custGeom>
            <a:noFill/>
            <a:ln w="9524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object 9"/>
          <p:cNvSpPr/>
          <p:nvPr/>
        </p:nvSpPr>
        <p:spPr>
          <a:xfrm>
            <a:off x="6195600" y="2664000"/>
            <a:ext cx="111780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latin typeface="Arial"/>
              </a:rPr>
              <a:t>Repository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03" name="object 10"/>
          <p:cNvGrpSpPr/>
          <p:nvPr/>
        </p:nvGrpSpPr>
        <p:grpSpPr>
          <a:xfrm>
            <a:off x="5679720" y="3544560"/>
            <a:ext cx="2149920" cy="736920"/>
            <a:chOff x="5679720" y="3544560"/>
            <a:chExt cx="2149920" cy="736920"/>
          </a:xfrm>
        </p:grpSpPr>
        <p:sp>
          <p:nvSpPr>
            <p:cNvPr id="104" name="object 11"/>
            <p:cNvSpPr/>
            <p:nvPr/>
          </p:nvSpPr>
          <p:spPr>
            <a:xfrm>
              <a:off x="5679720" y="35445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2026645" y="737098"/>
                  </a:move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7"/>
                  </a:lnTo>
                  <a:lnTo>
                    <a:pt x="9653" y="662068"/>
                  </a:lnTo>
                  <a:lnTo>
                    <a:pt x="0" y="614248"/>
                  </a:lnTo>
                  <a:lnTo>
                    <a:pt x="0" y="122849"/>
                  </a:lnTo>
                  <a:lnTo>
                    <a:pt x="9653" y="75030"/>
                  </a:lnTo>
                  <a:lnTo>
                    <a:pt x="35981" y="35981"/>
                  </a:lnTo>
                  <a:lnTo>
                    <a:pt x="75030" y="9653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3"/>
                  </a:lnTo>
                  <a:lnTo>
                    <a:pt x="2113520" y="35974"/>
                  </a:lnTo>
                  <a:lnTo>
                    <a:pt x="2140142" y="75840"/>
                  </a:lnTo>
                  <a:lnTo>
                    <a:pt x="2149495" y="122849"/>
                  </a:lnTo>
                  <a:lnTo>
                    <a:pt x="2149495" y="614248"/>
                  </a:lnTo>
                  <a:lnTo>
                    <a:pt x="2139841" y="662068"/>
                  </a:lnTo>
                  <a:lnTo>
                    <a:pt x="2113514" y="701117"/>
                  </a:lnTo>
                  <a:lnTo>
                    <a:pt x="2074465" y="727444"/>
                  </a:lnTo>
                  <a:lnTo>
                    <a:pt x="2026645" y="737098"/>
                  </a:lnTo>
                  <a:close/>
                </a:path>
              </a:pathLst>
            </a:custGeom>
            <a:solidFill>
              <a:srgbClr val="00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object 12"/>
            <p:cNvSpPr/>
            <p:nvPr/>
          </p:nvSpPr>
          <p:spPr>
            <a:xfrm>
              <a:off x="5679720" y="35445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0" y="122849"/>
                  </a:moveTo>
                  <a:lnTo>
                    <a:pt x="9653" y="75030"/>
                  </a:lnTo>
                  <a:lnTo>
                    <a:pt x="35981" y="35981"/>
                  </a:lnTo>
                  <a:lnTo>
                    <a:pt x="75030" y="9653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3"/>
                  </a:lnTo>
                  <a:lnTo>
                    <a:pt x="2113520" y="35974"/>
                  </a:lnTo>
                  <a:lnTo>
                    <a:pt x="2140142" y="75840"/>
                  </a:lnTo>
                  <a:lnTo>
                    <a:pt x="2149495" y="122849"/>
                  </a:lnTo>
                  <a:lnTo>
                    <a:pt x="2149495" y="614248"/>
                  </a:lnTo>
                  <a:lnTo>
                    <a:pt x="2139841" y="662068"/>
                  </a:lnTo>
                  <a:lnTo>
                    <a:pt x="2113514" y="701117"/>
                  </a:lnTo>
                  <a:lnTo>
                    <a:pt x="2074465" y="727444"/>
                  </a:lnTo>
                  <a:lnTo>
                    <a:pt x="2026645" y="737098"/>
                  </a:ln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7"/>
                  </a:lnTo>
                  <a:lnTo>
                    <a:pt x="9653" y="662068"/>
                  </a:lnTo>
                  <a:lnTo>
                    <a:pt x="0" y="614248"/>
                  </a:lnTo>
                  <a:lnTo>
                    <a:pt x="0" y="122849"/>
                  </a:lnTo>
                  <a:close/>
                </a:path>
              </a:pathLst>
            </a:custGeom>
            <a:noFill/>
            <a:ln w="9524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" name="object 13"/>
          <p:cNvSpPr/>
          <p:nvPr/>
        </p:nvSpPr>
        <p:spPr>
          <a:xfrm>
            <a:off x="6455880" y="3753000"/>
            <a:ext cx="59580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latin typeface="Arial"/>
              </a:rPr>
              <a:t>Entity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07" name="object 14"/>
          <p:cNvGrpSpPr/>
          <p:nvPr/>
        </p:nvGrpSpPr>
        <p:grpSpPr>
          <a:xfrm>
            <a:off x="5679720" y="414360"/>
            <a:ext cx="2149920" cy="736920"/>
            <a:chOff x="5679720" y="414360"/>
            <a:chExt cx="2149920" cy="736920"/>
          </a:xfrm>
        </p:grpSpPr>
        <p:sp>
          <p:nvSpPr>
            <p:cNvPr id="108" name="object 15"/>
            <p:cNvSpPr/>
            <p:nvPr/>
          </p:nvSpPr>
          <p:spPr>
            <a:xfrm>
              <a:off x="5679720" y="4143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2026645" y="737098"/>
                  </a:move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6"/>
                  </a:lnTo>
                  <a:lnTo>
                    <a:pt x="9653" y="662066"/>
                  </a:lnTo>
                  <a:lnTo>
                    <a:pt x="0" y="614246"/>
                  </a:lnTo>
                  <a:lnTo>
                    <a:pt x="0" y="122852"/>
                  </a:lnTo>
                  <a:lnTo>
                    <a:pt x="9653" y="75032"/>
                  </a:lnTo>
                  <a:lnTo>
                    <a:pt x="35981" y="35982"/>
                  </a:lnTo>
                  <a:lnTo>
                    <a:pt x="75030" y="9654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1"/>
                  </a:lnTo>
                  <a:lnTo>
                    <a:pt x="2113520" y="35982"/>
                  </a:lnTo>
                  <a:lnTo>
                    <a:pt x="2140142" y="75838"/>
                  </a:lnTo>
                  <a:lnTo>
                    <a:pt x="2149495" y="122852"/>
                  </a:lnTo>
                  <a:lnTo>
                    <a:pt x="2149495" y="614246"/>
                  </a:lnTo>
                  <a:lnTo>
                    <a:pt x="2139841" y="662066"/>
                  </a:lnTo>
                  <a:lnTo>
                    <a:pt x="2113514" y="701116"/>
                  </a:lnTo>
                  <a:lnTo>
                    <a:pt x="2074465" y="727444"/>
                  </a:lnTo>
                  <a:lnTo>
                    <a:pt x="2026645" y="737098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object 16"/>
            <p:cNvSpPr/>
            <p:nvPr/>
          </p:nvSpPr>
          <p:spPr>
            <a:xfrm>
              <a:off x="5679720" y="414360"/>
              <a:ext cx="2149920" cy="736920"/>
            </a:xfrm>
            <a:custGeom>
              <a:avLst/>
              <a:gdLst/>
              <a:ahLst/>
              <a:rect l="l" t="t" r="r" b="b"/>
              <a:pathLst>
                <a:path w="2150109" h="737235">
                  <a:moveTo>
                    <a:pt x="0" y="122852"/>
                  </a:moveTo>
                  <a:lnTo>
                    <a:pt x="9653" y="75032"/>
                  </a:lnTo>
                  <a:lnTo>
                    <a:pt x="35981" y="35982"/>
                  </a:lnTo>
                  <a:lnTo>
                    <a:pt x="75030" y="9654"/>
                  </a:lnTo>
                  <a:lnTo>
                    <a:pt x="122849" y="0"/>
                  </a:lnTo>
                  <a:lnTo>
                    <a:pt x="2026645" y="0"/>
                  </a:lnTo>
                  <a:lnTo>
                    <a:pt x="2073655" y="9351"/>
                  </a:lnTo>
                  <a:lnTo>
                    <a:pt x="2113520" y="35982"/>
                  </a:lnTo>
                  <a:lnTo>
                    <a:pt x="2140142" y="75838"/>
                  </a:lnTo>
                  <a:lnTo>
                    <a:pt x="2149495" y="122852"/>
                  </a:lnTo>
                  <a:lnTo>
                    <a:pt x="2149495" y="614246"/>
                  </a:lnTo>
                  <a:lnTo>
                    <a:pt x="2139841" y="662066"/>
                  </a:lnTo>
                  <a:lnTo>
                    <a:pt x="2113514" y="701116"/>
                  </a:lnTo>
                  <a:lnTo>
                    <a:pt x="2074465" y="727444"/>
                  </a:lnTo>
                  <a:lnTo>
                    <a:pt x="2026645" y="737098"/>
                  </a:lnTo>
                  <a:lnTo>
                    <a:pt x="122849" y="737098"/>
                  </a:lnTo>
                  <a:lnTo>
                    <a:pt x="75030" y="727444"/>
                  </a:lnTo>
                  <a:lnTo>
                    <a:pt x="35981" y="701116"/>
                  </a:lnTo>
                  <a:lnTo>
                    <a:pt x="9653" y="662066"/>
                  </a:lnTo>
                  <a:lnTo>
                    <a:pt x="0" y="614246"/>
                  </a:lnTo>
                  <a:lnTo>
                    <a:pt x="0" y="122852"/>
                  </a:lnTo>
                  <a:close/>
                </a:path>
              </a:pathLst>
            </a:custGeom>
            <a:noFill/>
            <a:ln w="9524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object 17"/>
          <p:cNvSpPr/>
          <p:nvPr/>
        </p:nvSpPr>
        <p:spPr>
          <a:xfrm>
            <a:off x="6252480" y="623160"/>
            <a:ext cx="1003680" cy="12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latin typeface="Arial"/>
              </a:rPr>
              <a:t>Resource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endParaRPr b="0" lang="pt-BR" sz="1800" spc="-1" strike="noStrike">
              <a:latin typeface="Arial"/>
            </a:endParaRPr>
          </a:p>
          <a:p>
            <a:pPr marL="120600">
              <a:lnSpc>
                <a:spcPct val="100000"/>
              </a:lnSpc>
            </a:pPr>
            <a:r>
              <a:rPr b="0" lang="pt-BR" sz="1800" spc="-7" strike="noStrike">
                <a:latin typeface="Arial"/>
              </a:rPr>
              <a:t>Service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11" name="object 18"/>
          <p:cNvGrpSpPr/>
          <p:nvPr/>
        </p:nvGrpSpPr>
        <p:grpSpPr>
          <a:xfrm>
            <a:off x="2883600" y="853200"/>
            <a:ext cx="2569680" cy="1441800"/>
            <a:chOff x="2883600" y="853200"/>
            <a:chExt cx="2569680" cy="1441800"/>
          </a:xfrm>
        </p:grpSpPr>
        <p:sp>
          <p:nvSpPr>
            <p:cNvPr id="112" name="object 19"/>
            <p:cNvSpPr/>
            <p:nvPr/>
          </p:nvSpPr>
          <p:spPr>
            <a:xfrm>
              <a:off x="2922120" y="853200"/>
              <a:ext cx="2236680" cy="1155960"/>
            </a:xfrm>
            <a:custGeom>
              <a:avLst/>
              <a:gdLst/>
              <a:ahLst/>
              <a:rect l="l" t="t" r="r" b="b"/>
              <a:pathLst>
                <a:path w="2237104" h="1156335">
                  <a:moveTo>
                    <a:pt x="2237020" y="0"/>
                  </a:moveTo>
                  <a:lnTo>
                    <a:pt x="0" y="1156060"/>
                  </a:lnTo>
                </a:path>
              </a:pathLst>
            </a:custGeom>
            <a:noFill/>
            <a:ln w="9524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object 20"/>
            <p:cNvSpPr/>
            <p:nvPr/>
          </p:nvSpPr>
          <p:spPr>
            <a:xfrm>
              <a:off x="2883600" y="1995120"/>
              <a:ext cx="45360" cy="33840"/>
            </a:xfrm>
            <a:custGeom>
              <a:avLst/>
              <a:gdLst/>
              <a:ahLst/>
              <a:rect l="l" t="t" r="r" b="b"/>
              <a:pathLst>
                <a:path w="45719" h="34289">
                  <a:moveTo>
                    <a:pt x="0" y="33822"/>
                  </a:moveTo>
                  <a:lnTo>
                    <a:pt x="31174" y="0"/>
                  </a:lnTo>
                  <a:lnTo>
                    <a:pt x="45624" y="27954"/>
                  </a:lnTo>
                  <a:lnTo>
                    <a:pt x="0" y="33822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object 21"/>
            <p:cNvSpPr/>
            <p:nvPr/>
          </p:nvSpPr>
          <p:spPr>
            <a:xfrm>
              <a:off x="2883600" y="1995120"/>
              <a:ext cx="45360" cy="33840"/>
            </a:xfrm>
            <a:custGeom>
              <a:avLst/>
              <a:gdLst/>
              <a:ahLst/>
              <a:rect l="l" t="t" r="r" b="b"/>
              <a:pathLst>
                <a:path w="45719" h="34289">
                  <a:moveTo>
                    <a:pt x="31174" y="0"/>
                  </a:moveTo>
                  <a:lnTo>
                    <a:pt x="0" y="33822"/>
                  </a:lnTo>
                  <a:lnTo>
                    <a:pt x="45624" y="27954"/>
                  </a:lnTo>
                  <a:lnTo>
                    <a:pt x="31174" y="0"/>
                  </a:lnTo>
                  <a:close/>
                </a:path>
              </a:pathLst>
            </a:custGeom>
            <a:noFill/>
            <a:ln w="9524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object 22"/>
            <p:cNvSpPr/>
            <p:nvPr/>
          </p:nvSpPr>
          <p:spPr>
            <a:xfrm>
              <a:off x="3085200" y="1064160"/>
              <a:ext cx="2329920" cy="1230840"/>
            </a:xfrm>
            <a:custGeom>
              <a:avLst/>
              <a:gdLst/>
              <a:ahLst/>
              <a:rect l="l" t="t" r="r" b="b"/>
              <a:pathLst>
                <a:path w="2330450" h="1231264">
                  <a:moveTo>
                    <a:pt x="0" y="1231200"/>
                  </a:moveTo>
                  <a:lnTo>
                    <a:pt x="2330270" y="0"/>
                  </a:lnTo>
                </a:path>
              </a:pathLst>
            </a:custGeom>
            <a:noFill/>
            <a:ln w="9524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object 23"/>
            <p:cNvSpPr/>
            <p:nvPr/>
          </p:nvSpPr>
          <p:spPr>
            <a:xfrm>
              <a:off x="5407920" y="1043640"/>
              <a:ext cx="45360" cy="33840"/>
            </a:xfrm>
            <a:custGeom>
              <a:avLst/>
              <a:gdLst/>
              <a:ahLst/>
              <a:rect l="l" t="t" r="r" b="b"/>
              <a:pathLst>
                <a:path w="45720" h="34290">
                  <a:moveTo>
                    <a:pt x="14699" y="34102"/>
                  </a:moveTo>
                  <a:lnTo>
                    <a:pt x="0" y="6282"/>
                  </a:lnTo>
                  <a:lnTo>
                    <a:pt x="45574" y="0"/>
                  </a:lnTo>
                  <a:lnTo>
                    <a:pt x="14699" y="34102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object 24"/>
            <p:cNvSpPr/>
            <p:nvPr/>
          </p:nvSpPr>
          <p:spPr>
            <a:xfrm>
              <a:off x="5407920" y="1043640"/>
              <a:ext cx="45360" cy="33840"/>
            </a:xfrm>
            <a:custGeom>
              <a:avLst/>
              <a:gdLst/>
              <a:ahLst/>
              <a:rect l="l" t="t" r="r" b="b"/>
              <a:pathLst>
                <a:path w="45720" h="34290">
                  <a:moveTo>
                    <a:pt x="14699" y="34102"/>
                  </a:moveTo>
                  <a:lnTo>
                    <a:pt x="45574" y="0"/>
                  </a:lnTo>
                  <a:lnTo>
                    <a:pt x="0" y="6282"/>
                  </a:lnTo>
                  <a:lnTo>
                    <a:pt x="14699" y="34102"/>
                  </a:lnTo>
                  <a:close/>
                </a:path>
              </a:pathLst>
            </a:custGeom>
            <a:noFill/>
            <a:ln w="9524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bject 2"/>
          <p:cNvSpPr/>
          <p:nvPr/>
        </p:nvSpPr>
        <p:spPr>
          <a:xfrm>
            <a:off x="1261080" y="152280"/>
            <a:ext cx="5846400" cy="4990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bject 2"/>
          <p:cNvSpPr/>
          <p:nvPr/>
        </p:nvSpPr>
        <p:spPr>
          <a:xfrm>
            <a:off x="152280" y="152280"/>
            <a:ext cx="8838720" cy="2752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/>
          <p:nvPr/>
        </p:nvSpPr>
        <p:spPr>
          <a:xfrm>
            <a:off x="691560" y="124200"/>
            <a:ext cx="7085160" cy="48949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bject 2"/>
          <p:cNvSpPr/>
          <p:nvPr/>
        </p:nvSpPr>
        <p:spPr>
          <a:xfrm>
            <a:off x="152280" y="152280"/>
            <a:ext cx="8838720" cy="4547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bject 2"/>
          <p:cNvSpPr/>
          <p:nvPr/>
        </p:nvSpPr>
        <p:spPr>
          <a:xfrm>
            <a:off x="137160" y="1538280"/>
            <a:ext cx="8667000" cy="1325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 2"/>
          <p:cNvSpPr/>
          <p:nvPr/>
        </p:nvSpPr>
        <p:spPr>
          <a:xfrm>
            <a:off x="90720" y="491040"/>
            <a:ext cx="8838720" cy="3281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bject 2"/>
          <p:cNvSpPr/>
          <p:nvPr/>
        </p:nvSpPr>
        <p:spPr>
          <a:xfrm>
            <a:off x="152280" y="278640"/>
            <a:ext cx="8838720" cy="15134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2021-12-03T02:43:18Z</dcterms:created>
  <dc:creator/>
  <dc:description/>
  <dc:language>pt-BR</dc:language>
  <cp:lastModifiedBy/>
  <dcterms:modified xsi:type="dcterms:W3CDTF">2021-12-02T23:44:39Z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2021-12-03T00:00:00Z</vt:filetime>
  </property>
  <property fmtid="{D5CDD505-2E9C-101B-9397-08002B2CF9AE}" pid="4" name="PresentationFormat">
    <vt:lpwstr>On-screen Show (4:3)</vt:lpwstr>
  </property>
</Properties>
</file>