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media/image28.png" ContentType="image/png"/>
  <Override PartName="/ppt/media/image1.jpeg" ContentType="image/jpeg"/>
  <Override PartName="/ppt/media/image2.png" ContentType="image/png"/>
  <Override PartName="/ppt/media/image3.jpeg" ContentType="image/jpeg"/>
  <Override PartName="/ppt/media/image4.png" ContentType="image/png"/>
  <Override PartName="/ppt/media/image5.jpeg" ContentType="image/jpeg"/>
  <Override PartName="/ppt/media/image6.png" ContentType="image/png"/>
  <Override PartName="/ppt/media/image7.jpeg" ContentType="image/jpeg"/>
  <Override PartName="/ppt/media/image8.png" ContentType="image/png"/>
  <Override PartName="/ppt/media/image23.jpeg" ContentType="image/jpeg"/>
  <Override PartName="/ppt/media/image9.png" ContentType="image/png"/>
  <Override PartName="/ppt/media/image10.jpeg" ContentType="image/jpeg"/>
  <Override PartName="/ppt/media/image11.jpeg" ContentType="image/jpeg"/>
  <Override PartName="/ppt/media/image12.png" ContentType="image/png"/>
  <Override PartName="/ppt/media/image18.jpeg" ContentType="image/jpeg"/>
  <Override PartName="/ppt/media/image13.jpeg" ContentType="image/jpeg"/>
  <Override PartName="/ppt/media/image14.jpeg" ContentType="image/jpeg"/>
  <Override PartName="/ppt/media/image29.png" ContentType="image/png"/>
  <Override PartName="/ppt/media/image15.jpeg" ContentType="image/jpeg"/>
  <Override PartName="/ppt/media/image39.png" ContentType="image/png"/>
  <Override PartName="/ppt/media/image16.jpeg" ContentType="image/jpeg"/>
  <Override PartName="/ppt/media/image17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4.jpeg" ContentType="image/jpeg"/>
  <Override PartName="/ppt/media/image25.jpeg" ContentType="image/jpeg"/>
  <Override PartName="/ppt/media/image26.jpeg" ContentType="image/jpeg"/>
  <Override PartName="/ppt/media/image37.png" ContentType="image/png"/>
  <Override PartName="/ppt/media/image27.jpeg" ContentType="image/jpeg"/>
  <Override PartName="/ppt/media/image30.png" ContentType="image/png"/>
  <Override PartName="/ppt/media/image31.jpeg" ContentType="image/jpeg"/>
  <Override PartName="/ppt/media/image42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8.png" ContentType="image/png"/>
  <Override PartName="/ppt/media/image40.png" ContentType="image/png"/>
  <Override PartName="/ppt/media/image41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816408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53040" y="3902400"/>
            <a:ext cx="816408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836240" y="390240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413520" y="174132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174000" y="174132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53040" y="390240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413520" y="390240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174000" y="390240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53040" y="1741320"/>
            <a:ext cx="8164080" cy="413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816408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53040" y="217440"/>
            <a:ext cx="8164440" cy="605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53040" y="1741320"/>
            <a:ext cx="8164080" cy="413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836240" y="390240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816408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816408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53040" y="3902400"/>
            <a:ext cx="816408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836240" y="390240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413520" y="174132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174000" y="174132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53040" y="390240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413520" y="390240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174000" y="390240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53040" y="1741320"/>
            <a:ext cx="8164080" cy="413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816408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816408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53040" y="217440"/>
            <a:ext cx="8164440" cy="605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836240" y="390240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816408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816408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53040" y="3902400"/>
            <a:ext cx="816408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836240" y="390240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413520" y="174132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174000" y="174132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53040" y="390240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413520" y="390240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174000" y="390240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653040" y="1741320"/>
            <a:ext cx="8164080" cy="413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816408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653040" y="217440"/>
            <a:ext cx="8164440" cy="605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836240" y="390240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816408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816408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53040" y="3902400"/>
            <a:ext cx="816408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836240" y="390240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413520" y="174132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174000" y="174132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653040" y="390240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3413520" y="390240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6174000" y="390240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653040" y="1741320"/>
            <a:ext cx="8164080" cy="413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816408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653040" y="217440"/>
            <a:ext cx="8164440" cy="605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836240" y="390240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816408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816408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53040" y="3902400"/>
            <a:ext cx="816408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4836240" y="390240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53040" y="217440"/>
            <a:ext cx="8164440" cy="605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3413520" y="174132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174000" y="174132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653040" y="390240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body"/>
          </p:nvPr>
        </p:nvSpPr>
        <p:spPr>
          <a:xfrm>
            <a:off x="3413520" y="390240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 type="body"/>
          </p:nvPr>
        </p:nvSpPr>
        <p:spPr>
          <a:xfrm>
            <a:off x="6174000" y="390240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653040" y="1741320"/>
            <a:ext cx="8164080" cy="413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816408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653040" y="217440"/>
            <a:ext cx="8164440" cy="605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4836240" y="390240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816408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816408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53040" y="3902400"/>
            <a:ext cx="816408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4836240" y="390240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3413520" y="174132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6174000" y="174132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653040" y="390240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 type="body"/>
          </p:nvPr>
        </p:nvSpPr>
        <p:spPr>
          <a:xfrm>
            <a:off x="3413520" y="390240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 type="body"/>
          </p:nvPr>
        </p:nvSpPr>
        <p:spPr>
          <a:xfrm>
            <a:off x="6174000" y="390240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653040" y="1741320"/>
            <a:ext cx="8164080" cy="413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816408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653040" y="217440"/>
            <a:ext cx="8164440" cy="605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836240" y="390240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4836240" y="390240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816408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816408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53040" y="3902400"/>
            <a:ext cx="816408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 type="body"/>
          </p:nvPr>
        </p:nvSpPr>
        <p:spPr>
          <a:xfrm>
            <a:off x="4836240" y="390240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3413520" y="174132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6174000" y="174132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 type="body"/>
          </p:nvPr>
        </p:nvSpPr>
        <p:spPr>
          <a:xfrm>
            <a:off x="653040" y="390240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6" name="PlaceHolder 6"/>
          <p:cNvSpPr>
            <a:spLocks noGrp="1"/>
          </p:cNvSpPr>
          <p:nvPr>
            <p:ph type="body"/>
          </p:nvPr>
        </p:nvSpPr>
        <p:spPr>
          <a:xfrm>
            <a:off x="3413520" y="390240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7" name="PlaceHolder 7"/>
          <p:cNvSpPr>
            <a:spLocks noGrp="1"/>
          </p:cNvSpPr>
          <p:nvPr>
            <p:ph type="body"/>
          </p:nvPr>
        </p:nvSpPr>
        <p:spPr>
          <a:xfrm>
            <a:off x="6174000" y="390240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subTitle"/>
          </p:nvPr>
        </p:nvSpPr>
        <p:spPr>
          <a:xfrm>
            <a:off x="653040" y="1741320"/>
            <a:ext cx="8164080" cy="413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816408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816408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ubTitle"/>
          </p:nvPr>
        </p:nvSpPr>
        <p:spPr>
          <a:xfrm>
            <a:off x="653040" y="217440"/>
            <a:ext cx="8164440" cy="605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4836240" y="390240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816408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816408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53040" y="3902400"/>
            <a:ext cx="816408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4836240" y="174132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2" name="PlaceHolder 5"/>
          <p:cNvSpPr>
            <a:spLocks noGrp="1"/>
          </p:cNvSpPr>
          <p:nvPr>
            <p:ph type="body"/>
          </p:nvPr>
        </p:nvSpPr>
        <p:spPr>
          <a:xfrm>
            <a:off x="4836240" y="3902400"/>
            <a:ext cx="398376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3413520" y="174132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6174000" y="174132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7" name="PlaceHolder 5"/>
          <p:cNvSpPr>
            <a:spLocks noGrp="1"/>
          </p:cNvSpPr>
          <p:nvPr>
            <p:ph type="body"/>
          </p:nvPr>
        </p:nvSpPr>
        <p:spPr>
          <a:xfrm>
            <a:off x="653040" y="390240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8" name="PlaceHolder 6"/>
          <p:cNvSpPr>
            <a:spLocks noGrp="1"/>
          </p:cNvSpPr>
          <p:nvPr>
            <p:ph type="body"/>
          </p:nvPr>
        </p:nvSpPr>
        <p:spPr>
          <a:xfrm>
            <a:off x="3413520" y="390240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9" name="PlaceHolder 7"/>
          <p:cNvSpPr>
            <a:spLocks noGrp="1"/>
          </p:cNvSpPr>
          <p:nvPr>
            <p:ph type="body"/>
          </p:nvPr>
        </p:nvSpPr>
        <p:spPr>
          <a:xfrm>
            <a:off x="6174000" y="3902400"/>
            <a:ext cx="2628720" cy="1973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280"/>
          </a:xfrm>
          <a:prstGeom prst="rect">
            <a:avLst/>
          </a:prstGeom>
          <a:ln w="0">
            <a:noFill/>
          </a:ln>
        </p:spPr>
      </p:pic>
      <p:pic>
        <p:nvPicPr>
          <p:cNvPr id="1" name="bg object 17" descr=""/>
          <p:cNvPicPr/>
          <p:nvPr/>
        </p:nvPicPr>
        <p:blipFill>
          <a:blip r:embed="rId3"/>
          <a:stretch/>
        </p:blipFill>
        <p:spPr>
          <a:xfrm>
            <a:off x="8172360" y="6214680"/>
            <a:ext cx="897840" cy="5248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1615A343-7976-4CDE-A1DA-889CFC06A086}" type="slidenum">
              <a:rPr b="0" lang="pt-BR" sz="1400" spc="-1" strike="noStrike">
                <a:solidFill>
                  <a:srgbClr val="b2b2b2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Calibri"/>
              </a:rPr>
              <a:t>Clique para editar o formato do texto do título</a:t>
            </a:r>
            <a:endParaRPr b="0" lang="pt-BR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Calibri"/>
              </a:rPr>
              <a:t>Clique para editar o formato do texto da estrutura de tópicos</a:t>
            </a:r>
            <a:endParaRPr b="0" lang="pt-BR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Calibri"/>
              </a:rPr>
              <a:t>2.º nível da estrutura de tópicos</a:t>
            </a:r>
            <a:endParaRPr b="0" lang="pt-BR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Calibri"/>
              </a:rPr>
              <a:t>3.º nível da estrutura de tópicos</a:t>
            </a:r>
            <a:endParaRPr b="0" lang="pt-BR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Calibri"/>
              </a:rPr>
              <a:t>4.º nível da estrutura de tópicos</a:t>
            </a:r>
            <a:endParaRPr b="0" lang="pt-BR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Calibri"/>
              </a:rPr>
              <a:t>5.º nível da estrutura de tópicos</a:t>
            </a:r>
            <a:endParaRPr b="0" lang="pt-BR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Calibri"/>
              </a:rPr>
              <a:t>6.º nível da estrutura de tópicos</a:t>
            </a:r>
            <a:endParaRPr b="0" lang="pt-BR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Calibri"/>
              </a:rPr>
              <a:t>7.º nível da estrutura de tópicos</a:t>
            </a:r>
            <a:endParaRPr b="0" lang="pt-BR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280"/>
          </a:xfrm>
          <a:prstGeom prst="rect">
            <a:avLst/>
          </a:prstGeom>
          <a:ln w="0">
            <a:noFill/>
          </a:ln>
        </p:spPr>
      </p:pic>
      <p:pic>
        <p:nvPicPr>
          <p:cNvPr id="44" name="bg object 17" descr=""/>
          <p:cNvPicPr/>
          <p:nvPr/>
        </p:nvPicPr>
        <p:blipFill>
          <a:blip r:embed="rId3"/>
          <a:stretch/>
        </p:blipFill>
        <p:spPr>
          <a:xfrm>
            <a:off x="8172360" y="6214680"/>
            <a:ext cx="897840" cy="52488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88520" y="31680"/>
            <a:ext cx="2766960" cy="299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800" spc="-1" strike="noStrike">
                <a:latin typeface="Calibri"/>
              </a:rPr>
              <a:t>Clique para editar o formato do texto do título</a:t>
            </a:r>
            <a:endParaRPr b="0" lang="pt-BR" sz="1800" spc="-1" strike="noStrike"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06A0EADB-9C20-4D79-9E19-2A2B1E62D082}" type="slidenum">
              <a:rPr b="0" lang="pt-BR" sz="1400" spc="-1" strike="noStrike">
                <a:solidFill>
                  <a:srgbClr val="b2b2b2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Calibri"/>
              </a:rPr>
              <a:t>Clique para editar o formato do texto da estrutura de tópicos</a:t>
            </a:r>
            <a:endParaRPr b="0" lang="pt-BR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Calibri"/>
              </a:rPr>
              <a:t>2.º nível da estrutura de tópicos</a:t>
            </a:r>
            <a:endParaRPr b="0" lang="pt-BR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Calibri"/>
              </a:rPr>
              <a:t>3.º nível da estrutura de tópicos</a:t>
            </a:r>
            <a:endParaRPr b="0" lang="pt-BR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Calibri"/>
              </a:rPr>
              <a:t>4.º nível da estrutura de tópicos</a:t>
            </a:r>
            <a:endParaRPr b="0" lang="pt-BR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Calibri"/>
              </a:rPr>
              <a:t>5.º nível da estrutura de tópicos</a:t>
            </a:r>
            <a:endParaRPr b="0" lang="pt-BR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Calibri"/>
              </a:rPr>
              <a:t>6.º nível da estrutura de tópicos</a:t>
            </a:r>
            <a:endParaRPr b="0" lang="pt-BR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Calibri"/>
              </a:rPr>
              <a:t>7.º nível da estrutura de tópicos</a:t>
            </a:r>
            <a:endParaRPr b="0" lang="pt-BR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280"/>
          </a:xfrm>
          <a:prstGeom prst="rect">
            <a:avLst/>
          </a:prstGeom>
          <a:ln w="0">
            <a:noFill/>
          </a:ln>
        </p:spPr>
      </p:pic>
      <p:pic>
        <p:nvPicPr>
          <p:cNvPr id="87" name="bg object 17" descr=""/>
          <p:cNvPicPr/>
          <p:nvPr/>
        </p:nvPicPr>
        <p:blipFill>
          <a:blip r:embed="rId3"/>
          <a:stretch/>
        </p:blipFill>
        <p:spPr>
          <a:xfrm>
            <a:off x="8172360" y="6214680"/>
            <a:ext cx="897840" cy="52488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80360" y="430560"/>
            <a:ext cx="8783280" cy="1145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800" spc="-1" strike="noStrike">
                <a:latin typeface="Calibri"/>
              </a:rPr>
              <a:t>Clique para editar o formato do texto do título</a:t>
            </a:r>
            <a:endParaRPr b="0" lang="pt-BR" sz="1800" spc="-1" strike="noStrike"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601C9D4D-9B6E-4090-9E4D-7D2F5BCEB5A5}" type="slidenum">
              <a:rPr b="0" lang="pt-BR" sz="1400" spc="-1" strike="noStrike">
                <a:solidFill>
                  <a:srgbClr val="b2b2b2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Calibri"/>
              </a:rPr>
              <a:t>Clique para editar o formato do texto da estrutura de tópicos</a:t>
            </a:r>
            <a:endParaRPr b="0" lang="pt-BR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Calibri"/>
              </a:rPr>
              <a:t>2.º nível da estrutura de tópicos</a:t>
            </a:r>
            <a:endParaRPr b="0" lang="pt-BR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Calibri"/>
              </a:rPr>
              <a:t>3.º nível da estrutura de tópicos</a:t>
            </a:r>
            <a:endParaRPr b="0" lang="pt-BR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Calibri"/>
              </a:rPr>
              <a:t>4.º nível da estrutura de tópicos</a:t>
            </a:r>
            <a:endParaRPr b="0" lang="pt-BR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Calibri"/>
              </a:rPr>
              <a:t>5.º nível da estrutura de tópicos</a:t>
            </a:r>
            <a:endParaRPr b="0" lang="pt-BR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Calibri"/>
              </a:rPr>
              <a:t>6.º nível da estrutura de tópicos</a:t>
            </a:r>
            <a:endParaRPr b="0" lang="pt-BR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Calibri"/>
              </a:rPr>
              <a:t>7.º nível da estrutura de tópicos</a:t>
            </a:r>
            <a:endParaRPr b="0" lang="pt-BR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280"/>
          </a:xfrm>
          <a:prstGeom prst="rect">
            <a:avLst/>
          </a:prstGeom>
          <a:ln w="0">
            <a:noFill/>
          </a:ln>
        </p:spPr>
      </p:pic>
      <p:pic>
        <p:nvPicPr>
          <p:cNvPr id="130" name="bg object 17" descr=""/>
          <p:cNvPicPr/>
          <p:nvPr/>
        </p:nvPicPr>
        <p:blipFill>
          <a:blip r:embed="rId3"/>
          <a:stretch/>
        </p:blipFill>
        <p:spPr>
          <a:xfrm>
            <a:off x="8172360" y="6214680"/>
            <a:ext cx="897840" cy="524880"/>
          </a:xfrm>
          <a:prstGeom prst="rect">
            <a:avLst/>
          </a:prstGeom>
          <a:ln w="0"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188520" y="31680"/>
            <a:ext cx="2766960" cy="299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800" spc="-1" strike="noStrike">
                <a:latin typeface="Calibri"/>
              </a:rPr>
              <a:t>Clique para editar o formato do texto do título</a:t>
            </a:r>
            <a:endParaRPr b="0" lang="pt-BR" sz="1800" spc="-1" strike="noStrike"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577520"/>
            <a:ext cx="822924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Calibri"/>
              </a:rPr>
              <a:t>Clique para editar o formato do texto da estrutura de tópicos</a:t>
            </a:r>
            <a:endParaRPr b="0" lang="pt-BR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Calibri"/>
              </a:rPr>
              <a:t>2.º nível da estrutura de tópicos</a:t>
            </a:r>
            <a:endParaRPr b="0" lang="pt-BR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Calibri"/>
              </a:rPr>
              <a:t>3.º nível da estrutura de tópicos</a:t>
            </a:r>
            <a:endParaRPr b="0" lang="pt-BR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Calibri"/>
              </a:rPr>
              <a:t>4.º nível da estrutura de tópicos</a:t>
            </a:r>
            <a:endParaRPr b="0" lang="pt-BR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Calibri"/>
              </a:rPr>
              <a:t>5.º nível da estrutura de tópicos</a:t>
            </a:r>
            <a:endParaRPr b="0" lang="pt-BR" sz="1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Calibri"/>
              </a:rPr>
              <a:t>6.º nível da estrutura de tópicos</a:t>
            </a:r>
            <a:endParaRPr b="0" lang="pt-BR" sz="1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Calibri"/>
              </a:rPr>
              <a:t>7.º nível da estrutura de tópicos</a:t>
            </a:r>
            <a:endParaRPr b="0" lang="pt-BR" sz="1800" spc="-1" strike="noStrike"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B359D48B-1CAE-4B4C-801E-A1C66B0DE626}" type="slidenum">
              <a:rPr b="0" lang="pt-BR" sz="1400" spc="-1" strike="noStrike">
                <a:solidFill>
                  <a:srgbClr val="b2b2b2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pt-BR" sz="3990" spc="-1" strike="noStrike">
                <a:solidFill>
                  <a:srgbClr val="333333"/>
                </a:solidFill>
                <a:latin typeface="Noto Sans Regular"/>
              </a:rPr>
              <a:t>Clique para editar o formato do texto do título</a:t>
            </a:r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816408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281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540" spc="-1" strike="noStrike">
                <a:solidFill>
                  <a:srgbClr val="333333"/>
                </a:solidFill>
                <a:latin typeface="Noto Sans Regular"/>
              </a:rPr>
              <a:t>Clique para editar o formato do texto da estrutura de tópicos</a:t>
            </a:r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026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pt-BR" sz="3070" spc="-1" strike="noStrike">
                <a:solidFill>
                  <a:srgbClr val="333333"/>
                </a:solidFill>
                <a:latin typeface="Noto Sans Regular"/>
              </a:rPr>
              <a:t>2.º nível da estrutura de tópicos</a:t>
            </a:r>
            <a:endParaRPr b="0" lang="pt-BR" sz="307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76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3709" spc="-1" strike="noStrike">
                <a:solidFill>
                  <a:srgbClr val="333333"/>
                </a:solidFill>
                <a:latin typeface="Noto Sans Regular"/>
              </a:rPr>
              <a:t>3.º nível da estrutura de tópicos</a:t>
            </a:r>
            <a:endParaRPr b="0" lang="pt-BR" sz="3709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13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pt-BR" sz="4490" spc="-1" strike="noStrike">
                <a:solidFill>
                  <a:srgbClr val="333333"/>
                </a:solidFill>
                <a:latin typeface="Noto Sans Regular"/>
              </a:rPr>
              <a:t>4.º nível da estrutura de tópicos</a:t>
            </a:r>
            <a:endParaRPr b="0" lang="pt-BR" sz="449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5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5430" spc="-1" strike="noStrike">
                <a:solidFill>
                  <a:srgbClr val="333333"/>
                </a:solidFill>
                <a:latin typeface="Noto Sans Regular"/>
              </a:rPr>
              <a:t>5.º nível da estrutura de tópicos</a:t>
            </a:r>
            <a:endParaRPr b="0" lang="pt-BR" sz="543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306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6560" spc="-1" strike="noStrike">
                <a:solidFill>
                  <a:srgbClr val="333333"/>
                </a:solidFill>
                <a:latin typeface="Noto Sans Regular"/>
              </a:rPr>
              <a:t>6.º nível da estrutura de tópicos</a:t>
            </a:r>
            <a:endParaRPr b="0" lang="pt-BR" sz="656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369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7940" spc="-1" strike="noStrike">
                <a:solidFill>
                  <a:srgbClr val="333333"/>
                </a:solidFill>
                <a:latin typeface="Noto Sans Regular"/>
              </a:rPr>
              <a:t>7.º nível da estrutura de tópicos</a:t>
            </a:r>
            <a:endParaRPr b="0" lang="pt-BR" sz="79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dt"/>
          </p:nvPr>
        </p:nvSpPr>
        <p:spPr>
          <a:xfrm>
            <a:off x="489600" y="6313680"/>
            <a:ext cx="2122560" cy="478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Noto Sans Regular"/>
              </a:rPr>
              <a:t>&lt;data/hora&gt;</a:t>
            </a:r>
            <a:endParaRPr b="0" lang="pt-BR" sz="1400" spc="-1" strike="noStrike">
              <a:latin typeface="Noto Sans Regular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ftr"/>
          </p:nvPr>
        </p:nvSpPr>
        <p:spPr>
          <a:xfrm>
            <a:off x="3102120" y="6313680"/>
            <a:ext cx="2939040" cy="478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Noto Sans Regular"/>
              </a:rPr>
              <a:t>&lt;rodapé&gt;</a:t>
            </a:r>
            <a:endParaRPr b="0" lang="pt-BR" sz="1400" spc="-1" strike="noStrike">
              <a:latin typeface="Noto Sans Regular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sldNum"/>
          </p:nvPr>
        </p:nvSpPr>
        <p:spPr>
          <a:xfrm>
            <a:off x="6531120" y="6313680"/>
            <a:ext cx="2122560" cy="478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F04AEDF-B9A2-4EB3-B817-0C441208A36A}" type="slidenum">
              <a:rPr b="0" lang="pt-BR" sz="1400" spc="-1" strike="noStrike">
                <a:latin typeface="Noto Sans Regular"/>
              </a:rPr>
              <a:t>&lt;número&gt;</a:t>
            </a:fld>
            <a:r>
              <a:rPr b="0" lang="pt-BR" sz="1400" spc="-1" strike="noStrike">
                <a:latin typeface="Noto Sans Regular"/>
              </a:rPr>
              <a:t> / </a:t>
            </a:r>
            <a:fld id="{4023D82D-6928-4C7C-990C-0B2AA3A84E83}" type="slidecount">
              <a:rPr b="0" lang="pt-BR" sz="1400" spc="-1" strike="noStrike">
                <a:latin typeface="Noto Sans Regular"/>
              </a:rPr>
              <a:t>28</a:t>
            </a:fld>
            <a:endParaRPr b="0" lang="pt-BR" sz="1400" spc="-1" strike="noStrike">
              <a:latin typeface="Noto Sans Regular"/>
            </a:endParaRPr>
          </a:p>
        </p:txBody>
      </p:sp>
      <p:sp>
        <p:nvSpPr>
          <p:cNvPr id="177" name=""/>
          <p:cNvSpPr/>
          <p:nvPr/>
        </p:nvSpPr>
        <p:spPr>
          <a:xfrm>
            <a:off x="0" y="217440"/>
            <a:ext cx="489960" cy="130644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pt-BR" sz="3990" spc="-1" strike="noStrike">
                <a:solidFill>
                  <a:srgbClr val="333333"/>
                </a:solidFill>
                <a:latin typeface="Noto Sans Regular"/>
              </a:rPr>
              <a:t>Clique para editar o formato do texto do título</a:t>
            </a:r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53040" y="1741680"/>
            <a:ext cx="8164440" cy="413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281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540" spc="-1" strike="noStrike">
                <a:solidFill>
                  <a:srgbClr val="333333"/>
                </a:solidFill>
                <a:latin typeface="Noto Sans Regular"/>
              </a:rPr>
              <a:t>Clique para editar o formato do texto da estrutura de tópicos</a:t>
            </a:r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026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pt-BR" sz="3070" spc="-1" strike="noStrike">
                <a:solidFill>
                  <a:srgbClr val="333333"/>
                </a:solidFill>
                <a:latin typeface="Noto Sans Regular"/>
              </a:rPr>
              <a:t>2.º nível da estrutura de tópicos</a:t>
            </a:r>
            <a:endParaRPr b="0" lang="pt-BR" sz="307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76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3709" spc="-1" strike="noStrike">
                <a:solidFill>
                  <a:srgbClr val="333333"/>
                </a:solidFill>
                <a:latin typeface="Noto Sans Regular"/>
              </a:rPr>
              <a:t>3.º nível da estrutura de tópicos</a:t>
            </a:r>
            <a:endParaRPr b="0" lang="pt-BR" sz="3709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13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pt-BR" sz="4490" spc="-1" strike="noStrike">
                <a:solidFill>
                  <a:srgbClr val="333333"/>
                </a:solidFill>
                <a:latin typeface="Noto Sans Regular"/>
              </a:rPr>
              <a:t>4.º nível da estrutura de tópicos</a:t>
            </a:r>
            <a:endParaRPr b="0" lang="pt-BR" sz="449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5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5430" spc="-1" strike="noStrike">
                <a:solidFill>
                  <a:srgbClr val="333333"/>
                </a:solidFill>
                <a:latin typeface="Noto Sans Regular"/>
              </a:rPr>
              <a:t>5.º nível da estrutura de tópicos</a:t>
            </a:r>
            <a:endParaRPr b="0" lang="pt-BR" sz="543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306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6560" spc="-1" strike="noStrike">
                <a:solidFill>
                  <a:srgbClr val="333333"/>
                </a:solidFill>
                <a:latin typeface="Noto Sans Regular"/>
              </a:rPr>
              <a:t>6.º nível da estrutura de tópicos</a:t>
            </a:r>
            <a:endParaRPr b="0" lang="pt-BR" sz="656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369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7940" spc="-1" strike="noStrike">
                <a:solidFill>
                  <a:srgbClr val="333333"/>
                </a:solidFill>
                <a:latin typeface="Noto Sans Regular"/>
              </a:rPr>
              <a:t>7.º nível da estrutura de tópicos</a:t>
            </a:r>
            <a:endParaRPr b="0" lang="pt-BR" sz="79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dt"/>
          </p:nvPr>
        </p:nvSpPr>
        <p:spPr>
          <a:xfrm>
            <a:off x="489600" y="6313680"/>
            <a:ext cx="2122560" cy="478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Noto Sans Regular"/>
              </a:rPr>
              <a:t>&lt;data/hora&gt;</a:t>
            </a:r>
            <a:endParaRPr b="0" lang="pt-BR" sz="1400" spc="-1" strike="noStrike">
              <a:latin typeface="Noto Sans Regular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ftr"/>
          </p:nvPr>
        </p:nvSpPr>
        <p:spPr>
          <a:xfrm>
            <a:off x="3102120" y="6313680"/>
            <a:ext cx="2939040" cy="478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Noto Sans Regular"/>
              </a:rPr>
              <a:t>&lt;rodapé&gt;</a:t>
            </a:r>
            <a:endParaRPr b="0" lang="pt-BR" sz="1400" spc="-1" strike="noStrike">
              <a:latin typeface="Noto Sans Regular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sldNum"/>
          </p:nvPr>
        </p:nvSpPr>
        <p:spPr>
          <a:xfrm>
            <a:off x="6531120" y="6313680"/>
            <a:ext cx="2122560" cy="478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1CAC37C-3A80-4E3C-A018-7EBDD126ACFB}" type="slidenum">
              <a:rPr b="0" lang="pt-BR" sz="1400" spc="-1" strike="noStrike">
                <a:latin typeface="Noto Sans Regular"/>
              </a:rPr>
              <a:t>&lt;número&gt;</a:t>
            </a:fld>
            <a:r>
              <a:rPr b="0" lang="pt-BR" sz="1400" spc="-1" strike="noStrike">
                <a:latin typeface="Noto Sans Regular"/>
              </a:rPr>
              <a:t> / </a:t>
            </a:r>
            <a:fld id="{D6A33EE8-1572-4DC5-BB88-8E3A43C378E4}" type="slidecount">
              <a:rPr b="0" lang="pt-BR" sz="1400" spc="-1" strike="noStrike">
                <a:latin typeface="Noto Sans Regular"/>
              </a:rPr>
              <a:t>28</a:t>
            </a:fld>
            <a:endParaRPr b="0" lang="pt-BR" sz="1400" spc="-1" strike="noStrike">
              <a:latin typeface="Noto Sans Regular"/>
            </a:endParaRPr>
          </a:p>
        </p:txBody>
      </p:sp>
      <p:sp>
        <p:nvSpPr>
          <p:cNvPr id="219" name=""/>
          <p:cNvSpPr/>
          <p:nvPr/>
        </p:nvSpPr>
        <p:spPr>
          <a:xfrm>
            <a:off x="0" y="217440"/>
            <a:ext cx="489960" cy="130644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pt-BR" sz="3990" spc="-1" strike="noStrike">
                <a:solidFill>
                  <a:srgbClr val="333333"/>
                </a:solidFill>
                <a:latin typeface="Noto Sans Regular"/>
              </a:rPr>
              <a:t>Clique para editar o formato do texto do título</a:t>
            </a:r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53040" y="1741680"/>
            <a:ext cx="8164440" cy="413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281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540" spc="-1" strike="noStrike">
                <a:solidFill>
                  <a:srgbClr val="333333"/>
                </a:solidFill>
                <a:latin typeface="Noto Sans Regular"/>
              </a:rPr>
              <a:t>Clique para editar o formato do texto da estrutura de tópicos</a:t>
            </a:r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026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pt-BR" sz="3070" spc="-1" strike="noStrike">
                <a:solidFill>
                  <a:srgbClr val="333333"/>
                </a:solidFill>
                <a:latin typeface="Noto Sans Regular"/>
              </a:rPr>
              <a:t>2.º nível da estrutura de tópicos</a:t>
            </a:r>
            <a:endParaRPr b="0" lang="pt-BR" sz="307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76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3709" spc="-1" strike="noStrike">
                <a:solidFill>
                  <a:srgbClr val="333333"/>
                </a:solidFill>
                <a:latin typeface="Noto Sans Regular"/>
              </a:rPr>
              <a:t>3.º nível da estrutura de tópicos</a:t>
            </a:r>
            <a:endParaRPr b="0" lang="pt-BR" sz="3709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13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pt-BR" sz="4490" spc="-1" strike="noStrike">
                <a:solidFill>
                  <a:srgbClr val="333333"/>
                </a:solidFill>
                <a:latin typeface="Noto Sans Regular"/>
              </a:rPr>
              <a:t>4.º nível da estrutura de tópicos</a:t>
            </a:r>
            <a:endParaRPr b="0" lang="pt-BR" sz="449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5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5430" spc="-1" strike="noStrike">
                <a:solidFill>
                  <a:srgbClr val="333333"/>
                </a:solidFill>
                <a:latin typeface="Noto Sans Regular"/>
              </a:rPr>
              <a:t>5.º nível da estrutura de tópicos</a:t>
            </a:r>
            <a:endParaRPr b="0" lang="pt-BR" sz="543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306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6560" spc="-1" strike="noStrike">
                <a:solidFill>
                  <a:srgbClr val="333333"/>
                </a:solidFill>
                <a:latin typeface="Noto Sans Regular"/>
              </a:rPr>
              <a:t>6.º nível da estrutura de tópicos</a:t>
            </a:r>
            <a:endParaRPr b="0" lang="pt-BR" sz="656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369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7940" spc="-1" strike="noStrike">
                <a:solidFill>
                  <a:srgbClr val="333333"/>
                </a:solidFill>
                <a:latin typeface="Noto Sans Regular"/>
              </a:rPr>
              <a:t>7.º nível da estrutura de tópicos</a:t>
            </a:r>
            <a:endParaRPr b="0" lang="pt-BR" sz="79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dt"/>
          </p:nvPr>
        </p:nvSpPr>
        <p:spPr>
          <a:xfrm>
            <a:off x="489600" y="6313680"/>
            <a:ext cx="2122560" cy="478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Noto Sans Regular"/>
              </a:rPr>
              <a:t>&lt;data/hora&gt;</a:t>
            </a:r>
            <a:endParaRPr b="0" lang="pt-BR" sz="1400" spc="-1" strike="noStrike">
              <a:latin typeface="Noto Sans Regular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ftr"/>
          </p:nvPr>
        </p:nvSpPr>
        <p:spPr>
          <a:xfrm>
            <a:off x="3102120" y="6313680"/>
            <a:ext cx="2939040" cy="478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Noto Sans Regular"/>
              </a:rPr>
              <a:t>&lt;rodapé&gt;</a:t>
            </a:r>
            <a:endParaRPr b="0" lang="pt-BR" sz="1400" spc="-1" strike="noStrike">
              <a:latin typeface="Noto Sans Regular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 type="sldNum"/>
          </p:nvPr>
        </p:nvSpPr>
        <p:spPr>
          <a:xfrm>
            <a:off x="6531120" y="6313680"/>
            <a:ext cx="2122560" cy="478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376FAE7-B463-43DE-8FCD-34A628F93D36}" type="slidenum">
              <a:rPr b="0" lang="pt-BR" sz="1400" spc="-1" strike="noStrike">
                <a:latin typeface="Noto Sans Regular"/>
              </a:rPr>
              <a:t>&lt;número&gt;</a:t>
            </a:fld>
            <a:r>
              <a:rPr b="0" lang="pt-BR" sz="1400" spc="-1" strike="noStrike">
                <a:latin typeface="Noto Sans Regular"/>
              </a:rPr>
              <a:t> / </a:t>
            </a:r>
            <a:fld id="{AFF5436E-8010-44AF-8CD4-0327D8935CBA}" type="slidecount">
              <a:rPr b="0" lang="pt-BR" sz="1400" spc="-1" strike="noStrike">
                <a:latin typeface="Noto Sans Regular"/>
              </a:rPr>
              <a:t>28</a:t>
            </a:fld>
            <a:endParaRPr b="0" lang="pt-BR" sz="1400" spc="-1" strike="noStrike">
              <a:latin typeface="Noto Sans Regular"/>
            </a:endParaRPr>
          </a:p>
        </p:txBody>
      </p:sp>
      <p:sp>
        <p:nvSpPr>
          <p:cNvPr id="261" name=""/>
          <p:cNvSpPr/>
          <p:nvPr/>
        </p:nvSpPr>
        <p:spPr>
          <a:xfrm>
            <a:off x="0" y="217440"/>
            <a:ext cx="489960" cy="130644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53040" y="217440"/>
            <a:ext cx="8164440" cy="13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pt-BR" sz="3990" spc="-1" strike="noStrike">
                <a:solidFill>
                  <a:srgbClr val="333333"/>
                </a:solidFill>
                <a:latin typeface="Noto Sans Regular"/>
              </a:rPr>
              <a:t>Clique para editar o formato do texto do título</a:t>
            </a:r>
            <a:endParaRPr b="1" lang="pt-BR" sz="399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53040" y="1741680"/>
            <a:ext cx="8164440" cy="413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281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540" spc="-1" strike="noStrike">
                <a:solidFill>
                  <a:srgbClr val="333333"/>
                </a:solidFill>
                <a:latin typeface="Noto Sans Regular"/>
              </a:rPr>
              <a:t>Clique para editar o formato do texto da estrutura de tópicos</a:t>
            </a:r>
            <a:endParaRPr b="0" lang="pt-BR" sz="254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026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pt-BR" sz="3070" spc="-1" strike="noStrike">
                <a:solidFill>
                  <a:srgbClr val="333333"/>
                </a:solidFill>
                <a:latin typeface="Noto Sans Regular"/>
              </a:rPr>
              <a:t>2.º nível da estrutura de tópicos</a:t>
            </a:r>
            <a:endParaRPr b="0" lang="pt-BR" sz="307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76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3709" spc="-1" strike="noStrike">
                <a:solidFill>
                  <a:srgbClr val="333333"/>
                </a:solidFill>
                <a:latin typeface="Noto Sans Regular"/>
              </a:rPr>
              <a:t>3.º nível da estrutura de tópicos</a:t>
            </a:r>
            <a:endParaRPr b="0" lang="pt-BR" sz="3709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13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pt-BR" sz="4490" spc="-1" strike="noStrike">
                <a:solidFill>
                  <a:srgbClr val="333333"/>
                </a:solidFill>
                <a:latin typeface="Noto Sans Regular"/>
              </a:rPr>
              <a:t>4.º nível da estrutura de tópicos</a:t>
            </a:r>
            <a:endParaRPr b="0" lang="pt-BR" sz="449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5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5430" spc="-1" strike="noStrike">
                <a:solidFill>
                  <a:srgbClr val="333333"/>
                </a:solidFill>
                <a:latin typeface="Noto Sans Regular"/>
              </a:rPr>
              <a:t>5.º nível da estrutura de tópicos</a:t>
            </a:r>
            <a:endParaRPr b="0" lang="pt-BR" sz="543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306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6560" spc="-1" strike="noStrike">
                <a:solidFill>
                  <a:srgbClr val="333333"/>
                </a:solidFill>
                <a:latin typeface="Noto Sans Regular"/>
              </a:rPr>
              <a:t>6.º nível da estrutura de tópicos</a:t>
            </a:r>
            <a:endParaRPr b="0" lang="pt-BR" sz="656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369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7940" spc="-1" strike="noStrike">
                <a:solidFill>
                  <a:srgbClr val="333333"/>
                </a:solidFill>
                <a:latin typeface="Noto Sans Regular"/>
              </a:rPr>
              <a:t>7.º nível da estrutura de tópicos</a:t>
            </a:r>
            <a:endParaRPr b="0" lang="pt-BR" sz="794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dt"/>
          </p:nvPr>
        </p:nvSpPr>
        <p:spPr>
          <a:xfrm>
            <a:off x="489600" y="6313680"/>
            <a:ext cx="2122560" cy="478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Noto Sans Regular"/>
              </a:rPr>
              <a:t>&lt;data/hora&gt;</a:t>
            </a:r>
            <a:endParaRPr b="0" lang="pt-BR" sz="1400" spc="-1" strike="noStrike">
              <a:latin typeface="Noto Sans Regular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ftr"/>
          </p:nvPr>
        </p:nvSpPr>
        <p:spPr>
          <a:xfrm>
            <a:off x="3102120" y="6313680"/>
            <a:ext cx="2939040" cy="478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Noto Sans Regular"/>
              </a:rPr>
              <a:t>&lt;rodapé&gt;</a:t>
            </a:r>
            <a:endParaRPr b="0" lang="pt-BR" sz="1400" spc="-1" strike="noStrike">
              <a:latin typeface="Noto Sans Regular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sldNum"/>
          </p:nvPr>
        </p:nvSpPr>
        <p:spPr>
          <a:xfrm>
            <a:off x="6531120" y="6313680"/>
            <a:ext cx="2122560" cy="478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A328C78-F310-412A-9EC9-9AB18649FF11}" type="slidenum">
              <a:rPr b="0" lang="pt-BR" sz="1400" spc="-1" strike="noStrike">
                <a:latin typeface="Noto Sans Regular"/>
              </a:rPr>
              <a:t>&lt;número&gt;</a:t>
            </a:fld>
            <a:r>
              <a:rPr b="0" lang="pt-BR" sz="1400" spc="-1" strike="noStrike">
                <a:latin typeface="Noto Sans Regular"/>
              </a:rPr>
              <a:t> / </a:t>
            </a:r>
            <a:fld id="{83A5D814-0606-4D32-9EE6-86CE929BC946}" type="slidecount">
              <a:rPr b="0" lang="pt-BR" sz="1400" spc="-1" strike="noStrike">
                <a:latin typeface="Noto Sans Regular"/>
              </a:rPr>
              <a:t>28</a:t>
            </a:fld>
            <a:endParaRPr b="0" lang="pt-BR" sz="1400" spc="-1" strike="noStrike">
              <a:latin typeface="Noto Sans Regular"/>
            </a:endParaRPr>
          </a:p>
        </p:txBody>
      </p:sp>
      <p:sp>
        <p:nvSpPr>
          <p:cNvPr id="303" name=""/>
          <p:cNvSpPr/>
          <p:nvPr/>
        </p:nvSpPr>
        <p:spPr>
          <a:xfrm>
            <a:off x="0" y="217440"/>
            <a:ext cx="489960" cy="130644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8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8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7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image" Target="../media/image26.jpeg"/><Relationship Id="rId4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9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7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7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7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7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7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7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7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8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object 3_1" descr=""/>
          <p:cNvPicPr/>
          <p:nvPr/>
        </p:nvPicPr>
        <p:blipFill>
          <a:blip r:embed="rId1"/>
          <a:stretch/>
        </p:blipFill>
        <p:spPr>
          <a:xfrm>
            <a:off x="200160" y="817560"/>
            <a:ext cx="8747280" cy="522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object 2" descr=""/>
          <p:cNvPicPr/>
          <p:nvPr/>
        </p:nvPicPr>
        <p:blipFill>
          <a:blip r:embed="rId1"/>
          <a:stretch/>
        </p:blipFill>
        <p:spPr>
          <a:xfrm>
            <a:off x="1620000" y="359640"/>
            <a:ext cx="6148440" cy="5614560"/>
          </a:xfrm>
          <a:prstGeom prst="rect">
            <a:avLst/>
          </a:prstGeom>
          <a:ln w="0">
            <a:noFill/>
          </a:ln>
        </p:spPr>
      </p:pic>
      <p:sp>
        <p:nvSpPr>
          <p:cNvPr id="373" name="object 3"/>
          <p:cNvSpPr txBox="1"/>
          <p:nvPr/>
        </p:nvSpPr>
        <p:spPr>
          <a:xfrm>
            <a:off x="3188520" y="31680"/>
            <a:ext cx="27669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320040">
              <a:lnSpc>
                <a:spcPct val="100000"/>
              </a:lnSpc>
              <a:spcBef>
                <a:spcPts val="99"/>
              </a:spcBef>
            </a:pP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Agora</a:t>
            </a:r>
            <a:r>
              <a:rPr b="0" lang="pt-BR" sz="1800" spc="-4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usando</a:t>
            </a:r>
            <a:r>
              <a:rPr b="0" lang="pt-BR" sz="1800" spc="-3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</a:rPr>
              <a:t>o</a:t>
            </a:r>
            <a:r>
              <a:rPr b="0" lang="pt-BR" sz="1800" spc="-3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ts-node</a:t>
            </a:r>
            <a:endParaRPr b="1" lang="pt-BR" sz="1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4" name="object 4"/>
          <p:cNvSpPr/>
          <p:nvPr/>
        </p:nvSpPr>
        <p:spPr>
          <a:xfrm>
            <a:off x="438120" y="6152040"/>
            <a:ext cx="775944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b="0" lang="pt-BR" sz="1800" spc="-7" strike="noStrike">
                <a:latin typeface="Arial MT"/>
              </a:rPr>
              <a:t>Importante </a:t>
            </a:r>
            <a:r>
              <a:rPr b="0" lang="pt-BR" sz="1800" spc="-12" strike="noStrike">
                <a:latin typeface="Arial MT"/>
              </a:rPr>
              <a:t>lembrar</a:t>
            </a:r>
            <a:r>
              <a:rPr b="0" lang="pt-BR" sz="1800" spc="4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que</a:t>
            </a:r>
            <a:r>
              <a:rPr b="0" lang="pt-BR" sz="1800" spc="-1" strike="noStrike">
                <a:latin typeface="Arial MT"/>
              </a:rPr>
              <a:t> só</a:t>
            </a:r>
            <a:r>
              <a:rPr b="0" lang="pt-BR" sz="1800" spc="-7" strike="noStrike">
                <a:latin typeface="Arial MT"/>
              </a:rPr>
              <a:t> irá fazer</a:t>
            </a:r>
            <a:r>
              <a:rPr b="0" lang="pt-BR" sz="1800" spc="9" strike="noStrike">
                <a:latin typeface="Arial MT"/>
              </a:rPr>
              <a:t> </a:t>
            </a:r>
            <a:r>
              <a:rPr b="0" lang="pt-BR" sz="1800" spc="-1" strike="noStrike">
                <a:latin typeface="Arial MT"/>
              </a:rPr>
              <a:t>o</a:t>
            </a:r>
            <a:r>
              <a:rPr b="0" lang="pt-BR" sz="1800" spc="-15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transpile caso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seja</a:t>
            </a:r>
            <a:r>
              <a:rPr b="0" lang="pt-BR" sz="1800" spc="4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digitado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no </a:t>
            </a:r>
            <a:r>
              <a:rPr b="0" lang="pt-BR" sz="1800" spc="-1" strike="noStrike">
                <a:latin typeface="Arial MT"/>
              </a:rPr>
              <a:t>cmd</a:t>
            </a:r>
            <a:r>
              <a:rPr b="0" lang="pt-BR" sz="1800" spc="-7" strike="noStrike">
                <a:latin typeface="Arial MT"/>
              </a:rPr>
              <a:t> </a:t>
            </a:r>
            <a:r>
              <a:rPr b="0" lang="pt-BR" sz="1800" spc="-1" strike="noStrike">
                <a:latin typeface="Arial MT"/>
              </a:rPr>
              <a:t>tsc</a:t>
            </a:r>
            <a:endParaRPr b="0" lang="pt-BR" sz="1800" spc="-1" strike="noStrike">
              <a:latin typeface="Arial"/>
            </a:endParaRPr>
          </a:p>
          <a:p>
            <a:pPr marL="4320" algn="ctr">
              <a:lnSpc>
                <a:spcPct val="100000"/>
              </a:lnSpc>
            </a:pPr>
            <a:r>
              <a:rPr b="0" lang="pt-BR" sz="1800" spc="-1" strike="noStrike">
                <a:latin typeface="Arial MT"/>
              </a:rPr>
              <a:t>-w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object 2"/>
          <p:cNvGrpSpPr/>
          <p:nvPr/>
        </p:nvGrpSpPr>
        <p:grpSpPr>
          <a:xfrm>
            <a:off x="1440000" y="762120"/>
            <a:ext cx="6839280" cy="5896800"/>
            <a:chOff x="1440000" y="762120"/>
            <a:chExt cx="6839280" cy="5896800"/>
          </a:xfrm>
        </p:grpSpPr>
        <p:pic>
          <p:nvPicPr>
            <p:cNvPr id="376" name="object 3" descr=""/>
            <p:cNvPicPr/>
            <p:nvPr/>
          </p:nvPicPr>
          <p:blipFill>
            <a:blip r:embed="rId1"/>
            <a:stretch/>
          </p:blipFill>
          <p:spPr>
            <a:xfrm>
              <a:off x="1440000" y="762120"/>
              <a:ext cx="6839280" cy="5896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77" name="object 4"/>
            <p:cNvSpPr/>
            <p:nvPr/>
          </p:nvSpPr>
          <p:spPr>
            <a:xfrm>
              <a:off x="3419640" y="1259640"/>
              <a:ext cx="4859280" cy="3779640"/>
            </a:xfrm>
            <a:custGeom>
              <a:avLst/>
              <a:gdLst/>
              <a:ahLst/>
              <a:rect l="l" t="t" r="r" b="b"/>
              <a:pathLst>
                <a:path w="4859655" h="3780154">
                  <a:moveTo>
                    <a:pt x="4859642" y="0"/>
                  </a:moveTo>
                  <a:lnTo>
                    <a:pt x="0" y="0"/>
                  </a:lnTo>
                  <a:lnTo>
                    <a:pt x="0" y="3779647"/>
                  </a:lnTo>
                  <a:lnTo>
                    <a:pt x="2430005" y="3779647"/>
                  </a:lnTo>
                  <a:lnTo>
                    <a:pt x="4859642" y="3779647"/>
                  </a:lnTo>
                  <a:lnTo>
                    <a:pt x="4859642" y="0"/>
                  </a:lnTo>
                  <a:close/>
                </a:path>
              </a:pathLst>
            </a:custGeom>
            <a:solidFill>
              <a:srgbClr val="10101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object 5"/>
            <p:cNvSpPr/>
            <p:nvPr/>
          </p:nvSpPr>
          <p:spPr>
            <a:xfrm>
              <a:off x="3419640" y="1259640"/>
              <a:ext cx="4859280" cy="3779640"/>
            </a:xfrm>
            <a:custGeom>
              <a:avLst/>
              <a:gdLst/>
              <a:ahLst/>
              <a:rect l="l" t="t" r="r" b="b"/>
              <a:pathLst>
                <a:path w="4859655" h="3780154">
                  <a:moveTo>
                    <a:pt x="2430005" y="3779647"/>
                  </a:moveTo>
                  <a:lnTo>
                    <a:pt x="0" y="3779647"/>
                  </a:lnTo>
                  <a:lnTo>
                    <a:pt x="0" y="0"/>
                  </a:lnTo>
                  <a:lnTo>
                    <a:pt x="4859642" y="0"/>
                  </a:lnTo>
                  <a:lnTo>
                    <a:pt x="4859642" y="3779647"/>
                  </a:lnTo>
                  <a:lnTo>
                    <a:pt x="2430005" y="3779647"/>
                  </a:lnTo>
                  <a:close/>
                </a:path>
              </a:pathLst>
            </a:custGeom>
            <a:noFill/>
            <a:ln w="3175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9" name="object 6"/>
          <p:cNvSpPr/>
          <p:nvPr/>
        </p:nvSpPr>
        <p:spPr>
          <a:xfrm>
            <a:off x="1516320" y="212040"/>
            <a:ext cx="505728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12" strike="noStrike">
                <a:latin typeface="Arial MT"/>
              </a:rPr>
              <a:t>Criando</a:t>
            </a:r>
            <a:r>
              <a:rPr b="0" lang="pt-BR" sz="1800" spc="-15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um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arquivo</a:t>
            </a:r>
            <a:r>
              <a:rPr b="0" lang="pt-BR" sz="1800" spc="-7" strike="noStrike">
                <a:latin typeface="Arial MT"/>
              </a:rPr>
              <a:t> de</a:t>
            </a:r>
            <a:r>
              <a:rPr b="0" lang="pt-BR" sz="1800" spc="-12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configuração do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typescript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object 2"/>
          <p:cNvGrpSpPr/>
          <p:nvPr/>
        </p:nvGrpSpPr>
        <p:grpSpPr>
          <a:xfrm>
            <a:off x="870480" y="162000"/>
            <a:ext cx="7588800" cy="6496920"/>
            <a:chOff x="870480" y="162000"/>
            <a:chExt cx="7588800" cy="6496920"/>
          </a:xfrm>
        </p:grpSpPr>
        <p:pic>
          <p:nvPicPr>
            <p:cNvPr id="381" name="object 3" descr=""/>
            <p:cNvPicPr/>
            <p:nvPr/>
          </p:nvPicPr>
          <p:blipFill>
            <a:blip r:embed="rId1"/>
            <a:stretch/>
          </p:blipFill>
          <p:spPr>
            <a:xfrm>
              <a:off x="870480" y="162000"/>
              <a:ext cx="7588800" cy="6496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object 4"/>
            <p:cNvSpPr/>
            <p:nvPr/>
          </p:nvSpPr>
          <p:spPr>
            <a:xfrm>
              <a:off x="3059640" y="719640"/>
              <a:ext cx="5399640" cy="4140000"/>
            </a:xfrm>
            <a:custGeom>
              <a:avLst/>
              <a:gdLst/>
              <a:ahLst/>
              <a:rect l="l" t="t" r="r" b="b"/>
              <a:pathLst>
                <a:path w="5400040" h="4140200">
                  <a:moveTo>
                    <a:pt x="5399633" y="0"/>
                  </a:moveTo>
                  <a:lnTo>
                    <a:pt x="0" y="0"/>
                  </a:lnTo>
                  <a:lnTo>
                    <a:pt x="0" y="4139628"/>
                  </a:lnTo>
                  <a:lnTo>
                    <a:pt x="2699994" y="4139628"/>
                  </a:lnTo>
                  <a:lnTo>
                    <a:pt x="5399633" y="4139628"/>
                  </a:lnTo>
                  <a:lnTo>
                    <a:pt x="5399633" y="0"/>
                  </a:lnTo>
                  <a:close/>
                </a:path>
              </a:pathLst>
            </a:custGeom>
            <a:solidFill>
              <a:srgbClr val="10101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object 5"/>
            <p:cNvSpPr/>
            <p:nvPr/>
          </p:nvSpPr>
          <p:spPr>
            <a:xfrm>
              <a:off x="3059640" y="719640"/>
              <a:ext cx="5399640" cy="4140000"/>
            </a:xfrm>
            <a:custGeom>
              <a:avLst/>
              <a:gdLst/>
              <a:ahLst/>
              <a:rect l="l" t="t" r="r" b="b"/>
              <a:pathLst>
                <a:path w="5400040" h="4140200">
                  <a:moveTo>
                    <a:pt x="2699994" y="4139628"/>
                  </a:moveTo>
                  <a:lnTo>
                    <a:pt x="0" y="4139628"/>
                  </a:lnTo>
                  <a:lnTo>
                    <a:pt x="0" y="0"/>
                  </a:lnTo>
                  <a:lnTo>
                    <a:pt x="5399633" y="0"/>
                  </a:lnTo>
                  <a:lnTo>
                    <a:pt x="5399633" y="4139628"/>
                  </a:lnTo>
                  <a:lnTo>
                    <a:pt x="2699994" y="4139628"/>
                  </a:lnTo>
                  <a:close/>
                </a:path>
              </a:pathLst>
            </a:custGeom>
            <a:noFill/>
            <a:ln w="3175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object 2" descr=""/>
          <p:cNvPicPr/>
          <p:nvPr/>
        </p:nvPicPr>
        <p:blipFill>
          <a:blip r:embed="rId1"/>
          <a:stretch/>
        </p:blipFill>
        <p:spPr>
          <a:xfrm>
            <a:off x="180000" y="1230480"/>
            <a:ext cx="8782920" cy="3683880"/>
          </a:xfrm>
          <a:prstGeom prst="rect">
            <a:avLst/>
          </a:prstGeom>
          <a:ln w="0">
            <a:noFill/>
          </a:ln>
        </p:spPr>
      </p:pic>
      <p:sp>
        <p:nvSpPr>
          <p:cNvPr id="385" name="object 3"/>
          <p:cNvSpPr/>
          <p:nvPr/>
        </p:nvSpPr>
        <p:spPr>
          <a:xfrm>
            <a:off x="1516320" y="5264280"/>
            <a:ext cx="494244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7" strike="noStrike">
                <a:latin typeface="Arial MT"/>
              </a:rPr>
              <a:t>Agora</a:t>
            </a:r>
            <a:r>
              <a:rPr b="0" lang="pt-BR" sz="1800" spc="-12" strike="noStrike">
                <a:latin typeface="Arial MT"/>
              </a:rPr>
              <a:t> os</a:t>
            </a:r>
            <a:r>
              <a:rPr b="0" lang="pt-BR" sz="1800" spc="4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arquivos</a:t>
            </a:r>
            <a:r>
              <a:rPr b="0" lang="pt-BR" sz="1800" spc="-7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gerados</a:t>
            </a:r>
            <a:r>
              <a:rPr b="0" lang="pt-BR" sz="1800" spc="-7" strike="noStrike">
                <a:latin typeface="Arial MT"/>
              </a:rPr>
              <a:t> irão </a:t>
            </a:r>
            <a:r>
              <a:rPr b="0" lang="pt-BR" sz="1800" spc="-12" strike="noStrike">
                <a:latin typeface="Arial MT"/>
              </a:rPr>
              <a:t>para</a:t>
            </a:r>
            <a:r>
              <a:rPr b="0" lang="pt-BR" sz="1800" spc="-7" strike="noStrike">
                <a:latin typeface="Arial MT"/>
              </a:rPr>
              <a:t> </a:t>
            </a:r>
            <a:r>
              <a:rPr b="0" lang="pt-BR" sz="1800" spc="-1" strike="noStrike">
                <a:latin typeface="Arial MT"/>
              </a:rPr>
              <a:t>a</a:t>
            </a:r>
            <a:r>
              <a:rPr b="0" lang="pt-BR" sz="1800" spc="-7" strike="noStrike">
                <a:latin typeface="Arial MT"/>
              </a:rPr>
              <a:t> pasta</a:t>
            </a:r>
            <a:r>
              <a:rPr b="0" lang="pt-BR" sz="1800" spc="-15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dist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object 2"/>
          <p:cNvSpPr/>
          <p:nvPr/>
        </p:nvSpPr>
        <p:spPr>
          <a:xfrm>
            <a:off x="1157040" y="392400"/>
            <a:ext cx="366372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12" strike="noStrike">
                <a:latin typeface="Arial MT"/>
              </a:rPr>
              <a:t>Colocando </a:t>
            </a:r>
            <a:r>
              <a:rPr b="0" lang="pt-BR" sz="1800" spc="-1" strike="noStrike">
                <a:latin typeface="Arial MT"/>
              </a:rPr>
              <a:t>o</a:t>
            </a:r>
            <a:r>
              <a:rPr b="0" lang="pt-BR" sz="1800" spc="-12" strike="noStrike">
                <a:latin typeface="Arial MT"/>
              </a:rPr>
              <a:t> arquivo</a:t>
            </a:r>
            <a:r>
              <a:rPr b="0" lang="pt-BR" sz="1800" spc="-7" strike="noStrike">
                <a:latin typeface="Arial MT"/>
              </a:rPr>
              <a:t> ts</a:t>
            </a:r>
            <a:r>
              <a:rPr b="0" lang="pt-BR" sz="1800" spc="-12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na</a:t>
            </a:r>
            <a:r>
              <a:rPr b="0" lang="pt-BR" sz="1800" spc="-12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pasta</a:t>
            </a:r>
            <a:r>
              <a:rPr b="0" lang="pt-BR" sz="1800" spc="4" strike="noStrike">
                <a:latin typeface="Arial MT"/>
              </a:rPr>
              <a:t> </a:t>
            </a:r>
            <a:r>
              <a:rPr b="0" lang="pt-BR" sz="1800" spc="-1" strike="noStrike">
                <a:latin typeface="Arial MT"/>
              </a:rPr>
              <a:t>src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87" name="object 3" descr=""/>
          <p:cNvPicPr/>
          <p:nvPr/>
        </p:nvPicPr>
        <p:blipFill>
          <a:blip r:embed="rId1"/>
          <a:stretch/>
        </p:blipFill>
        <p:spPr>
          <a:xfrm>
            <a:off x="540000" y="1079640"/>
            <a:ext cx="8099280" cy="329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object 2" descr=""/>
          <p:cNvPicPr/>
          <p:nvPr/>
        </p:nvPicPr>
        <p:blipFill>
          <a:blip r:embed="rId1"/>
          <a:stretch/>
        </p:blipFill>
        <p:spPr>
          <a:xfrm>
            <a:off x="240840" y="1259640"/>
            <a:ext cx="8722080" cy="4139280"/>
          </a:xfrm>
          <a:prstGeom prst="rect">
            <a:avLst/>
          </a:prstGeom>
          <a:ln w="0">
            <a:noFill/>
          </a:ln>
        </p:spPr>
      </p:pic>
      <p:sp>
        <p:nvSpPr>
          <p:cNvPr id="389" name="object 3"/>
          <p:cNvSpPr/>
          <p:nvPr/>
        </p:nvSpPr>
        <p:spPr>
          <a:xfrm>
            <a:off x="1337400" y="5792400"/>
            <a:ext cx="45000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7" strike="noStrike">
                <a:latin typeface="Arial MT"/>
              </a:rPr>
              <a:t>Em</a:t>
            </a:r>
            <a:r>
              <a:rPr b="0" lang="pt-BR" sz="1800" spc="-15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seguida,</a:t>
            </a:r>
            <a:r>
              <a:rPr b="0" lang="pt-BR" sz="1800" spc="4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utilize</a:t>
            </a:r>
            <a:r>
              <a:rPr b="0" lang="pt-BR" sz="1800" spc="-7" strike="noStrike">
                <a:latin typeface="Arial MT"/>
              </a:rPr>
              <a:t> </a:t>
            </a:r>
            <a:r>
              <a:rPr b="0" lang="pt-BR" sz="1800" spc="-1" strike="noStrike">
                <a:latin typeface="Arial MT"/>
              </a:rPr>
              <a:t>o</a:t>
            </a:r>
            <a:r>
              <a:rPr b="0" lang="pt-BR" sz="1800" spc="-7" strike="noStrike">
                <a:latin typeface="Arial MT"/>
              </a:rPr>
              <a:t> code</a:t>
            </a:r>
            <a:r>
              <a:rPr b="0" lang="pt-BR" sz="1800" spc="-12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runner para</a:t>
            </a:r>
            <a:r>
              <a:rPr b="0" lang="pt-BR" sz="1800" spc="4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ver</a:t>
            </a:r>
            <a:r>
              <a:rPr b="0" lang="pt-BR" sz="1800" spc="4" strike="noStrike">
                <a:latin typeface="Arial MT"/>
              </a:rPr>
              <a:t> </a:t>
            </a:r>
            <a:r>
              <a:rPr b="0" lang="pt-BR" sz="1800" spc="-1" strike="noStrike">
                <a:latin typeface="Arial MT"/>
              </a:rPr>
              <a:t>o </a:t>
            </a:r>
            <a:r>
              <a:rPr b="0" lang="pt-BR" sz="1800" spc="-486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resultado.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object 2"/>
          <p:cNvSpPr txBox="1"/>
          <p:nvPr/>
        </p:nvSpPr>
        <p:spPr>
          <a:xfrm>
            <a:off x="617400" y="330480"/>
            <a:ext cx="725148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Passo</a:t>
            </a:r>
            <a:r>
              <a:rPr b="0" lang="pt-BR" sz="1800" spc="-1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</a:rPr>
              <a:t>a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</a:rPr>
              <a:t>passo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</a:rPr>
              <a:t>para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configuração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</a:rPr>
              <a:t>e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 execução do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typescript em um html</a:t>
            </a:r>
            <a:endParaRPr b="1" lang="pt-BR" sz="1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1" name="object 3"/>
          <p:cNvSpPr/>
          <p:nvPr/>
        </p:nvSpPr>
        <p:spPr>
          <a:xfrm>
            <a:off x="257760" y="1094760"/>
            <a:ext cx="8406360" cy="49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78640" indent="-26640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StarSymbol"/>
              <a:buAutoNum type="arabicParenR"/>
              <a:tabLst>
                <a:tab algn="l" pos="279360"/>
              </a:tabLst>
            </a:pPr>
            <a:r>
              <a:rPr b="0" lang="pt-BR" sz="1800" spc="-7" strike="noStrike">
                <a:latin typeface="Arial MT"/>
              </a:rPr>
              <a:t>No terminal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precisamos </a:t>
            </a:r>
            <a:r>
              <a:rPr b="0" lang="pt-BR" sz="1800" spc="-12" strike="noStrike">
                <a:latin typeface="Arial MT"/>
              </a:rPr>
              <a:t>digitar</a:t>
            </a:r>
            <a:r>
              <a:rPr b="0" lang="pt-BR" sz="1800" spc="-1" strike="noStrike">
                <a:latin typeface="Arial MT"/>
              </a:rPr>
              <a:t> tsc </a:t>
            </a:r>
            <a:r>
              <a:rPr b="0" lang="pt-BR" sz="1800" spc="-12" strike="noStrike">
                <a:latin typeface="Arial MT"/>
              </a:rPr>
              <a:t>–init</a:t>
            </a:r>
            <a:r>
              <a:rPr b="0" lang="pt-BR" sz="1800" spc="4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na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pasta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do nosso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projeto</a:t>
            </a:r>
            <a:endParaRPr b="0" lang="pt-BR" sz="1800" spc="-1" strike="noStrike">
              <a:latin typeface="Arial"/>
            </a:endParaRPr>
          </a:p>
          <a:p>
            <a:pPr marL="12600" indent="-2664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  <a:tabLst>
                <a:tab algn="l" pos="279360"/>
              </a:tabLst>
            </a:pPr>
            <a:r>
              <a:rPr b="0" lang="pt-BR" sz="1800" spc="-7" strike="noStrike">
                <a:latin typeface="Arial MT"/>
              </a:rPr>
              <a:t>Em</a:t>
            </a:r>
            <a:r>
              <a:rPr b="0" lang="pt-BR" sz="1800" spc="-12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seguida, </a:t>
            </a:r>
            <a:r>
              <a:rPr b="0" lang="pt-BR" sz="1800" spc="-1" strike="noStrike">
                <a:latin typeface="Arial MT"/>
              </a:rPr>
              <a:t>tsc</a:t>
            </a:r>
            <a:r>
              <a:rPr b="0" lang="pt-BR" sz="1800" spc="-7" strike="noStrike">
                <a:latin typeface="Arial MT"/>
              </a:rPr>
              <a:t> </a:t>
            </a:r>
            <a:r>
              <a:rPr b="0" lang="pt-BR" sz="1800" spc="-1" strike="noStrike">
                <a:latin typeface="Arial MT"/>
              </a:rPr>
              <a:t>-w</a:t>
            </a:r>
            <a:r>
              <a:rPr b="0" lang="pt-BR" sz="1800" spc="-7" strike="noStrike">
                <a:latin typeface="Arial MT"/>
              </a:rPr>
              <a:t> </a:t>
            </a:r>
            <a:r>
              <a:rPr b="0" lang="pt-BR" sz="1800" spc="-1" strike="noStrike">
                <a:latin typeface="Arial MT"/>
              </a:rPr>
              <a:t>.</a:t>
            </a:r>
            <a:r>
              <a:rPr b="0" lang="pt-BR" sz="1800" spc="4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Com</a:t>
            </a:r>
            <a:r>
              <a:rPr b="0" lang="pt-BR" sz="1800" spc="4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isso,</a:t>
            </a:r>
            <a:r>
              <a:rPr b="0" lang="pt-BR" sz="1800" spc="4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iremos</a:t>
            </a:r>
            <a:r>
              <a:rPr b="0" lang="pt-BR" sz="1800" spc="9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informar ao type script</a:t>
            </a:r>
            <a:r>
              <a:rPr b="0" lang="pt-BR" sz="1800" spc="4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para</a:t>
            </a:r>
            <a:r>
              <a:rPr b="0" lang="pt-BR" sz="1800" spc="-7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que</a:t>
            </a:r>
            <a:r>
              <a:rPr b="0" lang="pt-BR" sz="1800" spc="-7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qualquer </a:t>
            </a:r>
            <a:r>
              <a:rPr b="0" lang="pt-BR" sz="1800" spc="-486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mudança</a:t>
            </a:r>
            <a:r>
              <a:rPr b="0" lang="pt-BR" sz="1800" spc="-7" strike="noStrike">
                <a:latin typeface="Arial MT"/>
              </a:rPr>
              <a:t> em um </a:t>
            </a:r>
            <a:r>
              <a:rPr b="0" lang="pt-BR" sz="1800" spc="-12" strike="noStrike">
                <a:latin typeface="Arial MT"/>
              </a:rPr>
              <a:t>arquivo</a:t>
            </a:r>
            <a:r>
              <a:rPr b="0" lang="pt-BR" sz="1800" spc="-7" strike="noStrike">
                <a:latin typeface="Arial MT"/>
              </a:rPr>
              <a:t> </a:t>
            </a:r>
            <a:r>
              <a:rPr b="0" lang="pt-BR" sz="1800" spc="-1" strike="noStrike">
                <a:latin typeface="Arial MT"/>
              </a:rPr>
              <a:t>.ts </a:t>
            </a:r>
            <a:r>
              <a:rPr b="0" lang="pt-BR" sz="1800" spc="-12" strike="noStrike">
                <a:latin typeface="Arial MT"/>
              </a:rPr>
              <a:t>ele</a:t>
            </a:r>
            <a:r>
              <a:rPr b="0" lang="pt-BR" sz="1800" spc="-7" strike="noStrike">
                <a:latin typeface="Arial MT"/>
              </a:rPr>
              <a:t> saiba </a:t>
            </a:r>
            <a:r>
              <a:rPr b="0" lang="pt-BR" sz="1800" spc="-1" strike="noStrike">
                <a:latin typeface="Arial MT"/>
              </a:rPr>
              <a:t>e</a:t>
            </a:r>
            <a:r>
              <a:rPr b="0" lang="pt-BR" sz="1800" spc="-7" strike="noStrike">
                <a:latin typeface="Arial MT"/>
              </a:rPr>
              <a:t> faça</a:t>
            </a:r>
            <a:r>
              <a:rPr b="0" lang="pt-BR" sz="1800" spc="-1" strike="noStrike">
                <a:latin typeface="Arial MT"/>
              </a:rPr>
              <a:t> o</a:t>
            </a:r>
            <a:r>
              <a:rPr b="0" lang="pt-BR" sz="1800" spc="-7" strike="noStrike">
                <a:latin typeface="Arial MT"/>
              </a:rPr>
              <a:t> transpile para um </a:t>
            </a:r>
            <a:r>
              <a:rPr b="0" lang="pt-BR" sz="1800" spc="-12" strike="noStrike">
                <a:latin typeface="Arial MT"/>
              </a:rPr>
              <a:t>arquivo</a:t>
            </a:r>
            <a:r>
              <a:rPr b="0" lang="pt-BR" sz="1800" spc="-7" strike="noStrike">
                <a:latin typeface="Arial MT"/>
              </a:rPr>
              <a:t> .js</a:t>
            </a:r>
            <a:endParaRPr b="0" lang="pt-BR" sz="1800" spc="-1" strike="noStrike">
              <a:latin typeface="Arial"/>
            </a:endParaRPr>
          </a:p>
          <a:p>
            <a:pPr marL="12600" indent="-2664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  <a:tabLst>
                <a:tab algn="l" pos="279360"/>
              </a:tabLst>
            </a:pPr>
            <a:r>
              <a:rPr b="0" lang="pt-BR" sz="1800" spc="-7" strike="noStrike">
                <a:latin typeface="Arial MT"/>
              </a:rPr>
              <a:t>Dentro </a:t>
            </a:r>
            <a:r>
              <a:rPr b="0" lang="pt-BR" sz="1800" spc="-12" strike="noStrike">
                <a:latin typeface="Arial MT"/>
              </a:rPr>
              <a:t>da </a:t>
            </a:r>
            <a:r>
              <a:rPr b="0" lang="pt-BR" sz="1800" spc="-7" strike="noStrike">
                <a:latin typeface="Arial MT"/>
              </a:rPr>
              <a:t>pasta do projeto crie </a:t>
            </a:r>
            <a:r>
              <a:rPr b="0" lang="pt-BR" sz="1800" spc="-1" strike="noStrike">
                <a:latin typeface="Arial MT"/>
              </a:rPr>
              <a:t>a </a:t>
            </a:r>
            <a:r>
              <a:rPr b="0" lang="pt-BR" sz="1800" spc="-7" strike="noStrike">
                <a:latin typeface="Arial MT"/>
              </a:rPr>
              <a:t>pasta </a:t>
            </a:r>
            <a:r>
              <a:rPr b="0" lang="pt-BR" sz="1800" spc="-1" strike="noStrike">
                <a:latin typeface="Arial MT"/>
              </a:rPr>
              <a:t>src </a:t>
            </a:r>
            <a:r>
              <a:rPr b="0" lang="pt-BR" sz="1800" spc="-491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4)Crie</a:t>
            </a:r>
            <a:r>
              <a:rPr b="0" lang="pt-BR" sz="1800" spc="-15" strike="noStrike">
                <a:latin typeface="Arial MT"/>
              </a:rPr>
              <a:t> </a:t>
            </a:r>
            <a:r>
              <a:rPr b="0" lang="pt-BR" sz="1800" spc="-1" strike="noStrike">
                <a:latin typeface="Arial MT"/>
              </a:rPr>
              <a:t>o</a:t>
            </a:r>
            <a:r>
              <a:rPr b="0" lang="pt-BR" sz="1800" spc="-7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arquivo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app.ts</a:t>
            </a:r>
            <a:r>
              <a:rPr b="0" lang="pt-BR" sz="1800" spc="4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dentro</a:t>
            </a:r>
            <a:r>
              <a:rPr b="0" lang="pt-BR" sz="1800" spc="-7" strike="noStrike">
                <a:latin typeface="Arial MT"/>
              </a:rPr>
              <a:t> da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pasta</a:t>
            </a:r>
            <a:r>
              <a:rPr b="0" lang="pt-BR" sz="1800" spc="-7" strike="noStrike">
                <a:latin typeface="Arial MT"/>
              </a:rPr>
              <a:t> </a:t>
            </a:r>
            <a:r>
              <a:rPr b="0" lang="pt-BR" sz="1800" spc="-1" strike="noStrike">
                <a:latin typeface="Arial MT"/>
              </a:rPr>
              <a:t>src</a:t>
            </a:r>
            <a:endParaRPr b="0" lang="pt-BR" sz="1800" spc="-1" strike="noStrike">
              <a:latin typeface="Arial"/>
            </a:endParaRPr>
          </a:p>
          <a:p>
            <a:pPr marL="12600" indent="-2664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5"/>
              <a:tabLst>
                <a:tab algn="l" pos="265320"/>
              </a:tabLst>
            </a:pPr>
            <a:r>
              <a:rPr b="0" lang="pt-BR" sz="1800" spc="-7" strike="noStrike">
                <a:latin typeface="Arial MT"/>
              </a:rPr>
              <a:t>Altere</a:t>
            </a:r>
            <a:r>
              <a:rPr b="0" lang="pt-BR" sz="1800" spc="-12" strike="noStrike">
                <a:latin typeface="Arial MT"/>
              </a:rPr>
              <a:t> </a:t>
            </a:r>
            <a:r>
              <a:rPr b="0" lang="pt-BR" sz="1800" spc="-1" strike="noStrike">
                <a:latin typeface="Arial MT"/>
              </a:rPr>
              <a:t>o </a:t>
            </a:r>
            <a:r>
              <a:rPr b="0" lang="pt-BR" sz="1800" spc="-12" strike="noStrike">
                <a:latin typeface="Arial MT"/>
              </a:rPr>
              <a:t>arquivo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tsconfig.json</a:t>
            </a:r>
            <a:r>
              <a:rPr b="0" lang="pt-BR" sz="1800" spc="4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para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colocar</a:t>
            </a:r>
            <a:r>
              <a:rPr b="0" lang="pt-BR" sz="1800" spc="9" strike="noStrike">
                <a:latin typeface="Arial MT"/>
              </a:rPr>
              <a:t> </a:t>
            </a:r>
            <a:r>
              <a:rPr b="0" lang="pt-BR" sz="1800" spc="-1" strike="noStrike">
                <a:latin typeface="Arial MT"/>
              </a:rPr>
              <a:t>o</a:t>
            </a:r>
            <a:r>
              <a:rPr b="0" lang="pt-BR" sz="1800" spc="4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js</a:t>
            </a:r>
            <a:r>
              <a:rPr b="0" lang="pt-BR" sz="1800" spc="9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gerado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na</a:t>
            </a:r>
            <a:r>
              <a:rPr b="0" lang="pt-BR" sz="1800" spc="4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pasta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dist</a:t>
            </a:r>
            <a:r>
              <a:rPr b="0" lang="pt-BR" sz="1800" spc="-1" strike="noStrike">
                <a:latin typeface="Arial MT"/>
              </a:rPr>
              <a:t> e</a:t>
            </a:r>
            <a:r>
              <a:rPr b="0" lang="pt-BR" sz="1800" spc="4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faça</a:t>
            </a:r>
            <a:r>
              <a:rPr b="0" lang="pt-BR" sz="1800" spc="-1" strike="noStrike">
                <a:latin typeface="Arial MT"/>
              </a:rPr>
              <a:t> o </a:t>
            </a:r>
            <a:r>
              <a:rPr b="0" lang="pt-BR" sz="1800" spc="-486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include da</a:t>
            </a:r>
            <a:r>
              <a:rPr b="0" lang="pt-BR" sz="1800" spc="-7" strike="noStrike">
                <a:latin typeface="Arial MT"/>
              </a:rPr>
              <a:t> pasta </a:t>
            </a:r>
            <a:r>
              <a:rPr b="0" lang="pt-BR" sz="1800" spc="-1" strike="noStrike">
                <a:latin typeface="Arial MT"/>
              </a:rPr>
              <a:t>src</a:t>
            </a:r>
            <a:endParaRPr b="0" lang="pt-BR" sz="1800" spc="-1" strike="noStrike">
              <a:latin typeface="Arial"/>
            </a:endParaRPr>
          </a:p>
          <a:p>
            <a:pPr marL="264960" indent="-252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5"/>
              <a:tabLst>
                <a:tab algn="l" pos="265320"/>
              </a:tabLst>
            </a:pPr>
            <a:r>
              <a:rPr b="0" lang="pt-BR" sz="1800" spc="-7" strike="noStrike">
                <a:latin typeface="Arial MT"/>
              </a:rPr>
              <a:t>Abra</a:t>
            </a:r>
            <a:r>
              <a:rPr b="0" lang="pt-BR" sz="1800" spc="-21" strike="noStrike">
                <a:latin typeface="Arial MT"/>
              </a:rPr>
              <a:t> </a:t>
            </a:r>
            <a:r>
              <a:rPr b="0" lang="pt-BR" sz="1800" spc="-1" strike="noStrike">
                <a:latin typeface="Arial MT"/>
              </a:rPr>
              <a:t>o</a:t>
            </a:r>
            <a:r>
              <a:rPr b="0" lang="pt-BR" sz="1800" spc="-15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arquivo</a:t>
            </a:r>
            <a:r>
              <a:rPr b="0" lang="pt-BR" sz="1800" spc="-21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app.ts</a:t>
            </a:r>
            <a:endParaRPr b="0" lang="pt-BR" sz="1800" spc="-1" strike="noStrike">
              <a:latin typeface="Arial"/>
            </a:endParaRPr>
          </a:p>
          <a:p>
            <a:pPr marL="12600" indent="-252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5"/>
              <a:tabLst>
                <a:tab algn="l" pos="279360"/>
              </a:tabLst>
            </a:pPr>
            <a:r>
              <a:rPr b="0" lang="pt-BR" sz="1800" spc="-7" strike="noStrike">
                <a:latin typeface="Arial MT"/>
              </a:rPr>
              <a:t>Digite nesse </a:t>
            </a:r>
            <a:r>
              <a:rPr b="0" lang="pt-BR" sz="1800" spc="-12" strike="noStrike">
                <a:latin typeface="Arial MT"/>
              </a:rPr>
              <a:t>arquivo </a:t>
            </a:r>
            <a:r>
              <a:rPr b="0" lang="pt-BR" sz="1800" spc="-1" strike="noStrike">
                <a:latin typeface="Arial MT"/>
              </a:rPr>
              <a:t>– </a:t>
            </a:r>
            <a:r>
              <a:rPr b="0" lang="pt-BR" sz="1800" spc="-7" strike="noStrike">
                <a:latin typeface="Arial MT"/>
              </a:rPr>
              <a:t>console.log(“teste </a:t>
            </a:r>
            <a:r>
              <a:rPr b="0" lang="pt-BR" sz="1800" spc="-12" strike="noStrike">
                <a:latin typeface="Arial MT"/>
              </a:rPr>
              <a:t>do </a:t>
            </a:r>
            <a:r>
              <a:rPr b="0" lang="pt-BR" sz="1800" spc="-7" strike="noStrike">
                <a:latin typeface="Arial MT"/>
              </a:rPr>
              <a:t>app no html”). </a:t>
            </a:r>
            <a:r>
              <a:rPr b="0" lang="pt-BR" sz="1800" spc="-1" strike="noStrike">
                <a:latin typeface="Arial MT"/>
              </a:rPr>
              <a:t>Em </a:t>
            </a:r>
            <a:r>
              <a:rPr b="0" lang="pt-BR" sz="1800" spc="-12" strike="noStrike">
                <a:latin typeface="Arial MT"/>
              </a:rPr>
              <a:t>seguida </a:t>
            </a:r>
            <a:r>
              <a:rPr b="0" lang="pt-BR" sz="1800" spc="-7" strike="noStrike">
                <a:latin typeface="Arial MT"/>
              </a:rPr>
              <a:t>salve </a:t>
            </a:r>
            <a:r>
              <a:rPr b="0" lang="pt-BR" sz="1800" spc="-1" strike="noStrike">
                <a:latin typeface="Arial MT"/>
              </a:rPr>
              <a:t>o </a:t>
            </a:r>
            <a:r>
              <a:rPr b="0" lang="pt-BR" sz="1800" spc="-491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arquivo.</a:t>
            </a:r>
            <a:r>
              <a:rPr b="0" lang="pt-BR" sz="1800" spc="-7" strike="noStrike">
                <a:latin typeface="Arial MT"/>
              </a:rPr>
              <a:t> </a:t>
            </a:r>
            <a:r>
              <a:rPr b="0" lang="pt-BR" sz="1800" spc="-32" strike="noStrike">
                <a:latin typeface="Arial MT"/>
              </a:rPr>
              <a:t>Veja</a:t>
            </a:r>
            <a:r>
              <a:rPr b="0" lang="pt-BR" sz="1800" spc="-7" strike="noStrike">
                <a:latin typeface="Arial MT"/>
              </a:rPr>
              <a:t> </a:t>
            </a:r>
            <a:r>
              <a:rPr b="0" lang="pt-BR" sz="1800" spc="-1" strike="noStrike">
                <a:latin typeface="Arial MT"/>
              </a:rPr>
              <a:t>se</a:t>
            </a:r>
            <a:r>
              <a:rPr b="0" lang="pt-BR" sz="1800" spc="-7" strike="noStrike">
                <a:latin typeface="Arial MT"/>
              </a:rPr>
              <a:t> </a:t>
            </a:r>
            <a:r>
              <a:rPr b="0" lang="pt-BR" sz="1800" spc="-1" strike="noStrike">
                <a:latin typeface="Arial MT"/>
              </a:rPr>
              <a:t>o</a:t>
            </a:r>
            <a:r>
              <a:rPr b="0" lang="pt-BR" sz="1800" spc="-7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arquivo</a:t>
            </a:r>
            <a:r>
              <a:rPr b="0" lang="pt-BR" sz="1800" spc="4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js</a:t>
            </a:r>
            <a:r>
              <a:rPr b="0" lang="pt-BR" sz="1800" spc="4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foi</a:t>
            </a:r>
            <a:r>
              <a:rPr b="0" lang="pt-BR" sz="1800" spc="-7" strike="noStrike">
                <a:latin typeface="Arial MT"/>
              </a:rPr>
              <a:t> criado na pasta</a:t>
            </a:r>
            <a:r>
              <a:rPr b="0" lang="pt-BR" sz="1800" spc="-15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dist</a:t>
            </a:r>
            <a:endParaRPr b="0" lang="pt-BR" sz="1800" spc="-1" strike="noStrike">
              <a:latin typeface="Arial"/>
            </a:endParaRPr>
          </a:p>
          <a:p>
            <a:pPr marL="278640" indent="-2664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5"/>
              <a:tabLst>
                <a:tab algn="l" pos="279360"/>
              </a:tabLst>
            </a:pPr>
            <a:r>
              <a:rPr b="0" lang="pt-BR" sz="1800" spc="-7" strike="noStrike">
                <a:latin typeface="Arial MT"/>
              </a:rPr>
              <a:t>crie</a:t>
            </a:r>
            <a:r>
              <a:rPr b="0" lang="pt-BR" sz="1800" spc="-12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um novo</a:t>
            </a:r>
            <a:r>
              <a:rPr b="0" lang="pt-BR" sz="1800" spc="4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arquivo </a:t>
            </a:r>
            <a:r>
              <a:rPr b="0" lang="pt-BR" sz="1800" spc="-7" strike="noStrike">
                <a:latin typeface="Arial MT"/>
              </a:rPr>
              <a:t>chamado </a:t>
            </a:r>
            <a:r>
              <a:rPr b="0" lang="pt-BR" sz="1800" spc="-12" strike="noStrike">
                <a:latin typeface="Arial MT"/>
              </a:rPr>
              <a:t>index.html</a:t>
            </a:r>
            <a:endParaRPr b="0" lang="pt-BR" sz="1800" spc="-1" strike="noStrike">
              <a:latin typeface="Arial"/>
            </a:endParaRPr>
          </a:p>
          <a:p>
            <a:pPr marL="12600" indent="-2664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5"/>
              <a:tabLst>
                <a:tab algn="l" pos="279360"/>
              </a:tabLst>
            </a:pPr>
            <a:r>
              <a:rPr b="0" lang="pt-BR" sz="1800" spc="-7" strike="noStrike">
                <a:latin typeface="Arial MT"/>
              </a:rPr>
              <a:t>dentro </a:t>
            </a:r>
            <a:r>
              <a:rPr b="0" lang="pt-BR" sz="1800" spc="-12" strike="noStrike">
                <a:latin typeface="Arial MT"/>
              </a:rPr>
              <a:t>dele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digite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html.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Perceba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que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vai </a:t>
            </a:r>
            <a:r>
              <a:rPr b="0" lang="pt-BR" sz="1800" spc="-12" strike="noStrike">
                <a:latin typeface="Arial MT"/>
              </a:rPr>
              <a:t>apresentar</a:t>
            </a:r>
            <a:r>
              <a:rPr b="0" lang="pt-BR" sz="1800" spc="9" strike="noStrike">
                <a:latin typeface="Arial MT"/>
              </a:rPr>
              <a:t> </a:t>
            </a:r>
            <a:r>
              <a:rPr b="0" lang="pt-BR" sz="1800" spc="-1" strike="noStrike">
                <a:latin typeface="Arial MT"/>
              </a:rPr>
              <a:t>a </a:t>
            </a:r>
            <a:r>
              <a:rPr b="0" lang="pt-BR" sz="1800" spc="-12" strike="noStrike">
                <a:latin typeface="Arial MT"/>
              </a:rPr>
              <a:t>opção</a:t>
            </a:r>
            <a:r>
              <a:rPr b="0" lang="pt-BR" sz="1800" spc="-7" strike="noStrike">
                <a:latin typeface="Arial MT"/>
              </a:rPr>
              <a:t> html:5. </a:t>
            </a:r>
            <a:r>
              <a:rPr b="0" lang="pt-BR" sz="1800" spc="-486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Selecione </a:t>
            </a:r>
            <a:r>
              <a:rPr b="0" lang="pt-BR" sz="1800" spc="-7" strike="noStrike">
                <a:latin typeface="Arial MT"/>
              </a:rPr>
              <a:t>essa </a:t>
            </a:r>
            <a:r>
              <a:rPr b="0" lang="pt-BR" sz="1800" spc="-12" strike="noStrike">
                <a:latin typeface="Arial MT"/>
              </a:rPr>
              <a:t>opção.</a:t>
            </a:r>
            <a:r>
              <a:rPr b="0" lang="pt-BR" sz="1800" spc="4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Isso irá formatar um template de html.</a:t>
            </a:r>
            <a:endParaRPr b="0" lang="pt-BR" sz="1800" spc="-1" strike="noStrike">
              <a:latin typeface="Arial"/>
            </a:endParaRPr>
          </a:p>
          <a:p>
            <a:pPr marL="404640" indent="-3920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5"/>
              <a:tabLst>
                <a:tab algn="l" pos="405000"/>
              </a:tabLst>
            </a:pPr>
            <a:r>
              <a:rPr b="0" lang="pt-BR" sz="1800" spc="-7" strike="noStrike">
                <a:latin typeface="Arial MT"/>
              </a:rPr>
              <a:t>Na</a:t>
            </a:r>
            <a:r>
              <a:rPr b="0" lang="pt-BR" sz="1800" spc="-12" strike="noStrike">
                <a:latin typeface="Arial MT"/>
              </a:rPr>
              <a:t> linha antes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do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&lt;/body&gt;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digite</a:t>
            </a:r>
            <a:endParaRPr b="0" lang="pt-BR" sz="1800" spc="-1" strike="noStrike">
              <a:latin typeface="Arial"/>
            </a:endParaRPr>
          </a:p>
          <a:p>
            <a:pPr marL="75600">
              <a:lnSpc>
                <a:spcPct val="100000"/>
              </a:lnSpc>
              <a:tabLst>
                <a:tab algn="l" pos="405000"/>
              </a:tabLst>
            </a:pPr>
            <a:r>
              <a:rPr b="0" lang="pt-BR" sz="1800" spc="-7" strike="noStrike">
                <a:latin typeface="Arial MT"/>
              </a:rPr>
              <a:t>&lt;script</a:t>
            </a:r>
            <a:r>
              <a:rPr b="0" lang="pt-BR" sz="1800" spc="-12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src="dist/app.js"&gt;&lt;/script&gt;</a:t>
            </a:r>
            <a:endParaRPr b="0" lang="pt-BR" sz="1800" spc="-1" strike="noStrike">
              <a:latin typeface="Arial"/>
            </a:endParaRPr>
          </a:p>
          <a:p>
            <a:pPr marL="374760" indent="-3621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11"/>
              <a:tabLst>
                <a:tab algn="l" pos="375120"/>
              </a:tabLst>
            </a:pPr>
            <a:r>
              <a:rPr b="0" lang="pt-BR" sz="1800" spc="-7" strike="noStrike">
                <a:latin typeface="Arial MT"/>
              </a:rPr>
              <a:t>Abra</a:t>
            </a:r>
            <a:r>
              <a:rPr b="0" lang="pt-BR" sz="1800" spc="-21" strike="noStrike">
                <a:latin typeface="Arial MT"/>
              </a:rPr>
              <a:t> </a:t>
            </a:r>
            <a:r>
              <a:rPr b="0" lang="pt-BR" sz="1800" spc="-1" strike="noStrike">
                <a:latin typeface="Arial MT"/>
              </a:rPr>
              <a:t>o</a:t>
            </a:r>
            <a:r>
              <a:rPr b="0" lang="pt-BR" sz="1800" spc="-12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brownser</a:t>
            </a:r>
            <a:r>
              <a:rPr b="0" lang="pt-BR" sz="1800" spc="-12" strike="noStrike">
                <a:latin typeface="Arial MT"/>
              </a:rPr>
              <a:t> </a:t>
            </a:r>
            <a:r>
              <a:rPr b="0" lang="pt-BR" sz="1800" spc="-1" strike="noStrike">
                <a:latin typeface="Arial MT"/>
              </a:rPr>
              <a:t>e</a:t>
            </a:r>
            <a:r>
              <a:rPr b="0" lang="pt-BR" sz="1800" spc="-12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chame</a:t>
            </a:r>
            <a:r>
              <a:rPr b="0" lang="pt-BR" sz="1800" spc="-12" strike="noStrike">
                <a:latin typeface="Arial MT"/>
              </a:rPr>
              <a:t> </a:t>
            </a:r>
            <a:r>
              <a:rPr b="0" lang="pt-BR" sz="1800" spc="-1" strike="noStrike">
                <a:latin typeface="Arial MT"/>
              </a:rPr>
              <a:t>o</a:t>
            </a:r>
            <a:r>
              <a:rPr b="0" lang="pt-BR" sz="1800" spc="-12" strike="noStrike">
                <a:latin typeface="Arial MT"/>
              </a:rPr>
              <a:t> arquivo </a:t>
            </a:r>
            <a:r>
              <a:rPr b="0" lang="pt-BR" sz="1800" spc="-7" strike="noStrike">
                <a:latin typeface="Arial MT"/>
              </a:rPr>
              <a:t>index.html</a:t>
            </a:r>
            <a:endParaRPr b="0" lang="pt-BR" sz="1800" spc="-1" strike="noStrike">
              <a:latin typeface="Arial"/>
            </a:endParaRPr>
          </a:p>
          <a:p>
            <a:pPr marL="12600" indent="-3621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11"/>
              <a:tabLst>
                <a:tab algn="l" pos="391320"/>
              </a:tabLst>
            </a:pPr>
            <a:r>
              <a:rPr b="0" lang="pt-BR" sz="1800" spc="-7" strike="noStrike">
                <a:latin typeface="Arial MT"/>
              </a:rPr>
              <a:t>Abra </a:t>
            </a:r>
            <a:r>
              <a:rPr b="0" lang="pt-BR" sz="1800" spc="-1" strike="noStrike">
                <a:latin typeface="Arial MT"/>
              </a:rPr>
              <a:t>o </a:t>
            </a:r>
            <a:r>
              <a:rPr b="0" lang="pt-BR" sz="1800" spc="-7" strike="noStrike">
                <a:latin typeface="Arial MT"/>
              </a:rPr>
              <a:t>console do chrome </a:t>
            </a:r>
            <a:r>
              <a:rPr b="0" lang="pt-BR" sz="1800" spc="-1" strike="noStrike">
                <a:latin typeface="Arial MT"/>
              </a:rPr>
              <a:t>com </a:t>
            </a:r>
            <a:r>
              <a:rPr b="0" lang="pt-BR" sz="1800" spc="-7" strike="noStrike">
                <a:latin typeface="Arial MT"/>
              </a:rPr>
              <a:t>F12. </a:t>
            </a:r>
            <a:r>
              <a:rPr b="0" lang="pt-BR" sz="1800" spc="-32" strike="noStrike">
                <a:latin typeface="Arial MT"/>
              </a:rPr>
              <a:t>Veja </a:t>
            </a:r>
            <a:r>
              <a:rPr b="0" lang="pt-BR" sz="1800" spc="-7" strike="noStrike">
                <a:latin typeface="Arial MT"/>
              </a:rPr>
              <a:t>que no console está escrito </a:t>
            </a:r>
            <a:r>
              <a:rPr b="0" lang="pt-BR" sz="1800" spc="-1" strike="noStrike">
                <a:latin typeface="Arial MT"/>
              </a:rPr>
              <a:t>o </a:t>
            </a:r>
            <a:r>
              <a:rPr b="0" lang="pt-BR" sz="1800" spc="-12" strike="noStrike">
                <a:latin typeface="Arial MT"/>
              </a:rPr>
              <a:t>que </a:t>
            </a:r>
            <a:r>
              <a:rPr b="0" lang="pt-BR" sz="1800" spc="-491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defimos.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object 2"/>
          <p:cNvGrpSpPr/>
          <p:nvPr/>
        </p:nvGrpSpPr>
        <p:grpSpPr>
          <a:xfrm>
            <a:off x="36720" y="0"/>
            <a:ext cx="8962560" cy="6773400"/>
            <a:chOff x="36720" y="0"/>
            <a:chExt cx="8962560" cy="6773400"/>
          </a:xfrm>
        </p:grpSpPr>
        <p:pic>
          <p:nvPicPr>
            <p:cNvPr id="393" name="object 3" descr=""/>
            <p:cNvPicPr/>
            <p:nvPr/>
          </p:nvPicPr>
          <p:blipFill>
            <a:blip r:embed="rId1"/>
            <a:stretch/>
          </p:blipFill>
          <p:spPr>
            <a:xfrm>
              <a:off x="36720" y="0"/>
              <a:ext cx="5722560" cy="183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4" name="object 4" descr=""/>
            <p:cNvPicPr/>
            <p:nvPr/>
          </p:nvPicPr>
          <p:blipFill>
            <a:blip r:embed="rId2"/>
            <a:stretch/>
          </p:blipFill>
          <p:spPr>
            <a:xfrm>
              <a:off x="3085920" y="1079640"/>
              <a:ext cx="5913360" cy="2589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5" name="object 5" descr=""/>
            <p:cNvPicPr/>
            <p:nvPr/>
          </p:nvPicPr>
          <p:blipFill>
            <a:blip r:embed="rId3"/>
            <a:stretch/>
          </p:blipFill>
          <p:spPr>
            <a:xfrm>
              <a:off x="251640" y="3669840"/>
              <a:ext cx="8027640" cy="31035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object 2"/>
          <p:cNvSpPr/>
          <p:nvPr/>
        </p:nvSpPr>
        <p:spPr>
          <a:xfrm>
            <a:off x="1118880" y="571680"/>
            <a:ext cx="4944240" cy="331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21" strike="noStrike">
                <a:latin typeface="Arial MT"/>
              </a:rPr>
              <a:t>Variáveis</a:t>
            </a:r>
            <a:r>
              <a:rPr b="0" lang="pt-BR" sz="1800" spc="-7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em</a:t>
            </a:r>
            <a:r>
              <a:rPr b="0" lang="pt-BR" sz="1800" spc="-46" strike="noStrike">
                <a:latin typeface="Arial MT"/>
              </a:rPr>
              <a:t> </a:t>
            </a:r>
            <a:r>
              <a:rPr b="0" lang="pt-BR" sz="1800" spc="-15" strike="noStrike">
                <a:latin typeface="Arial MT"/>
              </a:rPr>
              <a:t>TypeScript</a:t>
            </a:r>
            <a:r>
              <a:rPr b="0" lang="pt-BR" sz="1800" spc="-1" strike="noStrike">
                <a:latin typeface="Arial MT"/>
              </a:rPr>
              <a:t> –</a:t>
            </a:r>
            <a:r>
              <a:rPr b="0" lang="pt-BR" sz="1800" spc="-15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tipos</a:t>
            </a:r>
            <a:r>
              <a:rPr b="0" lang="pt-BR" sz="1800" spc="-7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de dados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200000"/>
              </a:lnSpc>
            </a:pPr>
            <a:r>
              <a:rPr b="0" lang="pt-BR" sz="1800" spc="-12" strike="noStrike">
                <a:latin typeface="Arial MT"/>
              </a:rPr>
              <a:t>Podem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ser</a:t>
            </a:r>
            <a:r>
              <a:rPr b="0" lang="pt-BR" sz="1800" spc="4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do</a:t>
            </a:r>
            <a:r>
              <a:rPr b="0" lang="pt-BR" sz="1800" spc="-7" strike="noStrike">
                <a:latin typeface="Arial MT"/>
              </a:rPr>
              <a:t> tipo string,</a:t>
            </a:r>
            <a:r>
              <a:rPr b="0" lang="pt-BR" sz="1800" spc="4" strike="noStrike">
                <a:latin typeface="Arial MT"/>
              </a:rPr>
              <a:t> </a:t>
            </a:r>
            <a:r>
              <a:rPr b="0" lang="pt-BR" sz="1800" spc="-21" strike="noStrike">
                <a:latin typeface="Arial MT"/>
              </a:rPr>
              <a:t>number,</a:t>
            </a:r>
            <a:r>
              <a:rPr b="0" lang="pt-BR" sz="1800" spc="-7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boolean</a:t>
            </a:r>
            <a:r>
              <a:rPr b="0" lang="pt-BR" sz="1800" spc="-7" strike="noStrike">
                <a:latin typeface="Arial MT"/>
              </a:rPr>
              <a:t> </a:t>
            </a:r>
            <a:r>
              <a:rPr b="0" lang="pt-BR" sz="1800" spc="-1" strike="noStrike">
                <a:latin typeface="Arial MT"/>
              </a:rPr>
              <a:t>e</a:t>
            </a:r>
            <a:r>
              <a:rPr b="0" lang="pt-BR" sz="1800" spc="-7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any </a:t>
            </a:r>
            <a:r>
              <a:rPr b="0" lang="pt-BR" sz="1800" spc="-486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let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nome:string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200000"/>
              </a:lnSpc>
            </a:pPr>
            <a:r>
              <a:rPr b="0" lang="pt-BR" sz="1800" spc="-7" strike="noStrike">
                <a:latin typeface="Arial MT"/>
              </a:rPr>
              <a:t>let</a:t>
            </a:r>
            <a:r>
              <a:rPr b="0" lang="pt-BR" sz="1800" spc="-32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idade:</a:t>
            </a:r>
            <a:r>
              <a:rPr b="0" lang="pt-BR" sz="1800" spc="-35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number </a:t>
            </a:r>
            <a:r>
              <a:rPr b="0" lang="pt-BR" sz="1800" spc="-486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let</a:t>
            </a:r>
            <a:r>
              <a:rPr b="0" lang="pt-BR" sz="1800" spc="-12" strike="noStrike">
                <a:latin typeface="Arial MT"/>
              </a:rPr>
              <a:t> flag:boolean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7" strike="noStrike">
                <a:latin typeface="Arial MT"/>
              </a:rPr>
              <a:t>let</a:t>
            </a:r>
            <a:r>
              <a:rPr b="0" lang="pt-BR" sz="1800" spc="-21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quantidade:</a:t>
            </a:r>
            <a:r>
              <a:rPr b="0" lang="pt-BR" sz="1800" spc="-15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any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97" name="object 3" descr=""/>
          <p:cNvPicPr/>
          <p:nvPr/>
        </p:nvPicPr>
        <p:blipFill>
          <a:blip r:embed="rId1"/>
          <a:stretch/>
        </p:blipFill>
        <p:spPr>
          <a:xfrm>
            <a:off x="1080000" y="3039840"/>
            <a:ext cx="7256160" cy="379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object 2"/>
          <p:cNvSpPr/>
          <p:nvPr/>
        </p:nvSpPr>
        <p:spPr>
          <a:xfrm>
            <a:off x="976680" y="571680"/>
            <a:ext cx="390672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15" strike="noStrike">
                <a:latin typeface="Arial MT"/>
              </a:rPr>
              <a:t>Trabalhando </a:t>
            </a:r>
            <a:r>
              <a:rPr b="0" lang="pt-BR" sz="1800" spc="-1" strike="noStrike">
                <a:latin typeface="Arial MT"/>
              </a:rPr>
              <a:t>com</a:t>
            </a:r>
            <a:r>
              <a:rPr b="0" lang="pt-BR" sz="1800" spc="-114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Array</a:t>
            </a:r>
            <a:r>
              <a:rPr b="0" lang="pt-BR" sz="1800" spc="-15" strike="noStrike">
                <a:latin typeface="Arial MT"/>
              </a:rPr>
              <a:t> </a:t>
            </a:r>
            <a:r>
              <a:rPr b="0" lang="pt-BR" sz="1800" spc="-1" strike="noStrike">
                <a:latin typeface="Arial MT"/>
              </a:rPr>
              <a:t>–</a:t>
            </a:r>
            <a:r>
              <a:rPr b="0" lang="pt-BR" sz="1800" spc="-15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tipo</a:t>
            </a:r>
            <a:r>
              <a:rPr b="0" lang="pt-BR" sz="1800" spc="-12" strike="noStrike">
                <a:latin typeface="Arial MT"/>
              </a:rPr>
              <a:t> especial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99" name="object 3"/>
          <p:cNvSpPr/>
          <p:nvPr/>
        </p:nvSpPr>
        <p:spPr>
          <a:xfrm>
            <a:off x="5656680" y="1831320"/>
            <a:ext cx="2154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12" strike="noStrike">
                <a:latin typeface="Arial MT"/>
              </a:rPr>
              <a:t>Declarando</a:t>
            </a:r>
            <a:r>
              <a:rPr b="0" lang="pt-BR" sz="1800" spc="-46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um</a:t>
            </a:r>
            <a:r>
              <a:rPr b="0" lang="pt-BR" sz="1800" spc="-32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array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00" name="object 4" descr=""/>
          <p:cNvPicPr/>
          <p:nvPr/>
        </p:nvPicPr>
        <p:blipFill>
          <a:blip r:embed="rId1"/>
          <a:stretch/>
        </p:blipFill>
        <p:spPr>
          <a:xfrm>
            <a:off x="540000" y="1079640"/>
            <a:ext cx="4734000" cy="2519280"/>
          </a:xfrm>
          <a:prstGeom prst="rect">
            <a:avLst/>
          </a:prstGeom>
          <a:ln w="0">
            <a:noFill/>
          </a:ln>
        </p:spPr>
      </p:pic>
      <p:pic>
        <p:nvPicPr>
          <p:cNvPr id="401" name="object 5" descr=""/>
          <p:cNvPicPr/>
          <p:nvPr/>
        </p:nvPicPr>
        <p:blipFill>
          <a:blip r:embed="rId2"/>
          <a:stretch/>
        </p:blipFill>
        <p:spPr>
          <a:xfrm>
            <a:off x="540000" y="4319640"/>
            <a:ext cx="3576240" cy="1799280"/>
          </a:xfrm>
          <a:prstGeom prst="rect">
            <a:avLst/>
          </a:prstGeom>
          <a:ln w="0">
            <a:noFill/>
          </a:ln>
        </p:spPr>
      </p:pic>
      <p:pic>
        <p:nvPicPr>
          <p:cNvPr id="402" name="object 6" descr=""/>
          <p:cNvPicPr/>
          <p:nvPr/>
        </p:nvPicPr>
        <p:blipFill>
          <a:blip r:embed="rId3"/>
          <a:stretch/>
        </p:blipFill>
        <p:spPr>
          <a:xfrm>
            <a:off x="4852800" y="4319640"/>
            <a:ext cx="3246480" cy="1665720"/>
          </a:xfrm>
          <a:prstGeom prst="rect">
            <a:avLst/>
          </a:prstGeom>
          <a:ln w="0">
            <a:noFill/>
          </a:ln>
        </p:spPr>
      </p:pic>
      <p:sp>
        <p:nvSpPr>
          <p:cNvPr id="403" name="object 7"/>
          <p:cNvSpPr/>
          <p:nvPr/>
        </p:nvSpPr>
        <p:spPr>
          <a:xfrm>
            <a:off x="3496320" y="3825360"/>
            <a:ext cx="304524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7" strike="noStrike">
                <a:latin typeface="Arial MT"/>
              </a:rPr>
              <a:t>Formas</a:t>
            </a:r>
            <a:r>
              <a:rPr b="0" lang="pt-BR" sz="1800" spc="-15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de</a:t>
            </a:r>
            <a:r>
              <a:rPr b="0" lang="pt-BR" sz="1800" spc="-15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iterar</a:t>
            </a:r>
            <a:r>
              <a:rPr b="0" lang="pt-BR" sz="1800" spc="-7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em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um</a:t>
            </a:r>
            <a:r>
              <a:rPr b="0" lang="pt-BR" sz="1800" spc="-7" strike="noStrike">
                <a:latin typeface="Arial MT"/>
              </a:rPr>
              <a:t> array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object 2"/>
          <p:cNvSpPr txBox="1"/>
          <p:nvPr/>
        </p:nvSpPr>
        <p:spPr>
          <a:xfrm>
            <a:off x="767160" y="430560"/>
            <a:ext cx="343008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Instalação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 Code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Runner</a:t>
            </a:r>
            <a:endParaRPr b="1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342" name="object 3" descr=""/>
          <p:cNvPicPr/>
          <p:nvPr/>
        </p:nvPicPr>
        <p:blipFill>
          <a:blip r:embed="rId1"/>
          <a:stretch/>
        </p:blipFill>
        <p:spPr>
          <a:xfrm>
            <a:off x="2520" y="1285200"/>
            <a:ext cx="9140760" cy="487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object 2" descr=""/>
          <p:cNvPicPr/>
          <p:nvPr/>
        </p:nvPicPr>
        <p:blipFill>
          <a:blip r:embed="rId1"/>
          <a:stretch/>
        </p:blipFill>
        <p:spPr>
          <a:xfrm>
            <a:off x="180000" y="3959640"/>
            <a:ext cx="8770320" cy="2436840"/>
          </a:xfrm>
          <a:prstGeom prst="rect">
            <a:avLst/>
          </a:prstGeom>
          <a:ln w="0">
            <a:noFill/>
          </a:ln>
        </p:spPr>
      </p:pic>
      <p:sp>
        <p:nvSpPr>
          <p:cNvPr id="405" name="object 3"/>
          <p:cNvSpPr/>
          <p:nvPr/>
        </p:nvSpPr>
        <p:spPr>
          <a:xfrm>
            <a:off x="978120" y="571680"/>
            <a:ext cx="23839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72" strike="noStrike">
                <a:latin typeface="Arial MT"/>
              </a:rPr>
              <a:t>T</a:t>
            </a:r>
            <a:r>
              <a:rPr b="0" lang="pt-BR" sz="1800" spc="-1" strike="noStrike">
                <a:latin typeface="Arial MT"/>
              </a:rPr>
              <a:t>r</a:t>
            </a:r>
            <a:r>
              <a:rPr b="0" lang="pt-BR" sz="1800" spc="-15" strike="noStrike">
                <a:latin typeface="Arial MT"/>
              </a:rPr>
              <a:t>a</a:t>
            </a:r>
            <a:r>
              <a:rPr b="0" lang="pt-BR" sz="1800" spc="-7" strike="noStrike">
                <a:latin typeface="Arial MT"/>
              </a:rPr>
              <a:t>ba</a:t>
            </a:r>
            <a:r>
              <a:rPr b="0" lang="pt-BR" sz="1800" spc="-12" strike="noStrike">
                <a:latin typeface="Arial MT"/>
              </a:rPr>
              <a:t>l</a:t>
            </a:r>
            <a:r>
              <a:rPr b="0" lang="pt-BR" sz="1800" spc="-7" strike="noStrike">
                <a:latin typeface="Arial MT"/>
              </a:rPr>
              <a:t>h</a:t>
            </a:r>
            <a:r>
              <a:rPr b="0" lang="pt-BR" sz="1800" spc="-15" strike="noStrike">
                <a:latin typeface="Arial MT"/>
              </a:rPr>
              <a:t>a</a:t>
            </a:r>
            <a:r>
              <a:rPr b="0" lang="pt-BR" sz="1800" spc="-7" strike="noStrike">
                <a:latin typeface="Arial MT"/>
              </a:rPr>
              <a:t>nd</a:t>
            </a:r>
            <a:r>
              <a:rPr b="0" lang="pt-BR" sz="1800" spc="-1" strike="noStrike">
                <a:latin typeface="Arial MT"/>
              </a:rPr>
              <a:t>o</a:t>
            </a:r>
            <a:r>
              <a:rPr b="0" lang="pt-BR" sz="1800" spc="-15" strike="noStrike">
                <a:latin typeface="Arial MT"/>
              </a:rPr>
              <a:t> </a:t>
            </a:r>
            <a:r>
              <a:rPr b="0" lang="pt-BR" sz="1800" spc="4" strike="noStrike">
                <a:latin typeface="Arial MT"/>
              </a:rPr>
              <a:t>c</a:t>
            </a:r>
            <a:r>
              <a:rPr b="0" lang="pt-BR" sz="1800" spc="-15" strike="noStrike">
                <a:latin typeface="Arial MT"/>
              </a:rPr>
              <a:t>o</a:t>
            </a:r>
            <a:r>
              <a:rPr b="0" lang="pt-BR" sz="1800" spc="-1" strike="noStrike">
                <a:latin typeface="Arial MT"/>
              </a:rPr>
              <a:t>m</a:t>
            </a:r>
            <a:r>
              <a:rPr b="0" lang="pt-BR" sz="1800" spc="-106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Arr</a:t>
            </a:r>
            <a:r>
              <a:rPr b="0" lang="pt-BR" sz="1800" spc="-15" strike="noStrike">
                <a:latin typeface="Arial MT"/>
              </a:rPr>
              <a:t>a</a:t>
            </a:r>
            <a:r>
              <a:rPr b="0" lang="pt-BR" sz="1800" spc="-1" strike="noStrike">
                <a:latin typeface="Arial MT"/>
              </a:rPr>
              <a:t>y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406" name="object 4"/>
          <p:cNvGrpSpPr/>
          <p:nvPr/>
        </p:nvGrpSpPr>
        <p:grpSpPr>
          <a:xfrm>
            <a:off x="5041800" y="2145240"/>
            <a:ext cx="724680" cy="357840"/>
            <a:chOff x="5041800" y="2145240"/>
            <a:chExt cx="724680" cy="357840"/>
          </a:xfrm>
        </p:grpSpPr>
        <p:sp>
          <p:nvSpPr>
            <p:cNvPr id="407" name="object 5"/>
            <p:cNvSpPr/>
            <p:nvPr/>
          </p:nvSpPr>
          <p:spPr>
            <a:xfrm>
              <a:off x="5041800" y="2145240"/>
              <a:ext cx="724680" cy="357840"/>
            </a:xfrm>
            <a:custGeom>
              <a:avLst/>
              <a:gdLst/>
              <a:ahLst/>
              <a:rect l="l" t="t" r="r" b="b"/>
              <a:pathLst>
                <a:path w="725170" h="358139">
                  <a:moveTo>
                    <a:pt x="162725" y="0"/>
                  </a:moveTo>
                  <a:lnTo>
                    <a:pt x="0" y="196189"/>
                  </a:lnTo>
                  <a:lnTo>
                    <a:pt x="196557" y="357835"/>
                  </a:lnTo>
                  <a:lnTo>
                    <a:pt x="187921" y="268554"/>
                  </a:lnTo>
                  <a:lnTo>
                    <a:pt x="724687" y="218516"/>
                  </a:lnTo>
                  <a:lnTo>
                    <a:pt x="707758" y="38874"/>
                  </a:lnTo>
                  <a:lnTo>
                    <a:pt x="171005" y="89636"/>
                  </a:lnTo>
                  <a:lnTo>
                    <a:pt x="162725" y="0"/>
                  </a:lnTo>
                  <a:close/>
                </a:path>
              </a:pathLst>
            </a:custGeom>
            <a:solidFill>
              <a:srgbClr val="719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object 6"/>
            <p:cNvSpPr/>
            <p:nvPr/>
          </p:nvSpPr>
          <p:spPr>
            <a:xfrm>
              <a:off x="5041800" y="2145240"/>
              <a:ext cx="724680" cy="357840"/>
            </a:xfrm>
            <a:custGeom>
              <a:avLst/>
              <a:gdLst/>
              <a:ahLst/>
              <a:rect l="l" t="t" r="r" b="b"/>
              <a:pathLst>
                <a:path w="725170" h="358139">
                  <a:moveTo>
                    <a:pt x="724687" y="218516"/>
                  </a:moveTo>
                  <a:lnTo>
                    <a:pt x="187921" y="268554"/>
                  </a:lnTo>
                  <a:lnTo>
                    <a:pt x="196557" y="357835"/>
                  </a:lnTo>
                  <a:lnTo>
                    <a:pt x="0" y="196189"/>
                  </a:lnTo>
                  <a:lnTo>
                    <a:pt x="162725" y="0"/>
                  </a:lnTo>
                  <a:lnTo>
                    <a:pt x="171005" y="89636"/>
                  </a:lnTo>
                  <a:lnTo>
                    <a:pt x="707758" y="38874"/>
                  </a:lnTo>
                  <a:lnTo>
                    <a:pt x="724687" y="218516"/>
                  </a:lnTo>
                  <a:close/>
                </a:path>
              </a:pathLst>
            </a:custGeom>
            <a:noFill/>
            <a:ln w="3175">
              <a:solidFill>
                <a:srgbClr val="3364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9" name="object 7"/>
          <p:cNvSpPr/>
          <p:nvPr/>
        </p:nvSpPr>
        <p:spPr>
          <a:xfrm>
            <a:off x="4950720" y="1452960"/>
            <a:ext cx="287928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15" strike="noStrike">
                <a:latin typeface="Arial MT"/>
              </a:rPr>
              <a:t>Tirando </a:t>
            </a:r>
            <a:r>
              <a:rPr b="0" lang="pt-BR" sz="1800" spc="-1" strike="noStrike">
                <a:latin typeface="Arial MT"/>
              </a:rPr>
              <a:t>e </a:t>
            </a:r>
            <a:r>
              <a:rPr b="0" lang="pt-BR" sz="1800" spc="-7" strike="noStrike">
                <a:latin typeface="Arial MT"/>
              </a:rPr>
              <a:t>colocando </a:t>
            </a:r>
            <a:r>
              <a:rPr b="0" lang="pt-BR" sz="1800" spc="-12" strike="noStrike">
                <a:latin typeface="Arial MT"/>
              </a:rPr>
              <a:t>valores </a:t>
            </a:r>
            <a:r>
              <a:rPr b="0" lang="pt-BR" sz="1800" spc="-497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dentro</a:t>
            </a:r>
            <a:r>
              <a:rPr b="0" lang="pt-BR" sz="1800" spc="-12" strike="noStrike">
                <a:latin typeface="Arial MT"/>
              </a:rPr>
              <a:t> de</a:t>
            </a:r>
            <a:r>
              <a:rPr b="0" lang="pt-BR" sz="1800" spc="-15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um</a:t>
            </a:r>
            <a:r>
              <a:rPr b="0" lang="pt-BR" sz="1800" spc="-12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array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10" name="object 8" descr=""/>
          <p:cNvPicPr/>
          <p:nvPr/>
        </p:nvPicPr>
        <p:blipFill>
          <a:blip r:embed="rId2"/>
          <a:stretch/>
        </p:blipFill>
        <p:spPr>
          <a:xfrm>
            <a:off x="966960" y="1029600"/>
            <a:ext cx="3532320" cy="238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object 2"/>
          <p:cNvSpPr/>
          <p:nvPr/>
        </p:nvSpPr>
        <p:spPr>
          <a:xfrm>
            <a:off x="978120" y="571680"/>
            <a:ext cx="23839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72" strike="noStrike">
                <a:latin typeface="Arial MT"/>
              </a:rPr>
              <a:t>T</a:t>
            </a:r>
            <a:r>
              <a:rPr b="0" lang="pt-BR" sz="1800" spc="-1" strike="noStrike">
                <a:latin typeface="Arial MT"/>
              </a:rPr>
              <a:t>r</a:t>
            </a:r>
            <a:r>
              <a:rPr b="0" lang="pt-BR" sz="1800" spc="-15" strike="noStrike">
                <a:latin typeface="Arial MT"/>
              </a:rPr>
              <a:t>a</a:t>
            </a:r>
            <a:r>
              <a:rPr b="0" lang="pt-BR" sz="1800" spc="-7" strike="noStrike">
                <a:latin typeface="Arial MT"/>
              </a:rPr>
              <a:t>ba</a:t>
            </a:r>
            <a:r>
              <a:rPr b="0" lang="pt-BR" sz="1800" spc="-12" strike="noStrike">
                <a:latin typeface="Arial MT"/>
              </a:rPr>
              <a:t>l</a:t>
            </a:r>
            <a:r>
              <a:rPr b="0" lang="pt-BR" sz="1800" spc="-7" strike="noStrike">
                <a:latin typeface="Arial MT"/>
              </a:rPr>
              <a:t>h</a:t>
            </a:r>
            <a:r>
              <a:rPr b="0" lang="pt-BR" sz="1800" spc="-15" strike="noStrike">
                <a:latin typeface="Arial MT"/>
              </a:rPr>
              <a:t>a</a:t>
            </a:r>
            <a:r>
              <a:rPr b="0" lang="pt-BR" sz="1800" spc="-7" strike="noStrike">
                <a:latin typeface="Arial MT"/>
              </a:rPr>
              <a:t>nd</a:t>
            </a:r>
            <a:r>
              <a:rPr b="0" lang="pt-BR" sz="1800" spc="-1" strike="noStrike">
                <a:latin typeface="Arial MT"/>
              </a:rPr>
              <a:t>o</a:t>
            </a:r>
            <a:r>
              <a:rPr b="0" lang="pt-BR" sz="1800" spc="-15" strike="noStrike">
                <a:latin typeface="Arial MT"/>
              </a:rPr>
              <a:t> </a:t>
            </a:r>
            <a:r>
              <a:rPr b="0" lang="pt-BR" sz="1800" spc="4" strike="noStrike">
                <a:latin typeface="Arial MT"/>
              </a:rPr>
              <a:t>c</a:t>
            </a:r>
            <a:r>
              <a:rPr b="0" lang="pt-BR" sz="1800" spc="-15" strike="noStrike">
                <a:latin typeface="Arial MT"/>
              </a:rPr>
              <a:t>o</a:t>
            </a:r>
            <a:r>
              <a:rPr b="0" lang="pt-BR" sz="1800" spc="-1" strike="noStrike">
                <a:latin typeface="Arial MT"/>
              </a:rPr>
              <a:t>m</a:t>
            </a:r>
            <a:r>
              <a:rPr b="0" lang="pt-BR" sz="1800" spc="-106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Arr</a:t>
            </a:r>
            <a:r>
              <a:rPr b="0" lang="pt-BR" sz="1800" spc="-15" strike="noStrike">
                <a:latin typeface="Arial MT"/>
              </a:rPr>
              <a:t>a</a:t>
            </a:r>
            <a:r>
              <a:rPr b="0" lang="pt-BR" sz="1800" spc="-1" strike="noStrike">
                <a:latin typeface="Arial MT"/>
              </a:rPr>
              <a:t>y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412" name="object 3"/>
          <p:cNvGrpSpPr/>
          <p:nvPr/>
        </p:nvGrpSpPr>
        <p:grpSpPr>
          <a:xfrm>
            <a:off x="5041800" y="2145240"/>
            <a:ext cx="724680" cy="357840"/>
            <a:chOff x="5041800" y="2145240"/>
            <a:chExt cx="724680" cy="357840"/>
          </a:xfrm>
        </p:grpSpPr>
        <p:sp>
          <p:nvSpPr>
            <p:cNvPr id="413" name="object 4"/>
            <p:cNvSpPr/>
            <p:nvPr/>
          </p:nvSpPr>
          <p:spPr>
            <a:xfrm>
              <a:off x="5041800" y="2145240"/>
              <a:ext cx="724680" cy="357840"/>
            </a:xfrm>
            <a:custGeom>
              <a:avLst/>
              <a:gdLst/>
              <a:ahLst/>
              <a:rect l="l" t="t" r="r" b="b"/>
              <a:pathLst>
                <a:path w="725170" h="358139">
                  <a:moveTo>
                    <a:pt x="162725" y="0"/>
                  </a:moveTo>
                  <a:lnTo>
                    <a:pt x="0" y="196189"/>
                  </a:lnTo>
                  <a:lnTo>
                    <a:pt x="196557" y="357835"/>
                  </a:lnTo>
                  <a:lnTo>
                    <a:pt x="187921" y="268554"/>
                  </a:lnTo>
                  <a:lnTo>
                    <a:pt x="724687" y="218516"/>
                  </a:lnTo>
                  <a:lnTo>
                    <a:pt x="707758" y="38874"/>
                  </a:lnTo>
                  <a:lnTo>
                    <a:pt x="171005" y="89636"/>
                  </a:lnTo>
                  <a:lnTo>
                    <a:pt x="162725" y="0"/>
                  </a:lnTo>
                  <a:close/>
                </a:path>
              </a:pathLst>
            </a:custGeom>
            <a:solidFill>
              <a:srgbClr val="719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object 5"/>
            <p:cNvSpPr/>
            <p:nvPr/>
          </p:nvSpPr>
          <p:spPr>
            <a:xfrm>
              <a:off x="5041800" y="2145240"/>
              <a:ext cx="724680" cy="357840"/>
            </a:xfrm>
            <a:custGeom>
              <a:avLst/>
              <a:gdLst/>
              <a:ahLst/>
              <a:rect l="l" t="t" r="r" b="b"/>
              <a:pathLst>
                <a:path w="725170" h="358139">
                  <a:moveTo>
                    <a:pt x="724687" y="218516"/>
                  </a:moveTo>
                  <a:lnTo>
                    <a:pt x="187921" y="268554"/>
                  </a:lnTo>
                  <a:lnTo>
                    <a:pt x="196557" y="357835"/>
                  </a:lnTo>
                  <a:lnTo>
                    <a:pt x="0" y="196189"/>
                  </a:lnTo>
                  <a:lnTo>
                    <a:pt x="162725" y="0"/>
                  </a:lnTo>
                  <a:lnTo>
                    <a:pt x="171005" y="89636"/>
                  </a:lnTo>
                  <a:lnTo>
                    <a:pt x="707758" y="38874"/>
                  </a:lnTo>
                  <a:lnTo>
                    <a:pt x="724687" y="218516"/>
                  </a:lnTo>
                  <a:close/>
                </a:path>
              </a:pathLst>
            </a:custGeom>
            <a:noFill/>
            <a:ln w="3175">
              <a:solidFill>
                <a:srgbClr val="3364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5" name="object 6"/>
          <p:cNvSpPr/>
          <p:nvPr/>
        </p:nvSpPr>
        <p:spPr>
          <a:xfrm>
            <a:off x="4950720" y="1452960"/>
            <a:ext cx="206388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12" strike="noStrike">
                <a:latin typeface="Arial MT"/>
              </a:rPr>
              <a:t>Colocando em lugar </a:t>
            </a:r>
            <a:r>
              <a:rPr b="0" lang="pt-BR" sz="1800" spc="-491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especifico</a:t>
            </a:r>
            <a:r>
              <a:rPr b="0" lang="pt-BR" sz="1800" spc="-26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do </a:t>
            </a:r>
            <a:r>
              <a:rPr b="0" lang="pt-BR" sz="1800" spc="-7" strike="noStrike">
                <a:latin typeface="Arial MT"/>
              </a:rPr>
              <a:t>array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16" name="object 7" descr=""/>
          <p:cNvPicPr/>
          <p:nvPr/>
        </p:nvPicPr>
        <p:blipFill>
          <a:blip r:embed="rId1"/>
          <a:stretch/>
        </p:blipFill>
        <p:spPr>
          <a:xfrm>
            <a:off x="540000" y="1481040"/>
            <a:ext cx="3932280" cy="121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object 2"/>
          <p:cNvSpPr/>
          <p:nvPr/>
        </p:nvSpPr>
        <p:spPr>
          <a:xfrm>
            <a:off x="1337400" y="752040"/>
            <a:ext cx="253764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26" strike="noStrike">
                <a:latin typeface="Arial MT"/>
              </a:rPr>
              <a:t>Tipo</a:t>
            </a:r>
            <a:r>
              <a:rPr b="0" lang="pt-BR" sz="1800" spc="-15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tuple</a:t>
            </a:r>
            <a:r>
              <a:rPr b="0" lang="pt-BR" sz="1800" spc="-15" strike="noStrike">
                <a:latin typeface="Arial MT"/>
              </a:rPr>
              <a:t> </a:t>
            </a:r>
            <a:r>
              <a:rPr b="0" lang="pt-BR" sz="1800" spc="-1" strike="noStrike">
                <a:latin typeface="Arial MT"/>
              </a:rPr>
              <a:t>–</a:t>
            </a:r>
            <a:r>
              <a:rPr b="0" lang="pt-BR" sz="1800" spc="-15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tipo</a:t>
            </a:r>
            <a:r>
              <a:rPr b="0" lang="pt-BR" sz="1800" spc="-12" strike="noStrike">
                <a:latin typeface="Arial MT"/>
              </a:rPr>
              <a:t> especial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18" name="object 3" descr=""/>
          <p:cNvPicPr/>
          <p:nvPr/>
        </p:nvPicPr>
        <p:blipFill>
          <a:blip r:embed="rId1"/>
          <a:stretch/>
        </p:blipFill>
        <p:spPr>
          <a:xfrm>
            <a:off x="900000" y="1259640"/>
            <a:ext cx="4887360" cy="1923480"/>
          </a:xfrm>
          <a:prstGeom prst="rect">
            <a:avLst/>
          </a:prstGeom>
          <a:ln w="0">
            <a:noFill/>
          </a:ln>
        </p:spPr>
      </p:pic>
      <p:pic>
        <p:nvPicPr>
          <p:cNvPr id="419" name="object 4" descr=""/>
          <p:cNvPicPr/>
          <p:nvPr/>
        </p:nvPicPr>
        <p:blipFill>
          <a:blip r:embed="rId2"/>
          <a:stretch/>
        </p:blipFill>
        <p:spPr>
          <a:xfrm>
            <a:off x="900000" y="3382920"/>
            <a:ext cx="3380040" cy="3456000"/>
          </a:xfrm>
          <a:prstGeom prst="rect">
            <a:avLst/>
          </a:prstGeom>
          <a:ln w="0">
            <a:noFill/>
          </a:ln>
        </p:spPr>
      </p:pic>
      <p:sp>
        <p:nvSpPr>
          <p:cNvPr id="420" name="object 5"/>
          <p:cNvSpPr/>
          <p:nvPr/>
        </p:nvSpPr>
        <p:spPr>
          <a:xfrm>
            <a:off x="5117040" y="4172040"/>
            <a:ext cx="3018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7" strike="noStrike">
                <a:latin typeface="Arial MT"/>
              </a:rPr>
              <a:t>Formas</a:t>
            </a:r>
            <a:r>
              <a:rPr b="0" lang="pt-BR" sz="1800" spc="-21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de</a:t>
            </a:r>
            <a:r>
              <a:rPr b="0" lang="pt-BR" sz="1800" spc="-15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iterar </a:t>
            </a:r>
            <a:r>
              <a:rPr b="0" lang="pt-BR" sz="1800" spc="-12" strike="noStrike">
                <a:latin typeface="Arial MT"/>
              </a:rPr>
              <a:t>em</a:t>
            </a:r>
            <a:r>
              <a:rPr b="0" lang="pt-BR" sz="1800" spc="-7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um tuple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object 2" descr=""/>
          <p:cNvPicPr/>
          <p:nvPr/>
        </p:nvPicPr>
        <p:blipFill>
          <a:blip r:embed="rId1"/>
          <a:stretch/>
        </p:blipFill>
        <p:spPr>
          <a:xfrm>
            <a:off x="900000" y="1439640"/>
            <a:ext cx="7102800" cy="2159280"/>
          </a:xfrm>
          <a:prstGeom prst="rect">
            <a:avLst/>
          </a:prstGeom>
          <a:ln w="0">
            <a:noFill/>
          </a:ln>
        </p:spPr>
      </p:pic>
      <p:sp>
        <p:nvSpPr>
          <p:cNvPr id="422" name="object 3"/>
          <p:cNvSpPr/>
          <p:nvPr/>
        </p:nvSpPr>
        <p:spPr>
          <a:xfrm>
            <a:off x="1337400" y="752040"/>
            <a:ext cx="106524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12" strike="noStrike">
                <a:latin typeface="Arial MT"/>
              </a:rPr>
              <a:t>C</a:t>
            </a:r>
            <a:r>
              <a:rPr b="0" lang="pt-BR" sz="1800" spc="-7" strike="noStrike">
                <a:latin typeface="Arial MT"/>
              </a:rPr>
              <a:t>on</a:t>
            </a:r>
            <a:r>
              <a:rPr b="0" lang="pt-BR" sz="1800" spc="-15" strike="noStrike">
                <a:latin typeface="Arial MT"/>
              </a:rPr>
              <a:t>s</a:t>
            </a:r>
            <a:r>
              <a:rPr b="0" lang="pt-BR" sz="1800" spc="4" strike="noStrike">
                <a:latin typeface="Arial MT"/>
              </a:rPr>
              <a:t>t</a:t>
            </a:r>
            <a:r>
              <a:rPr b="0" lang="pt-BR" sz="1800" spc="-7" strike="noStrike">
                <a:latin typeface="Arial MT"/>
              </a:rPr>
              <a:t>a</a:t>
            </a:r>
            <a:r>
              <a:rPr b="0" lang="pt-BR" sz="1800" spc="-15" strike="noStrike">
                <a:latin typeface="Arial MT"/>
              </a:rPr>
              <a:t>n</a:t>
            </a:r>
            <a:r>
              <a:rPr b="0" lang="pt-BR" sz="1800" spc="4" strike="noStrike">
                <a:latin typeface="Arial MT"/>
              </a:rPr>
              <a:t>t</a:t>
            </a:r>
            <a:r>
              <a:rPr b="0" lang="pt-BR" sz="1800" spc="-1" strike="noStrike">
                <a:latin typeface="Arial MT"/>
              </a:rPr>
              <a:t>e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object 2"/>
          <p:cNvSpPr/>
          <p:nvPr/>
        </p:nvSpPr>
        <p:spPr>
          <a:xfrm>
            <a:off x="1337400" y="752040"/>
            <a:ext cx="219240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12" strike="noStrike">
                <a:latin typeface="Arial MT"/>
              </a:rPr>
              <a:t>Diferença</a:t>
            </a:r>
            <a:r>
              <a:rPr b="0" lang="pt-BR" sz="1800" spc="-21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de</a:t>
            </a:r>
            <a:r>
              <a:rPr b="0" lang="pt-BR" sz="1800" spc="-15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var</a:t>
            </a:r>
            <a:r>
              <a:rPr b="0" lang="pt-BR" sz="1800" spc="-12" strike="noStrike">
                <a:latin typeface="Arial MT"/>
              </a:rPr>
              <a:t> </a:t>
            </a:r>
            <a:r>
              <a:rPr b="0" lang="pt-BR" sz="1800" spc="-1" strike="noStrike">
                <a:latin typeface="Arial MT"/>
              </a:rPr>
              <a:t>e</a:t>
            </a:r>
            <a:r>
              <a:rPr b="0" lang="pt-BR" sz="1800" spc="-15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let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24" name="object 3" descr=""/>
          <p:cNvPicPr/>
          <p:nvPr/>
        </p:nvPicPr>
        <p:blipFill>
          <a:blip r:embed="rId1"/>
          <a:stretch/>
        </p:blipFill>
        <p:spPr>
          <a:xfrm>
            <a:off x="1080000" y="1435320"/>
            <a:ext cx="5759280" cy="342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object 2"/>
          <p:cNvSpPr/>
          <p:nvPr/>
        </p:nvSpPr>
        <p:spPr>
          <a:xfrm>
            <a:off x="106920" y="392400"/>
            <a:ext cx="8633160" cy="138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703080">
              <a:lnSpc>
                <a:spcPct val="100000"/>
              </a:lnSpc>
              <a:spcBef>
                <a:spcPts val="99"/>
              </a:spcBef>
            </a:pPr>
            <a:r>
              <a:rPr b="0" lang="pt-BR" sz="1800" spc="-15" strike="noStrike">
                <a:latin typeface="Arial MT"/>
              </a:rPr>
              <a:t>Trabalhando</a:t>
            </a:r>
            <a:r>
              <a:rPr b="0" lang="pt-BR" sz="1800" spc="-52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com</a:t>
            </a:r>
            <a:r>
              <a:rPr b="0" lang="pt-BR" sz="1800" spc="-26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if</a:t>
            </a:r>
            <a:endParaRPr b="0" lang="pt-BR" sz="1800" spc="-1" strike="noStrike">
              <a:latin typeface="Arial"/>
            </a:endParaRPr>
          </a:p>
          <a:p>
            <a:pPr marL="703080">
              <a:lnSpc>
                <a:spcPct val="100000"/>
              </a:lnSpc>
              <a:spcBef>
                <a:spcPts val="20"/>
              </a:spcBef>
            </a:pP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7" strike="noStrike">
                <a:latin typeface="Arial MT"/>
              </a:rPr>
              <a:t>Uma instrução if</a:t>
            </a:r>
            <a:r>
              <a:rPr b="0" lang="pt-BR" sz="1800" spc="9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pode</a:t>
            </a:r>
            <a:r>
              <a:rPr b="0" lang="pt-BR" sz="1800" spc="-7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incluir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uma </a:t>
            </a:r>
            <a:r>
              <a:rPr b="0" lang="pt-BR" sz="1800" spc="-12" strike="noStrike">
                <a:latin typeface="Arial MT"/>
              </a:rPr>
              <a:t>ou</a:t>
            </a:r>
            <a:r>
              <a:rPr b="0" lang="pt-BR" sz="1800" spc="9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mais expressões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que retornam </a:t>
            </a:r>
            <a:r>
              <a:rPr b="0" lang="pt-BR" sz="1800" spc="-12" strike="noStrike">
                <a:latin typeface="Arial MT"/>
              </a:rPr>
              <a:t>booleanas.</a:t>
            </a:r>
            <a:r>
              <a:rPr b="0" lang="pt-BR" sz="1800" spc="9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Se</a:t>
            </a:r>
            <a:r>
              <a:rPr b="0" lang="pt-BR" sz="1800" spc="-12" strike="noStrike">
                <a:latin typeface="Arial MT"/>
              </a:rPr>
              <a:t> </a:t>
            </a:r>
            <a:r>
              <a:rPr b="0" lang="pt-BR" sz="1800" spc="-1" strike="noStrike">
                <a:latin typeface="Arial MT"/>
              </a:rPr>
              <a:t>a </a:t>
            </a:r>
            <a:r>
              <a:rPr b="0" lang="pt-BR" sz="1800" spc="-486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expressão </a:t>
            </a:r>
            <a:r>
              <a:rPr b="0" lang="pt-BR" sz="1800" spc="-12" strike="noStrike">
                <a:latin typeface="Arial MT"/>
              </a:rPr>
              <a:t>booleana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for</a:t>
            </a:r>
            <a:r>
              <a:rPr b="0" lang="pt-BR" sz="1800" spc="4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avaliada</a:t>
            </a:r>
            <a:r>
              <a:rPr b="0" lang="pt-BR" sz="1800" spc="-1" strike="noStrike">
                <a:latin typeface="Arial MT"/>
              </a:rPr>
              <a:t> como </a:t>
            </a:r>
            <a:r>
              <a:rPr b="0" lang="pt-BR" sz="1800" spc="-7" strike="noStrike">
                <a:latin typeface="Arial MT"/>
              </a:rPr>
              <a:t>verdadeira,</a:t>
            </a:r>
            <a:r>
              <a:rPr b="0" lang="pt-BR" sz="1800" spc="9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um</a:t>
            </a:r>
            <a:r>
              <a:rPr b="0" lang="pt-BR" sz="1800" spc="9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conjunto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de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instruções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será 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executado.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426" name="object 3"/>
          <p:cNvGrpSpPr/>
          <p:nvPr/>
        </p:nvGrpSpPr>
        <p:grpSpPr>
          <a:xfrm>
            <a:off x="0" y="1979640"/>
            <a:ext cx="8999280" cy="4255920"/>
            <a:chOff x="0" y="1979640"/>
            <a:chExt cx="8999280" cy="4255920"/>
          </a:xfrm>
        </p:grpSpPr>
        <p:pic>
          <p:nvPicPr>
            <p:cNvPr id="427" name="object 4" descr=""/>
            <p:cNvPicPr/>
            <p:nvPr/>
          </p:nvPicPr>
          <p:blipFill>
            <a:blip r:embed="rId1"/>
            <a:stretch/>
          </p:blipFill>
          <p:spPr>
            <a:xfrm>
              <a:off x="0" y="1979640"/>
              <a:ext cx="3246480" cy="4255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8" name="object 5" descr=""/>
            <p:cNvPicPr/>
            <p:nvPr/>
          </p:nvPicPr>
          <p:blipFill>
            <a:blip r:embed="rId2"/>
            <a:stretch/>
          </p:blipFill>
          <p:spPr>
            <a:xfrm>
              <a:off x="3278520" y="2159640"/>
              <a:ext cx="2865600" cy="3722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9" name="object 6" descr=""/>
            <p:cNvPicPr/>
            <p:nvPr/>
          </p:nvPicPr>
          <p:blipFill>
            <a:blip r:embed="rId3"/>
            <a:stretch/>
          </p:blipFill>
          <p:spPr>
            <a:xfrm>
              <a:off x="6171840" y="2341800"/>
              <a:ext cx="2827440" cy="32371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object 2" descr=""/>
          <p:cNvPicPr/>
          <p:nvPr/>
        </p:nvPicPr>
        <p:blipFill>
          <a:blip r:embed="rId1"/>
          <a:stretch/>
        </p:blipFill>
        <p:spPr>
          <a:xfrm>
            <a:off x="180000" y="434160"/>
            <a:ext cx="3246480" cy="3884760"/>
          </a:xfrm>
          <a:prstGeom prst="rect">
            <a:avLst/>
          </a:prstGeom>
          <a:ln w="0">
            <a:noFill/>
          </a:ln>
        </p:spPr>
      </p:pic>
      <p:pic>
        <p:nvPicPr>
          <p:cNvPr id="431" name="object 3" descr=""/>
          <p:cNvPicPr/>
          <p:nvPr/>
        </p:nvPicPr>
        <p:blipFill>
          <a:blip r:embed="rId2"/>
          <a:stretch/>
        </p:blipFill>
        <p:spPr>
          <a:xfrm>
            <a:off x="3600000" y="970560"/>
            <a:ext cx="5398920" cy="280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object 2"/>
          <p:cNvSpPr/>
          <p:nvPr/>
        </p:nvSpPr>
        <p:spPr>
          <a:xfrm>
            <a:off x="1337400" y="752040"/>
            <a:ext cx="5261400" cy="448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7" strike="noStrike">
                <a:latin typeface="Arial MT"/>
              </a:rPr>
              <a:t>Exercício </a:t>
            </a:r>
            <a:r>
              <a:rPr b="0" lang="pt-BR" sz="1800" spc="-12" strike="noStrike">
                <a:latin typeface="Arial MT"/>
              </a:rPr>
              <a:t>dos</a:t>
            </a:r>
            <a:r>
              <a:rPr b="0" lang="pt-BR" sz="1800" spc="4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conceitos</a:t>
            </a:r>
            <a:r>
              <a:rPr b="0" lang="pt-BR" sz="1800" spc="4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abordados</a:t>
            </a:r>
            <a:r>
              <a:rPr b="0" lang="pt-BR" sz="1800" spc="-7" strike="noStrike">
                <a:latin typeface="Arial MT"/>
              </a:rPr>
              <a:t> até </a:t>
            </a:r>
            <a:r>
              <a:rPr b="0" lang="pt-BR" sz="1800" spc="-12" strike="noStrike">
                <a:latin typeface="Arial MT"/>
              </a:rPr>
              <a:t>aqui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7" strike="noStrike">
                <a:latin typeface="Arial MT"/>
              </a:rPr>
              <a:t>//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definido</a:t>
            </a:r>
            <a:r>
              <a:rPr b="0" lang="pt-BR" sz="1800" spc="-7" strike="noStrike">
                <a:latin typeface="Arial MT"/>
              </a:rPr>
              <a:t> um</a:t>
            </a:r>
            <a:r>
              <a:rPr b="0" lang="pt-BR" sz="1800" spc="-12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array</a:t>
            </a:r>
            <a:r>
              <a:rPr b="0" lang="pt-BR" sz="1800" spc="4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com</a:t>
            </a:r>
            <a:r>
              <a:rPr b="0" lang="pt-BR" sz="1800" spc="4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os nomes </a:t>
            </a:r>
            <a:r>
              <a:rPr b="0" lang="pt-BR" sz="1800" spc="-7" strike="noStrike">
                <a:latin typeface="Arial MT"/>
              </a:rPr>
              <a:t> 'Marcos',</a:t>
            </a:r>
            <a:r>
              <a:rPr b="0" lang="pt-BR" sz="1800" spc="-21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'Luan',</a:t>
            </a:r>
            <a:r>
              <a:rPr b="0" lang="pt-BR" sz="1800" spc="-15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'Bento',</a:t>
            </a:r>
            <a:r>
              <a:rPr b="0" lang="pt-BR" sz="1800" spc="-21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'Ruan','João'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7" strike="noStrike">
                <a:latin typeface="Arial MT"/>
              </a:rPr>
              <a:t>// varrear</a:t>
            </a:r>
            <a:r>
              <a:rPr b="0" lang="pt-BR" sz="1800" spc="-12" strike="noStrike">
                <a:latin typeface="Arial MT"/>
              </a:rPr>
              <a:t> </a:t>
            </a:r>
            <a:r>
              <a:rPr b="0" lang="pt-BR" sz="1800" spc="-1" strike="noStrike">
                <a:latin typeface="Arial MT"/>
              </a:rPr>
              <a:t>o</a:t>
            </a:r>
            <a:r>
              <a:rPr b="0" lang="pt-BR" sz="1800" spc="-12" strike="noStrike">
                <a:latin typeface="Arial MT"/>
              </a:rPr>
              <a:t> array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construido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12" strike="noStrike">
                <a:latin typeface="Arial MT"/>
              </a:rPr>
              <a:t>//alterar</a:t>
            </a:r>
            <a:r>
              <a:rPr b="0" lang="pt-BR" sz="1800" spc="4" strike="noStrike">
                <a:latin typeface="Arial MT"/>
              </a:rPr>
              <a:t> </a:t>
            </a:r>
            <a:r>
              <a:rPr b="0" lang="pt-BR" sz="1800" spc="-1" strike="noStrike">
                <a:latin typeface="Arial MT"/>
              </a:rPr>
              <a:t>o</a:t>
            </a:r>
            <a:r>
              <a:rPr b="0" lang="pt-BR" sz="1800" spc="-7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nome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do</a:t>
            </a:r>
            <a:r>
              <a:rPr b="0" lang="pt-BR" sz="1800" spc="-15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aluno</a:t>
            </a:r>
            <a:r>
              <a:rPr b="0" lang="pt-BR" sz="1800" spc="-7" strike="noStrike">
                <a:latin typeface="Arial MT"/>
              </a:rPr>
              <a:t> Marcos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para Marcos Silva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7" strike="noStrike">
                <a:latin typeface="Arial MT"/>
              </a:rPr>
              <a:t>//</a:t>
            </a:r>
            <a:r>
              <a:rPr b="0" lang="pt-BR" sz="1800" spc="-12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acrescentar</a:t>
            </a:r>
            <a:r>
              <a:rPr b="0" lang="pt-BR" sz="1800" spc="-12" strike="noStrike">
                <a:latin typeface="Arial MT"/>
              </a:rPr>
              <a:t> </a:t>
            </a:r>
            <a:r>
              <a:rPr b="0" lang="pt-BR" sz="1800" spc="-1" strike="noStrike">
                <a:latin typeface="Arial MT"/>
              </a:rPr>
              <a:t>o</a:t>
            </a:r>
            <a:r>
              <a:rPr b="0" lang="pt-BR" sz="1800" spc="-15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aluno</a:t>
            </a:r>
            <a:r>
              <a:rPr b="0" lang="pt-BR" sz="1800" spc="-15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Rodrigo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7" strike="noStrike">
                <a:latin typeface="Arial MT"/>
              </a:rPr>
              <a:t>//</a:t>
            </a:r>
            <a:r>
              <a:rPr b="0" lang="pt-BR" sz="1800" spc="-1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excluir</a:t>
            </a:r>
            <a:r>
              <a:rPr b="0" lang="pt-BR" sz="1800" spc="4" strike="noStrike">
                <a:latin typeface="Arial MT"/>
              </a:rPr>
              <a:t> </a:t>
            </a:r>
            <a:r>
              <a:rPr b="0" lang="pt-BR" sz="1800" spc="-1" strike="noStrike">
                <a:latin typeface="Arial MT"/>
              </a:rPr>
              <a:t>o</a:t>
            </a:r>
            <a:r>
              <a:rPr b="0" lang="pt-BR" sz="1800" spc="-7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ultimo</a:t>
            </a:r>
            <a:r>
              <a:rPr b="0" lang="pt-BR" sz="1800" spc="-7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aluno</a:t>
            </a:r>
            <a:r>
              <a:rPr b="0" lang="pt-BR" sz="1800" spc="-7" strike="noStrike">
                <a:latin typeface="Arial MT"/>
              </a:rPr>
              <a:t> da </a:t>
            </a:r>
            <a:r>
              <a:rPr b="0" lang="pt-BR" sz="1800" spc="-12" strike="noStrike">
                <a:latin typeface="Arial MT"/>
              </a:rPr>
              <a:t>lista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7" strike="noStrike">
                <a:latin typeface="Arial MT"/>
              </a:rPr>
              <a:t>//</a:t>
            </a:r>
            <a:r>
              <a:rPr b="0" lang="pt-BR" sz="1800" spc="-12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retirar</a:t>
            </a:r>
            <a:r>
              <a:rPr b="0" lang="pt-BR" sz="1800" spc="-21" strike="noStrike">
                <a:latin typeface="Arial MT"/>
              </a:rPr>
              <a:t> </a:t>
            </a:r>
            <a:r>
              <a:rPr b="0" lang="pt-BR" sz="1800" spc="-1" strike="noStrike">
                <a:latin typeface="Arial MT"/>
              </a:rPr>
              <a:t>o</a:t>
            </a:r>
            <a:r>
              <a:rPr b="0" lang="pt-BR" sz="1800" spc="-12" strike="noStrike">
                <a:latin typeface="Arial MT"/>
              </a:rPr>
              <a:t> aluno</a:t>
            </a:r>
            <a:r>
              <a:rPr b="0" lang="pt-BR" sz="1800" spc="-15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Bento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object 2"/>
          <p:cNvSpPr txBox="1"/>
          <p:nvPr/>
        </p:nvSpPr>
        <p:spPr>
          <a:xfrm>
            <a:off x="3209400" y="2368800"/>
            <a:ext cx="247752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4400" spc="-7" strike="noStrike">
                <a:solidFill>
                  <a:srgbClr val="000000"/>
                </a:solidFill>
                <a:latin typeface="Arial MT"/>
              </a:rPr>
              <a:t>Ob</a:t>
            </a:r>
            <a:r>
              <a:rPr b="0" lang="pt-BR" sz="4400" spc="-12" strike="noStrike">
                <a:solidFill>
                  <a:srgbClr val="000000"/>
                </a:solidFill>
                <a:latin typeface="Arial MT"/>
              </a:rPr>
              <a:t>r</a:t>
            </a:r>
            <a:r>
              <a:rPr b="0" lang="pt-BR" sz="4400" spc="4" strike="noStrike">
                <a:solidFill>
                  <a:srgbClr val="000000"/>
                </a:solidFill>
                <a:latin typeface="Arial MT"/>
              </a:rPr>
              <a:t>i</a:t>
            </a:r>
            <a:r>
              <a:rPr b="0" lang="pt-BR" sz="4400" spc="-12" strike="noStrike">
                <a:solidFill>
                  <a:srgbClr val="000000"/>
                </a:solidFill>
                <a:latin typeface="Arial MT"/>
              </a:rPr>
              <a:t>g</a:t>
            </a:r>
            <a:r>
              <a:rPr b="0" lang="pt-BR" sz="4400" spc="-7" strike="noStrike">
                <a:solidFill>
                  <a:srgbClr val="000000"/>
                </a:solidFill>
                <a:latin typeface="Arial MT"/>
              </a:rPr>
              <a:t>ado.</a:t>
            </a:r>
            <a:endParaRPr b="1" lang="pt-BR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object 2"/>
          <p:cNvSpPr txBox="1"/>
          <p:nvPr/>
        </p:nvSpPr>
        <p:spPr>
          <a:xfrm>
            <a:off x="180360" y="430560"/>
            <a:ext cx="460728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46" strike="noStrike">
                <a:solidFill>
                  <a:srgbClr val="000000"/>
                </a:solidFill>
                <a:latin typeface="Calibri"/>
              </a:rPr>
              <a:t>Testando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VSC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com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</a:rPr>
              <a:t>Code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 Runner</a:t>
            </a:r>
            <a:endParaRPr b="1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344" name="object 3" descr=""/>
          <p:cNvPicPr/>
          <p:nvPr/>
        </p:nvPicPr>
        <p:blipFill>
          <a:blip r:embed="rId1"/>
          <a:stretch/>
        </p:blipFill>
        <p:spPr>
          <a:xfrm>
            <a:off x="2520" y="1285200"/>
            <a:ext cx="9140760" cy="487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object 2"/>
          <p:cNvSpPr/>
          <p:nvPr/>
        </p:nvSpPr>
        <p:spPr>
          <a:xfrm>
            <a:off x="180360" y="430560"/>
            <a:ext cx="460728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46" strike="noStrike">
                <a:latin typeface="Calibri"/>
              </a:rPr>
              <a:t>Testando</a:t>
            </a:r>
            <a:r>
              <a:rPr b="0" lang="pt-BR" sz="2800" spc="-21" strike="noStrike">
                <a:latin typeface="Calibri"/>
              </a:rPr>
              <a:t> </a:t>
            </a:r>
            <a:r>
              <a:rPr b="0" lang="pt-BR" sz="2800" spc="-12" strike="noStrike">
                <a:latin typeface="Calibri"/>
              </a:rPr>
              <a:t>VSC</a:t>
            </a:r>
            <a:r>
              <a:rPr b="0" lang="pt-BR" sz="2800" spc="-21" strike="noStrike">
                <a:latin typeface="Calibri"/>
              </a:rPr>
              <a:t> </a:t>
            </a:r>
            <a:r>
              <a:rPr b="0" lang="pt-BR" sz="2800" spc="-12" strike="noStrike">
                <a:latin typeface="Calibri"/>
              </a:rPr>
              <a:t>com</a:t>
            </a:r>
            <a:r>
              <a:rPr b="0" lang="pt-BR" sz="2800" spc="-15" strike="noStrike">
                <a:latin typeface="Calibri"/>
              </a:rPr>
              <a:t> </a:t>
            </a:r>
            <a:r>
              <a:rPr b="0" lang="pt-BR" sz="2800" spc="-7" strike="noStrike">
                <a:latin typeface="Calibri"/>
              </a:rPr>
              <a:t>Code</a:t>
            </a:r>
            <a:r>
              <a:rPr b="0" lang="pt-BR" sz="2800" spc="-12" strike="noStrike">
                <a:latin typeface="Calibri"/>
              </a:rPr>
              <a:t> Runner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346" name="object 3" descr=""/>
          <p:cNvPicPr/>
          <p:nvPr/>
        </p:nvPicPr>
        <p:blipFill>
          <a:blip r:embed="rId1"/>
          <a:stretch/>
        </p:blipFill>
        <p:spPr>
          <a:xfrm>
            <a:off x="900000" y="1615320"/>
            <a:ext cx="6369840" cy="4503240"/>
          </a:xfrm>
          <a:prstGeom prst="rect">
            <a:avLst/>
          </a:prstGeom>
          <a:ln w="0">
            <a:noFill/>
          </a:ln>
        </p:spPr>
      </p:pic>
      <p:sp>
        <p:nvSpPr>
          <p:cNvPr id="347" name="object 4"/>
          <p:cNvSpPr/>
          <p:nvPr/>
        </p:nvSpPr>
        <p:spPr>
          <a:xfrm>
            <a:off x="1668960" y="1293120"/>
            <a:ext cx="196488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12" strike="noStrike">
                <a:latin typeface="Arial MT"/>
              </a:rPr>
              <a:t>Escolha</a:t>
            </a:r>
            <a:r>
              <a:rPr b="0" lang="pt-BR" sz="1800" spc="-32" strike="noStrike">
                <a:latin typeface="Arial MT"/>
              </a:rPr>
              <a:t> </a:t>
            </a:r>
            <a:r>
              <a:rPr b="0" lang="pt-BR" sz="1800" spc="-7" strike="noStrike">
                <a:latin typeface="Arial MT"/>
              </a:rPr>
              <a:t>uma</a:t>
            </a:r>
            <a:r>
              <a:rPr b="0" lang="pt-BR" sz="1800" spc="-21" strike="noStrike">
                <a:latin typeface="Arial MT"/>
              </a:rPr>
              <a:t> </a:t>
            </a:r>
            <a:r>
              <a:rPr b="0" lang="pt-BR" sz="1800" spc="-12" strike="noStrike">
                <a:latin typeface="Arial MT"/>
              </a:rPr>
              <a:t>pasta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object 2"/>
          <p:cNvSpPr txBox="1"/>
          <p:nvPr/>
        </p:nvSpPr>
        <p:spPr>
          <a:xfrm>
            <a:off x="180360" y="430560"/>
            <a:ext cx="460728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46" strike="noStrike">
                <a:solidFill>
                  <a:srgbClr val="000000"/>
                </a:solidFill>
                <a:latin typeface="Calibri"/>
              </a:rPr>
              <a:t>Testando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VSC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com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</a:rPr>
              <a:t>Code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 Runner</a:t>
            </a:r>
            <a:endParaRPr b="1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349" name="object 3" descr=""/>
          <p:cNvPicPr/>
          <p:nvPr/>
        </p:nvPicPr>
        <p:blipFill>
          <a:blip r:embed="rId1"/>
          <a:stretch/>
        </p:blipFill>
        <p:spPr>
          <a:xfrm>
            <a:off x="2520" y="1285200"/>
            <a:ext cx="9140760" cy="487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object 2"/>
          <p:cNvSpPr txBox="1"/>
          <p:nvPr/>
        </p:nvSpPr>
        <p:spPr>
          <a:xfrm>
            <a:off x="180360" y="430560"/>
            <a:ext cx="460728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46" strike="noStrike">
                <a:solidFill>
                  <a:srgbClr val="000000"/>
                </a:solidFill>
                <a:latin typeface="Calibri"/>
              </a:rPr>
              <a:t>Testando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VSC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com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</a:rPr>
              <a:t>Code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 Runner</a:t>
            </a:r>
            <a:endParaRPr b="1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351" name="object 3" descr=""/>
          <p:cNvPicPr/>
          <p:nvPr/>
        </p:nvPicPr>
        <p:blipFill>
          <a:blip r:embed="rId1"/>
          <a:stretch/>
        </p:blipFill>
        <p:spPr>
          <a:xfrm>
            <a:off x="36360" y="1619640"/>
            <a:ext cx="9106920" cy="107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object 2"/>
          <p:cNvSpPr txBox="1"/>
          <p:nvPr/>
        </p:nvSpPr>
        <p:spPr>
          <a:xfrm>
            <a:off x="180360" y="430560"/>
            <a:ext cx="460728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46" strike="noStrike">
                <a:solidFill>
                  <a:srgbClr val="000000"/>
                </a:solidFill>
                <a:latin typeface="Calibri"/>
              </a:rPr>
              <a:t>Testando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VSC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com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</a:rPr>
              <a:t>Code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 Runner</a:t>
            </a:r>
            <a:endParaRPr b="1" lang="pt-B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grpSp>
        <p:nvGrpSpPr>
          <p:cNvPr id="353" name="object 3"/>
          <p:cNvGrpSpPr/>
          <p:nvPr/>
        </p:nvGrpSpPr>
        <p:grpSpPr>
          <a:xfrm>
            <a:off x="0" y="454320"/>
            <a:ext cx="8999280" cy="5304600"/>
            <a:chOff x="0" y="454320"/>
            <a:chExt cx="8999280" cy="5304600"/>
          </a:xfrm>
        </p:grpSpPr>
        <p:pic>
          <p:nvPicPr>
            <p:cNvPr id="354" name="object 4" descr=""/>
            <p:cNvPicPr/>
            <p:nvPr/>
          </p:nvPicPr>
          <p:blipFill>
            <a:blip r:embed="rId1"/>
            <a:stretch/>
          </p:blipFill>
          <p:spPr>
            <a:xfrm>
              <a:off x="0" y="887040"/>
              <a:ext cx="8999280" cy="4871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5" name="object 5"/>
            <p:cNvSpPr/>
            <p:nvPr/>
          </p:nvSpPr>
          <p:spPr>
            <a:xfrm>
              <a:off x="7427880" y="454320"/>
              <a:ext cx="961200" cy="659880"/>
            </a:xfrm>
            <a:custGeom>
              <a:avLst/>
              <a:gdLst/>
              <a:ahLst/>
              <a:rect l="l" t="t" r="r" b="b"/>
              <a:pathLst>
                <a:path w="961390" h="660400">
                  <a:moveTo>
                    <a:pt x="96126" y="0"/>
                  </a:moveTo>
                  <a:lnTo>
                    <a:pt x="0" y="151917"/>
                  </a:lnTo>
                  <a:lnTo>
                    <a:pt x="684364" y="583920"/>
                  </a:lnTo>
                  <a:lnTo>
                    <a:pt x="636130" y="660247"/>
                  </a:lnTo>
                  <a:lnTo>
                    <a:pt x="961199" y="652322"/>
                  </a:lnTo>
                  <a:lnTo>
                    <a:pt x="828370" y="356044"/>
                  </a:lnTo>
                  <a:lnTo>
                    <a:pt x="780122" y="431647"/>
                  </a:lnTo>
                  <a:lnTo>
                    <a:pt x="96126" y="0"/>
                  </a:lnTo>
                  <a:close/>
                </a:path>
              </a:pathLst>
            </a:custGeom>
            <a:solidFill>
              <a:srgbClr val="719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object 6"/>
            <p:cNvSpPr/>
            <p:nvPr/>
          </p:nvSpPr>
          <p:spPr>
            <a:xfrm>
              <a:off x="7427880" y="454320"/>
              <a:ext cx="961200" cy="659880"/>
            </a:xfrm>
            <a:custGeom>
              <a:avLst/>
              <a:gdLst/>
              <a:ahLst/>
              <a:rect l="l" t="t" r="r" b="b"/>
              <a:pathLst>
                <a:path w="961390" h="660400">
                  <a:moveTo>
                    <a:pt x="96126" y="0"/>
                  </a:moveTo>
                  <a:lnTo>
                    <a:pt x="780122" y="431647"/>
                  </a:lnTo>
                  <a:lnTo>
                    <a:pt x="828370" y="356044"/>
                  </a:lnTo>
                  <a:lnTo>
                    <a:pt x="961199" y="652322"/>
                  </a:lnTo>
                  <a:lnTo>
                    <a:pt x="636130" y="660247"/>
                  </a:lnTo>
                  <a:lnTo>
                    <a:pt x="684364" y="583920"/>
                  </a:lnTo>
                  <a:lnTo>
                    <a:pt x="0" y="151917"/>
                  </a:lnTo>
                  <a:lnTo>
                    <a:pt x="96126" y="0"/>
                  </a:lnTo>
                  <a:close/>
                </a:path>
              </a:pathLst>
            </a:custGeom>
            <a:noFill/>
            <a:ln w="3175">
              <a:solidFill>
                <a:srgbClr val="3364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7" name="object 7"/>
          <p:cNvSpPr/>
          <p:nvPr/>
        </p:nvSpPr>
        <p:spPr>
          <a:xfrm>
            <a:off x="5196960" y="101880"/>
            <a:ext cx="2389320" cy="56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200" spc="-1" strike="noStrike">
                <a:latin typeface="Arial MT"/>
              </a:rPr>
              <a:t>Se </a:t>
            </a:r>
            <a:r>
              <a:rPr b="0" lang="pt-BR" sz="1200" spc="-12" strike="noStrike">
                <a:latin typeface="Arial MT"/>
              </a:rPr>
              <a:t>executar, </a:t>
            </a:r>
            <a:r>
              <a:rPr b="0" lang="pt-BR" sz="1200" spc="-1" strike="noStrike">
                <a:latin typeface="Arial MT"/>
              </a:rPr>
              <a:t>vai dar erro. </a:t>
            </a:r>
            <a:r>
              <a:rPr b="0" lang="pt-BR" sz="1200" spc="4" strike="noStrike">
                <a:latin typeface="Arial MT"/>
              </a:rPr>
              <a:t> </a:t>
            </a:r>
            <a:r>
              <a:rPr b="0" lang="pt-BR" sz="1200" spc="-7" strike="noStrike">
                <a:latin typeface="Arial MT"/>
              </a:rPr>
              <a:t>Precisamos </a:t>
            </a:r>
            <a:r>
              <a:rPr b="0" lang="pt-BR" sz="1200" spc="-1" strike="noStrike">
                <a:latin typeface="Arial MT"/>
              </a:rPr>
              <a:t>configurar o Code </a:t>
            </a:r>
            <a:r>
              <a:rPr b="0" lang="pt-BR" sz="1200" spc="4" strike="noStrike">
                <a:latin typeface="Arial MT"/>
              </a:rPr>
              <a:t> </a:t>
            </a:r>
            <a:r>
              <a:rPr b="0" lang="pt-BR" sz="1200" spc="-1" strike="noStrike">
                <a:latin typeface="Arial MT"/>
              </a:rPr>
              <a:t>Runner</a:t>
            </a:r>
            <a:r>
              <a:rPr b="0" lang="pt-BR" sz="1200" spc="-26" strike="noStrike">
                <a:latin typeface="Arial MT"/>
              </a:rPr>
              <a:t> </a:t>
            </a:r>
            <a:r>
              <a:rPr b="0" lang="pt-BR" sz="1200" spc="-1" strike="noStrike">
                <a:latin typeface="Arial MT"/>
              </a:rPr>
              <a:t>para</a:t>
            </a:r>
            <a:r>
              <a:rPr b="0" lang="pt-BR" sz="1200" spc="-12" strike="noStrike">
                <a:latin typeface="Arial MT"/>
              </a:rPr>
              <a:t> </a:t>
            </a:r>
            <a:r>
              <a:rPr b="0" lang="pt-BR" sz="1200" spc="-1" strike="noStrike">
                <a:latin typeface="Arial MT"/>
              </a:rPr>
              <a:t>executar</a:t>
            </a:r>
            <a:r>
              <a:rPr b="0" lang="pt-BR" sz="1200" spc="-21" strike="noStrike">
                <a:latin typeface="Arial MT"/>
              </a:rPr>
              <a:t> </a:t>
            </a:r>
            <a:r>
              <a:rPr b="0" lang="pt-BR" sz="1200" spc="-1" strike="noStrike">
                <a:latin typeface="Arial MT"/>
              </a:rPr>
              <a:t>o</a:t>
            </a:r>
            <a:r>
              <a:rPr b="0" lang="pt-BR" sz="1200" spc="-41" strike="noStrike">
                <a:latin typeface="Arial MT"/>
              </a:rPr>
              <a:t> </a:t>
            </a:r>
            <a:r>
              <a:rPr b="0" lang="pt-BR" sz="1200" spc="-12" strike="noStrike">
                <a:latin typeface="Arial MT"/>
              </a:rPr>
              <a:t>TypeScript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358" name="object 8"/>
          <p:cNvGrpSpPr/>
          <p:nvPr/>
        </p:nvGrpSpPr>
        <p:grpSpPr>
          <a:xfrm>
            <a:off x="3994920" y="3343680"/>
            <a:ext cx="798480" cy="854280"/>
            <a:chOff x="3994920" y="3343680"/>
            <a:chExt cx="798480" cy="854280"/>
          </a:xfrm>
        </p:grpSpPr>
        <p:sp>
          <p:nvSpPr>
            <p:cNvPr id="359" name="object 9"/>
            <p:cNvSpPr/>
            <p:nvPr/>
          </p:nvSpPr>
          <p:spPr>
            <a:xfrm>
              <a:off x="3994920" y="3343680"/>
              <a:ext cx="798480" cy="854280"/>
            </a:xfrm>
            <a:custGeom>
              <a:avLst/>
              <a:gdLst/>
              <a:ahLst/>
              <a:rect l="l" t="t" r="r" b="b"/>
              <a:pathLst>
                <a:path w="798829" h="854710">
                  <a:moveTo>
                    <a:pt x="666356" y="0"/>
                  </a:moveTo>
                  <a:lnTo>
                    <a:pt x="117716" y="594715"/>
                  </a:lnTo>
                  <a:lnTo>
                    <a:pt x="51117" y="533514"/>
                  </a:lnTo>
                  <a:lnTo>
                    <a:pt x="0" y="854278"/>
                  </a:lnTo>
                  <a:lnTo>
                    <a:pt x="315709" y="777595"/>
                  </a:lnTo>
                  <a:lnTo>
                    <a:pt x="249834" y="716394"/>
                  </a:lnTo>
                  <a:lnTo>
                    <a:pt x="798474" y="121678"/>
                  </a:lnTo>
                  <a:lnTo>
                    <a:pt x="666356" y="0"/>
                  </a:lnTo>
                  <a:close/>
                </a:path>
              </a:pathLst>
            </a:custGeom>
            <a:solidFill>
              <a:srgbClr val="719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object 10"/>
            <p:cNvSpPr/>
            <p:nvPr/>
          </p:nvSpPr>
          <p:spPr>
            <a:xfrm>
              <a:off x="3994920" y="3343680"/>
              <a:ext cx="798480" cy="854280"/>
            </a:xfrm>
            <a:custGeom>
              <a:avLst/>
              <a:gdLst/>
              <a:ahLst/>
              <a:rect l="l" t="t" r="r" b="b"/>
              <a:pathLst>
                <a:path w="798829" h="854710">
                  <a:moveTo>
                    <a:pt x="798474" y="121678"/>
                  </a:moveTo>
                  <a:lnTo>
                    <a:pt x="249834" y="716394"/>
                  </a:lnTo>
                  <a:lnTo>
                    <a:pt x="315709" y="777595"/>
                  </a:lnTo>
                  <a:lnTo>
                    <a:pt x="0" y="854278"/>
                  </a:lnTo>
                  <a:lnTo>
                    <a:pt x="51117" y="533514"/>
                  </a:lnTo>
                  <a:lnTo>
                    <a:pt x="117716" y="594715"/>
                  </a:lnTo>
                  <a:lnTo>
                    <a:pt x="666356" y="0"/>
                  </a:lnTo>
                  <a:lnTo>
                    <a:pt x="798474" y="121678"/>
                  </a:lnTo>
                  <a:close/>
                </a:path>
              </a:pathLst>
            </a:custGeom>
            <a:noFill/>
            <a:ln w="3175">
              <a:solidFill>
                <a:srgbClr val="3364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1" name="object 11"/>
          <p:cNvSpPr/>
          <p:nvPr/>
        </p:nvSpPr>
        <p:spPr>
          <a:xfrm>
            <a:off x="4577040" y="2669760"/>
            <a:ext cx="2190960" cy="55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200" spc="-1" strike="noStrike">
                <a:solidFill>
                  <a:srgbClr val="ffffd6"/>
                </a:solidFill>
                <a:latin typeface="Arial MT"/>
              </a:rPr>
              <a:t>Quando</a:t>
            </a:r>
            <a:r>
              <a:rPr b="0" lang="pt-BR" sz="1200" spc="-12" strike="noStrike">
                <a:solidFill>
                  <a:srgbClr val="ffffd6"/>
                </a:solidFill>
                <a:latin typeface="Arial MT"/>
              </a:rPr>
              <a:t> </a:t>
            </a:r>
            <a:r>
              <a:rPr b="0" lang="pt-BR" sz="1200" spc="-7" strike="noStrike">
                <a:solidFill>
                  <a:srgbClr val="ffffd6"/>
                </a:solidFill>
                <a:latin typeface="Arial MT"/>
              </a:rPr>
              <a:t>clicar</a:t>
            </a:r>
            <a:r>
              <a:rPr b="0" lang="pt-BR" sz="1200" spc="-15" strike="noStrike">
                <a:solidFill>
                  <a:srgbClr val="ffffd6"/>
                </a:solidFill>
                <a:latin typeface="Arial MT"/>
              </a:rPr>
              <a:t> </a:t>
            </a:r>
            <a:r>
              <a:rPr b="0" lang="pt-BR" sz="1200" spc="-1" strike="noStrike">
                <a:solidFill>
                  <a:srgbClr val="ffffd6"/>
                </a:solidFill>
                <a:latin typeface="Arial MT"/>
              </a:rPr>
              <a:t>no</a:t>
            </a:r>
            <a:r>
              <a:rPr b="0" lang="pt-BR" sz="1200" spc="-12" strike="noStrike">
                <a:solidFill>
                  <a:srgbClr val="ffffd6"/>
                </a:solidFill>
                <a:latin typeface="Arial MT"/>
              </a:rPr>
              <a:t> </a:t>
            </a:r>
            <a:r>
              <a:rPr b="0" lang="pt-BR" sz="1200" spc="-1" strike="noStrike">
                <a:solidFill>
                  <a:srgbClr val="ffffd6"/>
                </a:solidFill>
                <a:latin typeface="Arial MT"/>
              </a:rPr>
              <a:t>botão</a:t>
            </a:r>
            <a:r>
              <a:rPr b="0" lang="pt-BR" sz="1200" spc="-7" strike="noStrike">
                <a:solidFill>
                  <a:srgbClr val="ffffd6"/>
                </a:solidFill>
                <a:latin typeface="Arial MT"/>
              </a:rPr>
              <a:t> </a:t>
            </a:r>
            <a:r>
              <a:rPr b="0" lang="pt-BR" sz="1200" spc="-1" strike="noStrike">
                <a:solidFill>
                  <a:srgbClr val="ffffd6"/>
                </a:solidFill>
                <a:latin typeface="Arial MT"/>
              </a:rPr>
              <a:t>do</a:t>
            </a:r>
            <a:r>
              <a:rPr b="0" lang="pt-BR" sz="1200" spc="-12" strike="noStrike">
                <a:solidFill>
                  <a:srgbClr val="ffffd6"/>
                </a:solidFill>
                <a:latin typeface="Arial MT"/>
              </a:rPr>
              <a:t> </a:t>
            </a:r>
            <a:r>
              <a:rPr b="0" lang="pt-BR" sz="1200" spc="-1" strike="noStrike">
                <a:solidFill>
                  <a:srgbClr val="ffffd6"/>
                </a:solidFill>
                <a:latin typeface="Arial MT"/>
              </a:rPr>
              <a:t>code </a:t>
            </a:r>
            <a:r>
              <a:rPr b="0" lang="pt-BR" sz="1200" spc="-321" strike="noStrike">
                <a:solidFill>
                  <a:srgbClr val="ffffd6"/>
                </a:solidFill>
                <a:latin typeface="Arial MT"/>
              </a:rPr>
              <a:t> </a:t>
            </a:r>
            <a:r>
              <a:rPr b="0" lang="pt-BR" sz="1200" spc="-1" strike="noStrike">
                <a:solidFill>
                  <a:srgbClr val="ffffd6"/>
                </a:solidFill>
                <a:latin typeface="Arial MT"/>
              </a:rPr>
              <a:t>runner</a:t>
            </a:r>
            <a:r>
              <a:rPr b="0" lang="pt-BR" sz="1200" spc="-21" strike="noStrike">
                <a:solidFill>
                  <a:srgbClr val="ffffd6"/>
                </a:solidFill>
                <a:latin typeface="Arial MT"/>
              </a:rPr>
              <a:t> </a:t>
            </a:r>
            <a:r>
              <a:rPr b="0" lang="pt-BR" sz="1200" spc="-1" strike="noStrike">
                <a:solidFill>
                  <a:srgbClr val="ffffd6"/>
                </a:solidFill>
                <a:latin typeface="Arial MT"/>
              </a:rPr>
              <a:t>vai</a:t>
            </a:r>
            <a:r>
              <a:rPr b="0" lang="pt-BR" sz="1200" spc="-21" strike="noStrike">
                <a:solidFill>
                  <a:srgbClr val="ffffd6"/>
                </a:solidFill>
                <a:latin typeface="Arial MT"/>
              </a:rPr>
              <a:t> </a:t>
            </a:r>
            <a:r>
              <a:rPr b="0" lang="pt-BR" sz="1200" spc="-1" strike="noStrike">
                <a:solidFill>
                  <a:srgbClr val="ffffd6"/>
                </a:solidFill>
                <a:latin typeface="Arial MT"/>
              </a:rPr>
              <a:t>apresentar</a:t>
            </a:r>
            <a:r>
              <a:rPr b="0" lang="pt-BR" sz="1200" spc="-15" strike="noStrike">
                <a:solidFill>
                  <a:srgbClr val="ffffd6"/>
                </a:solidFill>
                <a:latin typeface="Arial MT"/>
              </a:rPr>
              <a:t> </a:t>
            </a:r>
            <a:r>
              <a:rPr b="0" lang="pt-BR" sz="1200" spc="-1" strike="noStrike">
                <a:solidFill>
                  <a:srgbClr val="ffffd6"/>
                </a:solidFill>
                <a:latin typeface="Arial MT"/>
              </a:rPr>
              <a:t>esse</a:t>
            </a:r>
            <a:r>
              <a:rPr b="0" lang="pt-BR" sz="1200" spc="-15" strike="noStrike">
                <a:solidFill>
                  <a:srgbClr val="ffffd6"/>
                </a:solidFill>
                <a:latin typeface="Arial MT"/>
              </a:rPr>
              <a:t> </a:t>
            </a:r>
            <a:r>
              <a:rPr b="0" lang="pt-BR" sz="1200" spc="-7" strike="noStrike">
                <a:solidFill>
                  <a:srgbClr val="ffffd6"/>
                </a:solidFill>
                <a:latin typeface="Arial MT"/>
              </a:rPr>
              <a:t>erro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object 2" descr=""/>
          <p:cNvPicPr/>
          <p:nvPr/>
        </p:nvPicPr>
        <p:blipFill>
          <a:blip r:embed="rId1"/>
          <a:stretch/>
        </p:blipFill>
        <p:spPr>
          <a:xfrm>
            <a:off x="298440" y="1619640"/>
            <a:ext cx="8340840" cy="3786480"/>
          </a:xfrm>
          <a:prstGeom prst="rect">
            <a:avLst/>
          </a:prstGeom>
          <a:ln w="0">
            <a:noFill/>
          </a:ln>
        </p:spPr>
      </p:pic>
      <p:sp>
        <p:nvSpPr>
          <p:cNvPr id="363" name="object 3"/>
          <p:cNvSpPr txBox="1"/>
          <p:nvPr/>
        </p:nvSpPr>
        <p:spPr>
          <a:xfrm>
            <a:off x="180360" y="313920"/>
            <a:ext cx="6011280" cy="1274760"/>
          </a:xfrm>
          <a:prstGeom prst="rect">
            <a:avLst/>
          </a:prstGeom>
          <a:noFill/>
          <a:ln w="0">
            <a:noFill/>
          </a:ln>
        </p:spPr>
        <p:txBody>
          <a:bodyPr lIns="0" rIns="0" tIns="129600" bIns="0">
            <a:noAutofit/>
          </a:bodyPr>
          <a:p>
            <a:pPr marL="12600">
              <a:lnSpc>
                <a:spcPct val="100000"/>
              </a:lnSpc>
              <a:spcBef>
                <a:spcPts val="1020"/>
              </a:spcBef>
            </a:pPr>
            <a:r>
              <a:rPr b="0" lang="pt-BR" sz="2800" spc="-46" strike="noStrike">
                <a:solidFill>
                  <a:srgbClr val="000000"/>
                </a:solidFill>
                <a:latin typeface="Calibri"/>
              </a:rPr>
              <a:t>Testando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VSC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com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</a:rPr>
              <a:t>Code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 Runner</a:t>
            </a:r>
            <a:br/>
            <a:r>
              <a:rPr b="0" lang="pt-BR" sz="1800" spc="-32" strike="noStrike">
                <a:solidFill>
                  <a:srgbClr val="000000"/>
                </a:solidFill>
                <a:latin typeface="Arial MT"/>
              </a:rPr>
              <a:t>Vamos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configurar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</a:rPr>
              <a:t>como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</a:rPr>
              <a:t>o code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runner deve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</a:rPr>
              <a:t>executar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</a:rPr>
              <a:t>o </a:t>
            </a:r>
            <a:r>
              <a:rPr b="0" lang="pt-BR" sz="1800" spc="-49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typescript</a:t>
            </a:r>
            <a:endParaRPr b="1" lang="pt-BR" sz="1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object 2"/>
          <p:cNvGrpSpPr/>
          <p:nvPr/>
        </p:nvGrpSpPr>
        <p:grpSpPr>
          <a:xfrm>
            <a:off x="0" y="707040"/>
            <a:ext cx="9142920" cy="4871880"/>
            <a:chOff x="0" y="707040"/>
            <a:chExt cx="9142920" cy="4871880"/>
          </a:xfrm>
        </p:grpSpPr>
        <p:pic>
          <p:nvPicPr>
            <p:cNvPr id="365" name="object 3" descr=""/>
            <p:cNvPicPr/>
            <p:nvPr/>
          </p:nvPicPr>
          <p:blipFill>
            <a:blip r:embed="rId1"/>
            <a:stretch/>
          </p:blipFill>
          <p:spPr>
            <a:xfrm>
              <a:off x="0" y="707040"/>
              <a:ext cx="9142920" cy="4871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6" name="object 4"/>
            <p:cNvSpPr/>
            <p:nvPr/>
          </p:nvSpPr>
          <p:spPr>
            <a:xfrm>
              <a:off x="3286080" y="1896480"/>
              <a:ext cx="1415160" cy="535680"/>
            </a:xfrm>
            <a:custGeom>
              <a:avLst/>
              <a:gdLst/>
              <a:ahLst/>
              <a:rect l="l" t="t" r="r" b="b"/>
              <a:pathLst>
                <a:path w="1415414" h="535939">
                  <a:moveTo>
                    <a:pt x="393839" y="0"/>
                  </a:moveTo>
                  <a:lnTo>
                    <a:pt x="0" y="82435"/>
                  </a:lnTo>
                  <a:lnTo>
                    <a:pt x="302399" y="347764"/>
                  </a:lnTo>
                  <a:lnTo>
                    <a:pt x="325081" y="260997"/>
                  </a:lnTo>
                  <a:lnTo>
                    <a:pt x="1369441" y="535317"/>
                  </a:lnTo>
                  <a:lnTo>
                    <a:pt x="1414805" y="361441"/>
                  </a:lnTo>
                  <a:lnTo>
                    <a:pt x="371170" y="87477"/>
                  </a:lnTo>
                  <a:lnTo>
                    <a:pt x="393839" y="0"/>
                  </a:lnTo>
                  <a:close/>
                </a:path>
              </a:pathLst>
            </a:custGeom>
            <a:solidFill>
              <a:srgbClr val="719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object 5"/>
            <p:cNvSpPr/>
            <p:nvPr/>
          </p:nvSpPr>
          <p:spPr>
            <a:xfrm>
              <a:off x="3286080" y="1896480"/>
              <a:ext cx="1415160" cy="535680"/>
            </a:xfrm>
            <a:custGeom>
              <a:avLst/>
              <a:gdLst/>
              <a:ahLst/>
              <a:rect l="l" t="t" r="r" b="b"/>
              <a:pathLst>
                <a:path w="1415414" h="535939">
                  <a:moveTo>
                    <a:pt x="1369441" y="535317"/>
                  </a:moveTo>
                  <a:lnTo>
                    <a:pt x="325081" y="260997"/>
                  </a:lnTo>
                  <a:lnTo>
                    <a:pt x="302399" y="347764"/>
                  </a:lnTo>
                  <a:lnTo>
                    <a:pt x="0" y="82435"/>
                  </a:lnTo>
                  <a:lnTo>
                    <a:pt x="393839" y="0"/>
                  </a:lnTo>
                  <a:lnTo>
                    <a:pt x="371170" y="87477"/>
                  </a:lnTo>
                  <a:lnTo>
                    <a:pt x="1414805" y="361441"/>
                  </a:lnTo>
                  <a:lnTo>
                    <a:pt x="1369441" y="535317"/>
                  </a:lnTo>
                  <a:close/>
                </a:path>
              </a:pathLst>
            </a:custGeom>
            <a:noFill/>
            <a:ln w="3175">
              <a:solidFill>
                <a:srgbClr val="3364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object 6"/>
            <p:cNvSpPr/>
            <p:nvPr/>
          </p:nvSpPr>
          <p:spPr>
            <a:xfrm>
              <a:off x="8079480" y="1252080"/>
              <a:ext cx="358920" cy="1442520"/>
            </a:xfrm>
            <a:custGeom>
              <a:avLst/>
              <a:gdLst/>
              <a:ahLst/>
              <a:rect l="l" t="t" r="r" b="b"/>
              <a:pathLst>
                <a:path w="359409" h="1442720">
                  <a:moveTo>
                    <a:pt x="199428" y="0"/>
                  </a:moveTo>
                  <a:lnTo>
                    <a:pt x="0" y="349554"/>
                  </a:lnTo>
                  <a:lnTo>
                    <a:pt x="89636" y="354241"/>
                  </a:lnTo>
                  <a:lnTo>
                    <a:pt x="29514" y="1432445"/>
                  </a:lnTo>
                  <a:lnTo>
                    <a:pt x="208788" y="1442516"/>
                  </a:lnTo>
                  <a:lnTo>
                    <a:pt x="268909" y="364680"/>
                  </a:lnTo>
                  <a:lnTo>
                    <a:pt x="359270" y="369722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719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object 7"/>
            <p:cNvSpPr/>
            <p:nvPr/>
          </p:nvSpPr>
          <p:spPr>
            <a:xfrm>
              <a:off x="8079480" y="1252080"/>
              <a:ext cx="358920" cy="1442520"/>
            </a:xfrm>
            <a:custGeom>
              <a:avLst/>
              <a:gdLst/>
              <a:ahLst/>
              <a:rect l="l" t="t" r="r" b="b"/>
              <a:pathLst>
                <a:path w="359409" h="1442720">
                  <a:moveTo>
                    <a:pt x="29514" y="1432445"/>
                  </a:moveTo>
                  <a:lnTo>
                    <a:pt x="89636" y="354241"/>
                  </a:lnTo>
                  <a:lnTo>
                    <a:pt x="0" y="349554"/>
                  </a:lnTo>
                  <a:lnTo>
                    <a:pt x="199428" y="0"/>
                  </a:lnTo>
                  <a:lnTo>
                    <a:pt x="359270" y="369722"/>
                  </a:lnTo>
                  <a:lnTo>
                    <a:pt x="268909" y="364680"/>
                  </a:lnTo>
                  <a:lnTo>
                    <a:pt x="208788" y="1442516"/>
                  </a:lnTo>
                  <a:lnTo>
                    <a:pt x="29514" y="1432445"/>
                  </a:lnTo>
                  <a:close/>
                </a:path>
              </a:pathLst>
            </a:custGeom>
            <a:noFill/>
            <a:ln w="3175">
              <a:solidFill>
                <a:srgbClr val="3364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object 8"/>
            <p:cNvSpPr/>
            <p:nvPr/>
          </p:nvSpPr>
          <p:spPr>
            <a:xfrm>
              <a:off x="4724280" y="4331160"/>
              <a:ext cx="1516680" cy="892440"/>
            </a:xfrm>
            <a:custGeom>
              <a:avLst/>
              <a:gdLst/>
              <a:ahLst/>
              <a:rect l="l" t="t" r="r" b="b"/>
              <a:pathLst>
                <a:path w="1517014" h="892810">
                  <a:moveTo>
                    <a:pt x="1400035" y="0"/>
                  </a:moveTo>
                  <a:lnTo>
                    <a:pt x="306349" y="528485"/>
                  </a:lnTo>
                  <a:lnTo>
                    <a:pt x="247319" y="406082"/>
                  </a:lnTo>
                  <a:lnTo>
                    <a:pt x="0" y="825842"/>
                  </a:lnTo>
                  <a:lnTo>
                    <a:pt x="481672" y="892441"/>
                  </a:lnTo>
                  <a:lnTo>
                    <a:pt x="423354" y="771486"/>
                  </a:lnTo>
                  <a:lnTo>
                    <a:pt x="1516672" y="243001"/>
                  </a:lnTo>
                  <a:lnTo>
                    <a:pt x="1400035" y="0"/>
                  </a:lnTo>
                  <a:close/>
                </a:path>
              </a:pathLst>
            </a:custGeom>
            <a:solidFill>
              <a:srgbClr val="719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object 9"/>
            <p:cNvSpPr/>
            <p:nvPr/>
          </p:nvSpPr>
          <p:spPr>
            <a:xfrm>
              <a:off x="4724280" y="4331160"/>
              <a:ext cx="1516680" cy="892440"/>
            </a:xfrm>
            <a:custGeom>
              <a:avLst/>
              <a:gdLst/>
              <a:ahLst/>
              <a:rect l="l" t="t" r="r" b="b"/>
              <a:pathLst>
                <a:path w="1517014" h="892810">
                  <a:moveTo>
                    <a:pt x="1516672" y="243001"/>
                  </a:moveTo>
                  <a:lnTo>
                    <a:pt x="423354" y="771486"/>
                  </a:lnTo>
                  <a:lnTo>
                    <a:pt x="481672" y="892441"/>
                  </a:lnTo>
                  <a:lnTo>
                    <a:pt x="0" y="825842"/>
                  </a:lnTo>
                  <a:lnTo>
                    <a:pt x="247319" y="406082"/>
                  </a:lnTo>
                  <a:lnTo>
                    <a:pt x="306349" y="528485"/>
                  </a:lnTo>
                  <a:lnTo>
                    <a:pt x="1400035" y="0"/>
                  </a:lnTo>
                  <a:lnTo>
                    <a:pt x="1516672" y="243001"/>
                  </a:lnTo>
                  <a:close/>
                </a:path>
              </a:pathLst>
            </a:custGeom>
            <a:noFill/>
            <a:ln w="3175">
              <a:solidFill>
                <a:srgbClr val="3364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LibreOffice/7.1.1.2$Windows_X86_64 LibreOffice_project/fe0b08f4af1bacafe4c7ecc87ce55bb426164676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2021-11-21T16:14:36Z</dcterms:created>
  <dc:creator>Estruc</dc:creator>
  <dc:description/>
  <dc:language>pt-BR</dc:language>
  <cp:lastModifiedBy/>
  <dcterms:modified xsi:type="dcterms:W3CDTF">2021-11-21T13:19:10Z</dcterms:modified>
  <cp:revision>3</cp:revision>
  <dc:subject/>
  <dc:title>Graduação em Análise de Sistemas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2021-03-17T00:00:00Z</vt:filetime>
  </property>
  <property fmtid="{D5CDD505-2E9C-101B-9397-08002B2CF9AE}" pid="3" name="Creator">
    <vt:lpwstr>Impress</vt:lpwstr>
  </property>
  <property fmtid="{D5CDD505-2E9C-101B-9397-08002B2CF9AE}" pid="4" name="LastSaved">
    <vt:filetime>2021-03-17T00:00:00Z</vt:filetime>
  </property>
  <property fmtid="{D5CDD505-2E9C-101B-9397-08002B2CF9AE}" pid="5" name="PresentationFormat">
    <vt:lpwstr>On-screen Show (4:3)</vt:lpwstr>
  </property>
</Properties>
</file>