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howGuides="1" snapToGrid="0">
      <p:cViewPr varScale="1">
        <p:scale>
          <a:sx n="72" d="100"/>
          <a:sy n="72" d="100"/>
        </p:scale>
        <p:origin x="660" y="66"/>
      </p:cViewPr>
      <p:guideLst>
        <p:guide pos="2160" orient="horz"/>
        <p:guide pos="3840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 /><Relationship Id="rId8" Type="http://schemas.openxmlformats.org/officeDocument/2006/relationships/tableStyles" Target="tableStyles.xml" /><Relationship Id="rId9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F9FF8E0-4760-4E55-84E3-D1FB3FE2CBD0}" type="datetimeFigureOut">
              <a:rPr lang="en-GB"/>
              <a:t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C124EC2-E1C0-47C2-AD9C-24ACF930DC0D}" type="slidenum">
              <a:rPr lang="en-GB"/>
              <a:t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F9FF8E0-4760-4E55-84E3-D1FB3FE2CBD0}" type="datetimeFigureOut">
              <a:rPr lang="en-GB"/>
              <a:t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C124EC2-E1C0-47C2-AD9C-24ACF930DC0D}" type="slidenum">
              <a:rPr lang="en-GB"/>
              <a:t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F9FF8E0-4760-4E55-84E3-D1FB3FE2CBD0}" type="datetimeFigureOut">
              <a:rPr lang="en-GB"/>
              <a:t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C124EC2-E1C0-47C2-AD9C-24ACF930DC0D}" type="slidenum">
              <a:rPr lang="en-GB"/>
              <a:t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F9FF8E0-4760-4E55-84E3-D1FB3FE2CBD0}" type="datetimeFigureOut">
              <a:rPr lang="en-GB"/>
              <a:t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C124EC2-E1C0-47C2-AD9C-24ACF930DC0D}" type="slidenum">
              <a:rPr lang="en-GB"/>
              <a:t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F9FF8E0-4760-4E55-84E3-D1FB3FE2CBD0}" type="datetimeFigureOut">
              <a:rPr lang="en-GB"/>
              <a:t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C124EC2-E1C0-47C2-AD9C-24ACF930DC0D}" type="slidenum">
              <a:rPr lang="en-GB"/>
              <a:t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F9FF8E0-4760-4E55-84E3-D1FB3FE2CBD0}" type="datetimeFigureOut">
              <a:rPr lang="en-GB"/>
              <a:t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C124EC2-E1C0-47C2-AD9C-24ACF930DC0D}" type="slidenum">
              <a:rPr lang="en-GB"/>
              <a:t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F9FF8E0-4760-4E55-84E3-D1FB3FE2CBD0}" type="datetimeFigureOut">
              <a:rPr lang="en-GB"/>
              <a:t/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C124EC2-E1C0-47C2-AD9C-24ACF930DC0D}" type="slidenum">
              <a:rPr lang="en-GB"/>
              <a:t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F9FF8E0-4760-4E55-84E3-D1FB3FE2CBD0}" type="datetimeFigureOut">
              <a:rPr lang="en-GB"/>
              <a:t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C124EC2-E1C0-47C2-AD9C-24ACF930DC0D}" type="slidenum">
              <a:rPr lang="en-GB"/>
              <a:t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F9FF8E0-4760-4E55-84E3-D1FB3FE2CBD0}" type="datetimeFigureOut">
              <a:rPr lang="en-GB"/>
              <a:t/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C124EC2-E1C0-47C2-AD9C-24ACF930DC0D}" type="slidenum">
              <a:rPr lang="en-GB"/>
              <a:t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F9FF8E0-4760-4E55-84E3-D1FB3FE2CBD0}" type="datetimeFigureOut">
              <a:rPr lang="en-GB"/>
              <a:t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C124EC2-E1C0-47C2-AD9C-24ACF930DC0D}" type="slidenum">
              <a:rPr lang="en-GB"/>
              <a:t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F9FF8E0-4760-4E55-84E3-D1FB3FE2CBD0}" type="datetimeFigureOut">
              <a:rPr lang="en-GB"/>
              <a:t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C124EC2-E1C0-47C2-AD9C-24ACF930DC0D}" type="slidenum">
              <a:rPr lang="en-GB"/>
              <a:t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F9FF8E0-4760-4E55-84E3-D1FB3FE2CBD0}" type="datetimeFigureOut">
              <a:rPr lang="en-GB"/>
              <a:t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C124EC2-E1C0-47C2-AD9C-24ACF930DC0D}" type="slidenum">
              <a:rPr lang="en-GB"/>
              <a:t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Web Page Structure Exercise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None/>
              <a:defRPr/>
            </a:pPr>
            <a:r>
              <a:rPr lang="en-GB"/>
              <a:t>In this exercise, you will be using the components included in the next slide to complete two mock up designs for linked webpages.</a:t>
            </a:r>
            <a:endParaRPr/>
          </a:p>
          <a:p>
            <a:pPr marL="0" indent="0">
              <a:buNone/>
              <a:defRPr/>
            </a:pPr>
            <a:endParaRPr lang="en-GB"/>
          </a:p>
          <a:p>
            <a:pPr marL="0" indent="0">
              <a:buNone/>
              <a:defRPr/>
            </a:pPr>
            <a:r>
              <a:rPr lang="en-GB"/>
              <a:t>The first is a landing page, while the second is a content page.</a:t>
            </a:r>
            <a:endParaRPr/>
          </a:p>
          <a:p>
            <a:pPr marL="0" indent="0">
              <a:buNone/>
              <a:defRPr/>
            </a:pPr>
            <a:endParaRPr lang="en-GB"/>
          </a:p>
          <a:p>
            <a:pPr marL="0" indent="0">
              <a:buNone/>
              <a:defRPr/>
            </a:pPr>
            <a:r>
              <a:rPr lang="en-GB"/>
              <a:t>Feel free to reuse content across both pages, but try to stick to a best practice layout as identified in the lecture.</a:t>
            </a:r>
            <a:endParaRPr/>
          </a:p>
          <a:p>
            <a:pPr marL="0" indent="0">
              <a:buNone/>
              <a:defRPr/>
            </a:pPr>
            <a:endParaRPr lang="en-GB"/>
          </a:p>
          <a:p>
            <a:pPr marL="0" indent="0">
              <a:buNone/>
              <a:defRPr/>
            </a:pPr>
            <a:r>
              <a:rPr lang="en-GB" b="1"/>
              <a:t>You must use all components in at least one page.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8200" y="-939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GB"/>
              <a:t>Web Page Components</a:t>
            </a:r>
            <a:endParaRPr/>
          </a:p>
        </p:txBody>
      </p:sp>
      <p:sp>
        <p:nvSpPr>
          <p:cNvPr id="4" name="Rectangle 3"/>
          <p:cNvSpPr/>
          <p:nvPr/>
        </p:nvSpPr>
        <p:spPr bwMode="auto">
          <a:xfrm>
            <a:off x="132522" y="1013350"/>
            <a:ext cx="1987826" cy="331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/>
              <a:t>Logo</a:t>
            </a:r>
            <a:endParaRPr/>
          </a:p>
        </p:txBody>
      </p:sp>
      <p:sp>
        <p:nvSpPr>
          <p:cNvPr id="5" name="Rectangle 4"/>
          <p:cNvSpPr/>
          <p:nvPr/>
        </p:nvSpPr>
        <p:spPr bwMode="auto">
          <a:xfrm>
            <a:off x="3485321" y="4088570"/>
            <a:ext cx="5062329" cy="331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/>
              <a:t>Login Information</a:t>
            </a:r>
            <a:endParaRPr/>
          </a:p>
        </p:txBody>
      </p:sp>
      <p:sp>
        <p:nvSpPr>
          <p:cNvPr id="6" name="Rectangle 5"/>
          <p:cNvSpPr/>
          <p:nvPr/>
        </p:nvSpPr>
        <p:spPr bwMode="auto">
          <a:xfrm>
            <a:off x="132522" y="4906138"/>
            <a:ext cx="10515600" cy="1898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/>
              <a:t>Central Background Image</a:t>
            </a:r>
            <a:endParaRPr/>
          </a:p>
        </p:txBody>
      </p:sp>
      <p:sp>
        <p:nvSpPr>
          <p:cNvPr id="7" name="Rectangle 6"/>
          <p:cNvSpPr/>
          <p:nvPr/>
        </p:nvSpPr>
        <p:spPr bwMode="auto">
          <a:xfrm>
            <a:off x="2304223" y="1010626"/>
            <a:ext cx="3207026" cy="331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/>
              <a:t>Content Link 1</a:t>
            </a:r>
            <a:endParaRPr/>
          </a:p>
        </p:txBody>
      </p:sp>
      <p:sp>
        <p:nvSpPr>
          <p:cNvPr id="8" name="Rectangle 7"/>
          <p:cNvSpPr/>
          <p:nvPr/>
        </p:nvSpPr>
        <p:spPr bwMode="auto">
          <a:xfrm>
            <a:off x="5603186" y="1010626"/>
            <a:ext cx="3207026" cy="331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/>
              <a:t>Content Link 2</a:t>
            </a:r>
            <a:endParaRPr/>
          </a:p>
        </p:txBody>
      </p:sp>
      <p:sp>
        <p:nvSpPr>
          <p:cNvPr id="9" name="Rectangle 8"/>
          <p:cNvSpPr/>
          <p:nvPr/>
        </p:nvSpPr>
        <p:spPr bwMode="auto">
          <a:xfrm>
            <a:off x="8892209" y="1013009"/>
            <a:ext cx="3207026" cy="331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/>
              <a:t>Content Link 3</a:t>
            </a:r>
            <a:endParaRPr/>
          </a:p>
        </p:txBody>
      </p:sp>
      <p:sp>
        <p:nvSpPr>
          <p:cNvPr id="10" name="Rectangle 9"/>
          <p:cNvSpPr/>
          <p:nvPr/>
        </p:nvSpPr>
        <p:spPr bwMode="auto">
          <a:xfrm>
            <a:off x="132522" y="4515816"/>
            <a:ext cx="10137913" cy="331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/>
              <a:t>Navigation Bar</a:t>
            </a:r>
            <a:endParaRPr/>
          </a:p>
        </p:txBody>
      </p:sp>
      <p:sp>
        <p:nvSpPr>
          <p:cNvPr id="11" name="Rectangle 10"/>
          <p:cNvSpPr/>
          <p:nvPr/>
        </p:nvSpPr>
        <p:spPr bwMode="auto">
          <a:xfrm>
            <a:off x="132522" y="2989087"/>
            <a:ext cx="3157328" cy="1432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/>
              <a:t>Article 2</a:t>
            </a:r>
            <a:endParaRPr/>
          </a:p>
        </p:txBody>
      </p:sp>
      <p:sp>
        <p:nvSpPr>
          <p:cNvPr id="12" name="Rectangle 11"/>
          <p:cNvSpPr/>
          <p:nvPr/>
        </p:nvSpPr>
        <p:spPr bwMode="auto">
          <a:xfrm>
            <a:off x="132522" y="1468991"/>
            <a:ext cx="3157328" cy="1432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/>
              <a:t>Article 1</a:t>
            </a:r>
            <a:endParaRPr/>
          </a:p>
        </p:txBody>
      </p:sp>
      <p:grpSp>
        <p:nvGrpSpPr>
          <p:cNvPr id="372880493" name=""/>
          <p:cNvGrpSpPr/>
          <p:nvPr/>
        </p:nvGrpSpPr>
        <p:grpSpPr bwMode="auto">
          <a:xfrm>
            <a:off x="3485320" y="1468218"/>
            <a:ext cx="6785113" cy="1805608"/>
            <a:chOff x="0" y="0"/>
            <a:chExt cx="6785113" cy="180560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0" y="0"/>
              <a:ext cx="6785114" cy="18056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GB"/>
            </a:p>
            <a:p>
              <a:pPr algn="ctr">
                <a:defRPr/>
              </a:pPr>
              <a:endParaRPr lang="en-GB"/>
            </a:p>
            <a:p>
              <a:pPr algn="ctr">
                <a:defRPr/>
              </a:pPr>
              <a:endParaRPr lang="en-GB"/>
            </a:p>
            <a:p>
              <a:pPr algn="ctr">
                <a:defRPr/>
              </a:pPr>
              <a:endParaRPr lang="en-GB"/>
            </a:p>
            <a:p>
              <a:pPr algn="ctr">
                <a:defRPr/>
              </a:pPr>
              <a:endParaRPr lang="en-GB"/>
            </a:p>
          </p:txBody>
        </p:sp>
        <p:grpSp>
          <p:nvGrpSpPr>
            <p:cNvPr id="414429084" name=""/>
            <p:cNvGrpSpPr/>
            <p:nvPr/>
          </p:nvGrpSpPr>
          <p:grpSpPr bwMode="auto">
            <a:xfrm>
              <a:off x="238538" y="72748"/>
              <a:ext cx="6400800" cy="1636918"/>
              <a:chOff x="0" y="0"/>
              <a:chExt cx="6400800" cy="1636918"/>
            </a:xfrm>
          </p:grpSpPr>
          <p:sp>
            <p:nvSpPr>
              <p:cNvPr id="14" name="Rectangle 13"/>
              <p:cNvSpPr/>
              <p:nvPr/>
            </p:nvSpPr>
            <p:spPr bwMode="auto">
              <a:xfrm>
                <a:off x="0" y="0"/>
                <a:ext cx="1921565" cy="163691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GB"/>
                  <a:t>Pic</a:t>
                </a:r>
                <a:endParaRPr/>
              </a:p>
            </p:txBody>
          </p:sp>
          <p:sp>
            <p:nvSpPr>
              <p:cNvPr id="15" name="Rectangle 14"/>
              <p:cNvSpPr/>
              <p:nvPr/>
            </p:nvSpPr>
            <p:spPr bwMode="auto">
              <a:xfrm>
                <a:off x="2117034" y="0"/>
                <a:ext cx="4283765" cy="40764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GB"/>
                  <a:t>Heading</a:t>
                </a:r>
                <a:endParaRPr/>
              </a:p>
            </p:txBody>
          </p:sp>
          <p:sp>
            <p:nvSpPr>
              <p:cNvPr id="16" name="Rectangle 15"/>
              <p:cNvSpPr/>
              <p:nvPr/>
            </p:nvSpPr>
            <p:spPr bwMode="auto">
              <a:xfrm>
                <a:off x="2092186" y="502996"/>
                <a:ext cx="4283765" cy="113392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GB"/>
                  <a:t>Text</a:t>
                </a: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Landing Page Mock Up</a:t>
            </a:r>
            <a:endParaRPr/>
          </a:p>
        </p:txBody>
      </p:sp>
      <p:sp>
        <p:nvSpPr>
          <p:cNvPr id="1323318123" name="Rectangle 5"/>
          <p:cNvSpPr/>
          <p:nvPr/>
        </p:nvSpPr>
        <p:spPr bwMode="auto">
          <a:xfrm>
            <a:off x="838199" y="1825624"/>
            <a:ext cx="10515600" cy="1898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/>
              <a:t>Central Background Image</a:t>
            </a:r>
            <a:endParaRPr/>
          </a:p>
        </p:txBody>
      </p:sp>
      <p:sp>
        <p:nvSpPr>
          <p:cNvPr id="1249522739" name="Rectangle 3"/>
          <p:cNvSpPr/>
          <p:nvPr/>
        </p:nvSpPr>
        <p:spPr bwMode="auto">
          <a:xfrm>
            <a:off x="838199" y="3392831"/>
            <a:ext cx="1987825" cy="331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/>
              <a:t>Logo</a:t>
            </a:r>
            <a:endParaRPr/>
          </a:p>
        </p:txBody>
      </p:sp>
      <p:grpSp>
        <p:nvGrpSpPr>
          <p:cNvPr id="1452549367" name=""/>
          <p:cNvGrpSpPr/>
          <p:nvPr/>
        </p:nvGrpSpPr>
        <p:grpSpPr bwMode="auto">
          <a:xfrm>
            <a:off x="2848710" y="4008217"/>
            <a:ext cx="6785113" cy="1805607"/>
            <a:chOff x="0" y="0"/>
            <a:chExt cx="6785113" cy="1805607"/>
          </a:xfrm>
        </p:grpSpPr>
        <p:sp>
          <p:nvSpPr>
            <p:cNvPr id="1144776487" name="Rectangle 12"/>
            <p:cNvSpPr/>
            <p:nvPr/>
          </p:nvSpPr>
          <p:spPr bwMode="auto">
            <a:xfrm>
              <a:off x="0" y="0"/>
              <a:ext cx="6785113" cy="1805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GB"/>
            </a:p>
            <a:p>
              <a:pPr algn="ctr">
                <a:defRPr/>
              </a:pPr>
              <a:endParaRPr lang="en-GB"/>
            </a:p>
            <a:p>
              <a:pPr algn="ctr">
                <a:defRPr/>
              </a:pPr>
              <a:endParaRPr lang="en-GB"/>
            </a:p>
            <a:p>
              <a:pPr algn="ctr">
                <a:defRPr/>
              </a:pPr>
              <a:endParaRPr lang="en-GB"/>
            </a:p>
            <a:p>
              <a:pPr algn="ctr">
                <a:defRPr/>
              </a:pPr>
              <a:endParaRPr lang="en-GB"/>
            </a:p>
          </p:txBody>
        </p:sp>
        <p:grpSp>
          <p:nvGrpSpPr>
            <p:cNvPr id="372031738" name=""/>
            <p:cNvGrpSpPr/>
            <p:nvPr/>
          </p:nvGrpSpPr>
          <p:grpSpPr bwMode="auto">
            <a:xfrm>
              <a:off x="238538" y="72748"/>
              <a:ext cx="6400798" cy="1636917"/>
              <a:chOff x="0" y="0"/>
              <a:chExt cx="6400798" cy="1636917"/>
            </a:xfrm>
          </p:grpSpPr>
          <p:sp>
            <p:nvSpPr>
              <p:cNvPr id="945783569" name="Rectangle 13"/>
              <p:cNvSpPr/>
              <p:nvPr/>
            </p:nvSpPr>
            <p:spPr bwMode="auto">
              <a:xfrm>
                <a:off x="0" y="0"/>
                <a:ext cx="1921564" cy="163691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GB"/>
                  <a:t>Pic</a:t>
                </a:r>
                <a:endParaRPr/>
              </a:p>
            </p:txBody>
          </p:sp>
          <p:sp>
            <p:nvSpPr>
              <p:cNvPr id="92121187" name="Rectangle 14"/>
              <p:cNvSpPr/>
              <p:nvPr/>
            </p:nvSpPr>
            <p:spPr bwMode="auto">
              <a:xfrm>
                <a:off x="2117034" y="0"/>
                <a:ext cx="4283764" cy="40764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GB"/>
                  <a:t>Heading</a:t>
                </a:r>
                <a:endParaRPr/>
              </a:p>
            </p:txBody>
          </p:sp>
          <p:sp>
            <p:nvSpPr>
              <p:cNvPr id="612802203" name="Rectangle 15"/>
              <p:cNvSpPr/>
              <p:nvPr/>
            </p:nvSpPr>
            <p:spPr bwMode="auto">
              <a:xfrm>
                <a:off x="2092186" y="502995"/>
                <a:ext cx="4283764" cy="113392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GB"/>
                  <a:t>Text</a:t>
                </a:r>
                <a:endParaRPr/>
              </a:p>
            </p:txBody>
          </p:sp>
        </p:grpSp>
      </p:grpSp>
      <p:sp>
        <p:nvSpPr>
          <p:cNvPr id="4" name="Rectangle 3"/>
          <p:cNvSpPr/>
          <p:nvPr/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Content Page Mock Up</a:t>
            </a:r>
            <a:endParaRPr/>
          </a:p>
        </p:txBody>
      </p:sp>
      <p:sp>
        <p:nvSpPr>
          <p:cNvPr id="694913821" name="Rectangle 5"/>
          <p:cNvSpPr/>
          <p:nvPr/>
        </p:nvSpPr>
        <p:spPr bwMode="auto">
          <a:xfrm>
            <a:off x="838199" y="1348917"/>
            <a:ext cx="10515600" cy="1898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/>
              <a:t>Central Background Image</a:t>
            </a:r>
            <a:endParaRPr/>
          </a:p>
        </p:txBody>
      </p:sp>
      <p:sp>
        <p:nvSpPr>
          <p:cNvPr id="510903661" name="Rectangle 3"/>
          <p:cNvSpPr/>
          <p:nvPr/>
        </p:nvSpPr>
        <p:spPr bwMode="auto">
          <a:xfrm>
            <a:off x="838199" y="2916124"/>
            <a:ext cx="1987825" cy="331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/>
              <a:t>Logo</a:t>
            </a:r>
            <a:endParaRPr/>
          </a:p>
        </p:txBody>
      </p:sp>
      <p:sp>
        <p:nvSpPr>
          <p:cNvPr id="855814813" name="Rectangle 9"/>
          <p:cNvSpPr/>
          <p:nvPr/>
        </p:nvSpPr>
        <p:spPr bwMode="auto">
          <a:xfrm flipH="0" flipV="0">
            <a:off x="2826025" y="2916124"/>
            <a:ext cx="8527773" cy="331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/>
              <a:t>Navigation Bar</a:t>
            </a:r>
            <a:endParaRPr/>
          </a:p>
        </p:txBody>
      </p:sp>
      <p:sp>
        <p:nvSpPr>
          <p:cNvPr id="642115774" name="Rectangle 4"/>
          <p:cNvSpPr/>
          <p:nvPr/>
        </p:nvSpPr>
        <p:spPr bwMode="auto">
          <a:xfrm>
            <a:off x="6291470" y="1348917"/>
            <a:ext cx="5062329" cy="331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/>
              <a:t>Login Information</a:t>
            </a:r>
            <a:endParaRPr/>
          </a:p>
        </p:txBody>
      </p:sp>
      <p:grpSp>
        <p:nvGrpSpPr>
          <p:cNvPr id="89522933" name=""/>
          <p:cNvGrpSpPr/>
          <p:nvPr/>
        </p:nvGrpSpPr>
        <p:grpSpPr bwMode="auto">
          <a:xfrm>
            <a:off x="931213" y="3381235"/>
            <a:ext cx="6785113" cy="1805608"/>
            <a:chOff x="0" y="0"/>
            <a:chExt cx="6785113" cy="1805608"/>
          </a:xfrm>
        </p:grpSpPr>
        <p:sp>
          <p:nvSpPr>
            <p:cNvPr id="768153322" name="Rectangle 12"/>
            <p:cNvSpPr/>
            <p:nvPr/>
          </p:nvSpPr>
          <p:spPr bwMode="auto">
            <a:xfrm>
              <a:off x="0" y="0"/>
              <a:ext cx="6785113" cy="1805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GB"/>
            </a:p>
            <a:p>
              <a:pPr algn="ctr">
                <a:defRPr/>
              </a:pPr>
              <a:endParaRPr lang="en-GB"/>
            </a:p>
            <a:p>
              <a:pPr algn="ctr">
                <a:defRPr/>
              </a:pPr>
              <a:endParaRPr lang="en-GB"/>
            </a:p>
            <a:p>
              <a:pPr algn="ctr">
                <a:defRPr/>
              </a:pPr>
              <a:endParaRPr lang="en-GB"/>
            </a:p>
            <a:p>
              <a:pPr algn="ctr">
                <a:defRPr/>
              </a:pPr>
              <a:endParaRPr lang="en-GB"/>
            </a:p>
          </p:txBody>
        </p:sp>
        <p:grpSp>
          <p:nvGrpSpPr>
            <p:cNvPr id="1131252757" name=""/>
            <p:cNvGrpSpPr/>
            <p:nvPr/>
          </p:nvGrpSpPr>
          <p:grpSpPr bwMode="auto">
            <a:xfrm>
              <a:off x="316148" y="84344"/>
              <a:ext cx="6400800" cy="1636918"/>
              <a:chOff x="0" y="0"/>
              <a:chExt cx="6400800" cy="1636918"/>
            </a:xfrm>
          </p:grpSpPr>
          <p:sp>
            <p:nvSpPr>
              <p:cNvPr id="1557658467" name="Rectangle 13"/>
              <p:cNvSpPr/>
              <p:nvPr/>
            </p:nvSpPr>
            <p:spPr bwMode="auto">
              <a:xfrm>
                <a:off x="0" y="0"/>
                <a:ext cx="1921564" cy="163691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GB"/>
                  <a:t>Pic</a:t>
                </a:r>
                <a:endParaRPr/>
              </a:p>
            </p:txBody>
          </p:sp>
          <p:sp>
            <p:nvSpPr>
              <p:cNvPr id="792139277" name="Rectangle 14"/>
              <p:cNvSpPr/>
              <p:nvPr/>
            </p:nvSpPr>
            <p:spPr bwMode="auto">
              <a:xfrm>
                <a:off x="2117034" y="0"/>
                <a:ext cx="4283764" cy="40764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GB"/>
                  <a:t>Heading</a:t>
                </a:r>
                <a:endParaRPr/>
              </a:p>
            </p:txBody>
          </p:sp>
          <p:sp>
            <p:nvSpPr>
              <p:cNvPr id="1905993055" name="Rectangle 15"/>
              <p:cNvSpPr/>
              <p:nvPr/>
            </p:nvSpPr>
            <p:spPr bwMode="auto">
              <a:xfrm>
                <a:off x="2092186" y="502995"/>
                <a:ext cx="4283764" cy="113392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GB"/>
                  <a:t>Text</a:t>
                </a:r>
                <a:endParaRPr/>
              </a:p>
            </p:txBody>
          </p:sp>
        </p:grpSp>
      </p:grpSp>
      <p:sp>
        <p:nvSpPr>
          <p:cNvPr id="891812275" name="Rectangle 6"/>
          <p:cNvSpPr/>
          <p:nvPr/>
        </p:nvSpPr>
        <p:spPr bwMode="auto">
          <a:xfrm>
            <a:off x="7931028" y="3338096"/>
            <a:ext cx="3207025" cy="331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/>
              <a:t>Content Link 1</a:t>
            </a:r>
            <a:endParaRPr/>
          </a:p>
        </p:txBody>
      </p:sp>
      <p:sp>
        <p:nvSpPr>
          <p:cNvPr id="817861650" name="Rectangle 11"/>
          <p:cNvSpPr/>
          <p:nvPr/>
        </p:nvSpPr>
        <p:spPr bwMode="auto">
          <a:xfrm flipH="0" flipV="0">
            <a:off x="7931028" y="3765683"/>
            <a:ext cx="3207025" cy="1432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/>
              <a:t>Article 1</a:t>
            </a:r>
            <a:endParaRPr/>
          </a:p>
        </p:txBody>
      </p:sp>
      <p:grpSp>
        <p:nvGrpSpPr>
          <p:cNvPr id="1208893843" name=""/>
          <p:cNvGrpSpPr/>
          <p:nvPr/>
        </p:nvGrpSpPr>
        <p:grpSpPr bwMode="auto">
          <a:xfrm>
            <a:off x="936501" y="5287377"/>
            <a:ext cx="6785113" cy="1805607"/>
            <a:chOff x="0" y="0"/>
            <a:chExt cx="6785113" cy="1805607"/>
          </a:xfrm>
        </p:grpSpPr>
        <p:sp>
          <p:nvSpPr>
            <p:cNvPr id="1496798758" name="Rectangle 12"/>
            <p:cNvSpPr/>
            <p:nvPr/>
          </p:nvSpPr>
          <p:spPr bwMode="auto">
            <a:xfrm>
              <a:off x="0" y="0"/>
              <a:ext cx="6785113" cy="1805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GB"/>
            </a:p>
            <a:p>
              <a:pPr algn="ctr">
                <a:defRPr/>
              </a:pPr>
              <a:endParaRPr lang="en-GB"/>
            </a:p>
            <a:p>
              <a:pPr algn="ctr">
                <a:defRPr/>
              </a:pPr>
              <a:endParaRPr lang="en-GB"/>
            </a:p>
            <a:p>
              <a:pPr algn="ctr">
                <a:defRPr/>
              </a:pPr>
              <a:endParaRPr lang="en-GB"/>
            </a:p>
            <a:p>
              <a:pPr algn="ctr">
                <a:defRPr/>
              </a:pPr>
              <a:endParaRPr lang="en-GB"/>
            </a:p>
          </p:txBody>
        </p:sp>
        <p:grpSp>
          <p:nvGrpSpPr>
            <p:cNvPr id="2049720072" name=""/>
            <p:cNvGrpSpPr/>
            <p:nvPr/>
          </p:nvGrpSpPr>
          <p:grpSpPr bwMode="auto">
            <a:xfrm>
              <a:off x="238538" y="72748"/>
              <a:ext cx="6400798" cy="1636917"/>
              <a:chOff x="0" y="0"/>
              <a:chExt cx="6400798" cy="1636917"/>
            </a:xfrm>
          </p:grpSpPr>
          <p:sp>
            <p:nvSpPr>
              <p:cNvPr id="1088714732" name="Rectangle 13"/>
              <p:cNvSpPr/>
              <p:nvPr/>
            </p:nvSpPr>
            <p:spPr bwMode="auto">
              <a:xfrm>
                <a:off x="0" y="0"/>
                <a:ext cx="1921564" cy="163691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GB"/>
                  <a:t>Pic</a:t>
                </a:r>
                <a:endParaRPr/>
              </a:p>
            </p:txBody>
          </p:sp>
          <p:sp>
            <p:nvSpPr>
              <p:cNvPr id="871556580" name="Rectangle 14"/>
              <p:cNvSpPr/>
              <p:nvPr/>
            </p:nvSpPr>
            <p:spPr bwMode="auto">
              <a:xfrm>
                <a:off x="2117034" y="0"/>
                <a:ext cx="4283764" cy="40764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GB"/>
                  <a:t>Heading</a:t>
                </a:r>
                <a:endParaRPr/>
              </a:p>
            </p:txBody>
          </p:sp>
          <p:sp>
            <p:nvSpPr>
              <p:cNvPr id="1603159544" name="Rectangle 15"/>
              <p:cNvSpPr/>
              <p:nvPr/>
            </p:nvSpPr>
            <p:spPr bwMode="auto">
              <a:xfrm>
                <a:off x="2092186" y="502995"/>
                <a:ext cx="4283764" cy="113392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GB"/>
                  <a:t>Text</a:t>
                </a:r>
                <a:endParaRPr/>
              </a:p>
            </p:txBody>
          </p:sp>
        </p:grpSp>
      </p:grpSp>
      <p:cxnSp>
        <p:nvCxnSpPr>
          <p:cNvPr id="0" name=""/>
          <p:cNvCxnSpPr>
            <a:cxnSpLocks/>
          </p:cNvCxnSpPr>
          <p:nvPr/>
        </p:nvCxnSpPr>
        <p:spPr bwMode="auto">
          <a:xfrm flipH="0" flipV="0">
            <a:off x="891666" y="5696903"/>
            <a:ext cx="7134930" cy="0"/>
          </a:xfrm>
          <a:prstGeom prst="line">
            <a:avLst/>
          </a:prstGeom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366689" name="Rectangle 6"/>
          <p:cNvSpPr/>
          <p:nvPr/>
        </p:nvSpPr>
        <p:spPr bwMode="auto">
          <a:xfrm>
            <a:off x="7931028" y="5365598"/>
            <a:ext cx="3207025" cy="331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/>
              <a:t>Content Link 2</a:t>
            </a:r>
            <a:endParaRPr/>
          </a:p>
        </p:txBody>
      </p:sp>
      <p:sp>
        <p:nvSpPr>
          <p:cNvPr id="4" name="Rectangle 3"/>
          <p:cNvSpPr/>
          <p:nvPr/>
        </p:nvSpPr>
        <p:spPr bwMode="auto">
          <a:xfrm>
            <a:off x="838199" y="1348917"/>
            <a:ext cx="10515600" cy="4351338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19707620" name="Rectangle 11"/>
          <p:cNvSpPr/>
          <p:nvPr/>
        </p:nvSpPr>
        <p:spPr bwMode="auto">
          <a:xfrm flipH="0" flipV="0">
            <a:off x="7931028" y="5752527"/>
            <a:ext cx="3207025" cy="1432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/>
              <a:t>Article 2</a:t>
            </a:r>
            <a:endParaRPr/>
          </a:p>
        </p:txBody>
      </p:sp>
      <p:sp>
        <p:nvSpPr>
          <p:cNvPr id="165706670" name="Rectangle 8"/>
          <p:cNvSpPr/>
          <p:nvPr/>
        </p:nvSpPr>
        <p:spPr bwMode="auto">
          <a:xfrm>
            <a:off x="7931028" y="7404041"/>
            <a:ext cx="3207025" cy="331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/>
              <a:t>Content Link 3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ONLYOFFICE/7.4.0.163</Application>
  <DocSecurity>0</DocSecurity>
  <PresentationFormat>Widescreen</PresentationFormat>
  <Paragraphs>0</Paragraphs>
  <Slides>4</Slides>
  <Notes>4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Theme 1</vt:lpstr>
      <vt:lpstr>Slide 1</vt:lpstr>
      <vt:lpstr>Slide 2</vt:lpstr>
      <vt:lpstr>Slide 3</vt:lpstr>
      <vt:lpstr>Slide 4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Page Structure Exercise</dc:title>
  <dc:subject/>
  <dc:creator>KYLE MARTIN (1106883)</dc:creator>
  <cp:keywords/>
  <dc:description/>
  <dc:identifier/>
  <dc:language/>
  <cp:lastModifiedBy/>
  <cp:revision>4</cp:revision>
  <dcterms:created xsi:type="dcterms:W3CDTF">2019-09-23T09:48:09Z</dcterms:created>
  <dcterms:modified xsi:type="dcterms:W3CDTF">2024-02-01T11:06:24Z</dcterms:modified>
  <cp:category/>
  <cp:contentStatus/>
  <cp:version/>
</cp:coreProperties>
</file>