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0E34-C927-4F1B-88D5-FCB868502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590A1-2E65-48EA-93CA-7D6F116CE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42615-D969-466D-8D9B-B89B35DF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D2D8-F519-4AC7-9627-8B57AB24FB3F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2D3A-F01C-47AC-BC32-221349AE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C2C4-05C4-4431-9ECB-2EC00277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F65-E280-49B9-BC2D-46F86F0181F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604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EB72-121B-421D-BDE1-18F2B5C8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4606B-2B46-4B30-AE65-26D67366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36DEA-62FB-4432-95EF-2676A0B4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D2D8-F519-4AC7-9627-8B57AB24FB3F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79D7-58E7-4B57-AB15-0C63EA35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E532-7D5C-41DF-BF3C-F675FD25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F65-E280-49B9-BC2D-46F86F0181F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708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FF6B0-16F9-452A-84CD-D7488B18E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386DB-44A5-40E7-A1CA-87C6E8686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68FF-E51C-4110-97A6-70A67631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D2D8-F519-4AC7-9627-8B57AB24FB3F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C075B-FA92-4EC1-80D1-FDC7B5DC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BB36-390C-4DBE-84BB-318F3BA4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F65-E280-49B9-BC2D-46F86F0181F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98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F786-6A83-4926-AC4A-5628F329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D72F-D4C8-495A-8BE5-B26F5AAB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BE1E-0A54-433F-A49B-F182DF63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D2D8-F519-4AC7-9627-8B57AB24FB3F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86BB-9E1E-475A-868F-DC8E3413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FDCD4-BD18-4DF9-B838-448D74CC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F65-E280-49B9-BC2D-46F86F0181F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097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24CC-1BA2-4C29-B3F4-F003A8F7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A6ADD-15A7-4612-A707-35A9CE1F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DCB3-ECA8-47D6-BCC6-E1A60735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D2D8-F519-4AC7-9627-8B57AB24FB3F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39272-8AEA-4D7A-97C5-996C6781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11C47-9F04-42A2-B26F-C5E8C250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F65-E280-49B9-BC2D-46F86F0181F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780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9887-2C29-494A-A6E8-0EEFC22D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4DC0-E93D-4E30-AAFA-75C4CE02F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8098E-974B-44E0-A578-7A873BCBC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644F2-7D6D-4CE5-994F-06E7F20B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D2D8-F519-4AC7-9627-8B57AB24FB3F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FBA89-5663-4067-8B9A-AD9EC6C9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231C9-98B2-40AE-9C27-2D34A197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F65-E280-49B9-BC2D-46F86F0181F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246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ED1D-C031-465E-B114-61B6D9FB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67B5-B48C-440F-8158-6A2954B95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192FB-909E-44AD-9C61-DB1B009A4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3BCCE-54A4-4B30-8291-8133968E8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1594B-7007-46B5-B5D0-DE7666ADF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B92E0-A72F-4E3A-917D-3005DDE5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D2D8-F519-4AC7-9627-8B57AB24FB3F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5B7E2-30C8-41F1-B9D7-2CEC8D78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7C39C-7307-4796-8700-1481587B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F65-E280-49B9-BC2D-46F86F0181F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304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31CD-15C6-4C1D-B573-9B93E69E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DBEA7-67E9-419F-AC29-100FD725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D2D8-F519-4AC7-9627-8B57AB24FB3F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C1E8-DEDF-4898-A76D-361D60FA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B8D36-DDB1-49AE-9B6F-CDCC3649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F65-E280-49B9-BC2D-46F86F0181F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245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688E0-25C7-46BE-AF39-2AC4F58E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D2D8-F519-4AC7-9627-8B57AB24FB3F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EB3B-1AC3-4373-887C-B53C6E04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85F7E-DA7B-402D-944F-EF563445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F65-E280-49B9-BC2D-46F86F0181F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070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EF22-B950-45C0-9D39-13C8010B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F2E0-9ADA-475F-B3AC-D9A63B03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3515B-FD81-4D12-A608-1897C1AEA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F6836-F6CA-470D-9802-AD5A8935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D2D8-F519-4AC7-9627-8B57AB24FB3F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5D6C-C5C6-41BF-B73E-00A0911E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92AF2-D0ED-4BF1-8619-8990608E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F65-E280-49B9-BC2D-46F86F0181F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633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A73E-6D35-4FF4-9F2D-6A504AD0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A0CC9-B7B6-4FDD-8153-81C402CD6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21A88-F4E8-42CC-8BAB-AD382DCEA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144A7-878F-4897-A81D-A4D2AB99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D2D8-F519-4AC7-9627-8B57AB24FB3F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1E3AA-FC97-4923-B435-64A02AA2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1B4B6-0B5E-4996-898F-0DB7DEA8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3F65-E280-49B9-BC2D-46F86F0181F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292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9D681-705A-4C12-865F-7BDBA861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101B8-0D6C-4B2B-A486-122845D8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E16C6-505C-4093-87DD-8206979B3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D2D8-F519-4AC7-9627-8B57AB24FB3F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EAF45-ECE1-4339-AA04-A2A36BC2D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D118B-8208-4BF2-AAB3-58D351CC3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3F65-E280-49B9-BC2D-46F86F0181F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096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C483CB-E500-40D6-BF39-0FFC30A8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30" y="632435"/>
            <a:ext cx="9425286" cy="58710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4F2376-5C3C-4C37-8B58-6F4B59797CEF}"/>
              </a:ext>
            </a:extLst>
          </p:cNvPr>
          <p:cNvCxnSpPr>
            <a:cxnSpLocks/>
          </p:cNvCxnSpPr>
          <p:nvPr/>
        </p:nvCxnSpPr>
        <p:spPr>
          <a:xfrm flipV="1">
            <a:off x="9179725" y="3284376"/>
            <a:ext cx="701393" cy="568144"/>
          </a:xfrm>
          <a:prstGeom prst="straightConnector1">
            <a:avLst/>
          </a:prstGeom>
          <a:ln w="28575">
            <a:solidFill>
              <a:srgbClr val="FC8D62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18E967-7D9D-4527-9881-D39673B8B804}"/>
              </a:ext>
            </a:extLst>
          </p:cNvPr>
          <p:cNvCxnSpPr>
            <a:cxnSpLocks/>
          </p:cNvCxnSpPr>
          <p:nvPr/>
        </p:nvCxnSpPr>
        <p:spPr>
          <a:xfrm flipV="1">
            <a:off x="9189055" y="3755571"/>
            <a:ext cx="757377" cy="96949"/>
          </a:xfrm>
          <a:prstGeom prst="straightConnector1">
            <a:avLst/>
          </a:prstGeom>
          <a:ln w="28575">
            <a:solidFill>
              <a:srgbClr val="FC8D62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AE083E-E8AC-4C8D-8777-5054F69A08D5}"/>
              </a:ext>
            </a:extLst>
          </p:cNvPr>
          <p:cNvCxnSpPr>
            <a:cxnSpLocks/>
          </p:cNvCxnSpPr>
          <p:nvPr/>
        </p:nvCxnSpPr>
        <p:spPr>
          <a:xfrm>
            <a:off x="9189055" y="3852520"/>
            <a:ext cx="692063" cy="383578"/>
          </a:xfrm>
          <a:prstGeom prst="straightConnector1">
            <a:avLst/>
          </a:prstGeom>
          <a:ln w="28575">
            <a:solidFill>
              <a:srgbClr val="FC8D62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62280-D419-48D9-A301-76B8B6DF349F}"/>
              </a:ext>
            </a:extLst>
          </p:cNvPr>
          <p:cNvSpPr txBox="1"/>
          <p:nvPr/>
        </p:nvSpPr>
        <p:spPr>
          <a:xfrm>
            <a:off x="10319659" y="3340072"/>
            <a:ext cx="10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+mj-lt"/>
              </a:rPr>
              <a:t>283 </a:t>
            </a:r>
            <a:r>
              <a:rPr lang="fr-BE" sz="1600" dirty="0">
                <a:latin typeface="+mj-lt"/>
              </a:rPr>
              <a:t>d</a:t>
            </a:r>
            <a:r>
              <a:rPr lang="en-BE" sz="1600" dirty="0" err="1">
                <a:latin typeface="+mj-lt"/>
              </a:rPr>
              <a:t>i</a:t>
            </a:r>
            <a:r>
              <a:rPr lang="fr-BE" sz="1600" dirty="0">
                <a:latin typeface="+mj-lt"/>
              </a:rPr>
              <a:t>s</a:t>
            </a:r>
            <a:r>
              <a:rPr lang="en-BE" sz="1600" dirty="0">
                <a:latin typeface="+mj-lt"/>
              </a:rPr>
              <a:t>e</a:t>
            </a:r>
            <a:r>
              <a:rPr lang="fr-BE" sz="1600" dirty="0">
                <a:latin typeface="+mj-lt"/>
              </a:rPr>
              <a:t>a</a:t>
            </a:r>
            <a:r>
              <a:rPr lang="en-BE" sz="1600" dirty="0">
                <a:latin typeface="+mj-lt"/>
              </a:rPr>
              <a:t>s</a:t>
            </a:r>
            <a:r>
              <a:rPr lang="fr-BE" sz="1600" dirty="0">
                <a:latin typeface="+mj-lt"/>
              </a:rPr>
              <a:t>e</a:t>
            </a:r>
            <a:r>
              <a:rPr lang="en-BE" sz="1600" dirty="0">
                <a:latin typeface="+mj-lt"/>
              </a:rPr>
              <a:t> </a:t>
            </a:r>
            <a:r>
              <a:rPr lang="fr-BE" sz="1600" dirty="0">
                <a:latin typeface="+mj-lt"/>
              </a:rPr>
              <a:t>c</a:t>
            </a:r>
            <a:r>
              <a:rPr lang="en-BE" sz="1600" dirty="0">
                <a:latin typeface="+mj-lt"/>
              </a:rPr>
              <a:t>o</a:t>
            </a:r>
            <a:r>
              <a:rPr lang="fr-BE" sz="1600" dirty="0">
                <a:latin typeface="+mj-lt"/>
              </a:rPr>
              <a:t>n</a:t>
            </a:r>
            <a:r>
              <a:rPr lang="en-BE" sz="1600" dirty="0">
                <a:latin typeface="+mj-lt"/>
              </a:rPr>
              <a:t>c</a:t>
            </a:r>
            <a:r>
              <a:rPr lang="fr-BE" sz="1600" dirty="0">
                <a:latin typeface="+mj-lt"/>
              </a:rPr>
              <a:t>e</a:t>
            </a:r>
            <a:r>
              <a:rPr lang="en-BE" sz="1600" dirty="0">
                <a:latin typeface="+mj-lt"/>
              </a:rPr>
              <a:t>p</a:t>
            </a:r>
            <a:r>
              <a:rPr lang="fr-BE" sz="1600" dirty="0">
                <a:latin typeface="+mj-lt"/>
              </a:rPr>
              <a:t>t</a:t>
            </a:r>
            <a:r>
              <a:rPr lang="en-BE" sz="1600" dirty="0">
                <a:latin typeface="+mj-lt"/>
              </a:rPr>
              <a:t>s</a:t>
            </a:r>
            <a:endParaRPr lang="fr-BE" sz="16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6E9A90-3D87-4A95-9941-DCBDABFEFF4A}"/>
              </a:ext>
            </a:extLst>
          </p:cNvPr>
          <p:cNvSpPr txBox="1"/>
          <p:nvPr/>
        </p:nvSpPr>
        <p:spPr>
          <a:xfrm>
            <a:off x="9918442" y="30837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...</a:t>
            </a:r>
            <a:endParaRPr lang="fr-B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5EA164-03AD-434E-B49F-36191B898526}"/>
              </a:ext>
            </a:extLst>
          </p:cNvPr>
          <p:cNvSpPr txBox="1"/>
          <p:nvPr/>
        </p:nvSpPr>
        <p:spPr>
          <a:xfrm>
            <a:off x="9923153" y="349314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...</a:t>
            </a:r>
            <a:endParaRPr lang="fr-B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21ADDF-0A39-4D8D-BAF6-D9A41395031D}"/>
              </a:ext>
            </a:extLst>
          </p:cNvPr>
          <p:cNvSpPr txBox="1"/>
          <p:nvPr/>
        </p:nvSpPr>
        <p:spPr>
          <a:xfrm>
            <a:off x="9935714" y="39402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...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707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François Liesbeth</dc:creator>
  <cp:lastModifiedBy>François Liesbeth</cp:lastModifiedBy>
  <cp:revision>1</cp:revision>
  <dcterms:created xsi:type="dcterms:W3CDTF">2020-05-05T17:11:47Z</dcterms:created>
  <dcterms:modified xsi:type="dcterms:W3CDTF">2020-05-05T17:14:50Z</dcterms:modified>
</cp:coreProperties>
</file>