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</p:sldIdLst>
  <p:sldSz cx="71691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2F279A-7EF8-4C78-9FE3-07C474CD763D}" v="199" dt="2020-06-02T14:52:18.8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07" d="100"/>
          <a:sy n="207" d="100"/>
        </p:scale>
        <p:origin x="17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çois Liesbeth" userId="3ca9ba9f-ce0c-4547-bb8e-099dd0b0678a" providerId="ADAL" clId="{D52F279A-7EF8-4C78-9FE3-07C474CD763D}"/>
    <pc:docChg chg="undo custSel modSld">
      <pc:chgData name="François Liesbeth" userId="3ca9ba9f-ce0c-4547-bb8e-099dd0b0678a" providerId="ADAL" clId="{D52F279A-7EF8-4C78-9FE3-07C474CD763D}" dt="2020-06-02T14:52:18.846" v="196" actId="1076"/>
      <pc:docMkLst>
        <pc:docMk/>
      </pc:docMkLst>
      <pc:sldChg chg="addSp delSp modSp">
        <pc:chgData name="François Liesbeth" userId="3ca9ba9f-ce0c-4547-bb8e-099dd0b0678a" providerId="ADAL" clId="{D52F279A-7EF8-4C78-9FE3-07C474CD763D}" dt="2020-06-02T14:52:18.846" v="196" actId="1076"/>
        <pc:sldMkLst>
          <pc:docMk/>
          <pc:sldMk cId="1151589946" sldId="256"/>
        </pc:sldMkLst>
        <pc:spChg chg="mod">
          <ac:chgData name="François Liesbeth" userId="3ca9ba9f-ce0c-4547-bb8e-099dd0b0678a" providerId="ADAL" clId="{D52F279A-7EF8-4C78-9FE3-07C474CD763D}" dt="2020-05-29T07:55:40.981" v="0" actId="164"/>
          <ac:spMkLst>
            <pc:docMk/>
            <pc:sldMk cId="1151589946" sldId="256"/>
            <ac:spMk id="4" creationId="{AACF3AAE-89A0-4CDE-874C-2D20A4A0E6AD}"/>
          </ac:spMkLst>
        </pc:spChg>
        <pc:spChg chg="mod">
          <ac:chgData name="François Liesbeth" userId="3ca9ba9f-ce0c-4547-bb8e-099dd0b0678a" providerId="ADAL" clId="{D52F279A-7EF8-4C78-9FE3-07C474CD763D}" dt="2020-05-29T08:00:10.700" v="101" actId="1076"/>
          <ac:spMkLst>
            <pc:docMk/>
            <pc:sldMk cId="1151589946" sldId="256"/>
            <ac:spMk id="5" creationId="{3CFE0686-5AE3-4C26-BC01-54316E7A9311}"/>
          </ac:spMkLst>
        </pc:spChg>
        <pc:spChg chg="mod">
          <ac:chgData name="François Liesbeth" userId="3ca9ba9f-ce0c-4547-bb8e-099dd0b0678a" providerId="ADAL" clId="{D52F279A-7EF8-4C78-9FE3-07C474CD763D}" dt="2020-05-29T07:55:40.981" v="0" actId="164"/>
          <ac:spMkLst>
            <pc:docMk/>
            <pc:sldMk cId="1151589946" sldId="256"/>
            <ac:spMk id="6" creationId="{DF7B6C0E-A12C-47D2-9F85-E16BFB1A50B9}"/>
          </ac:spMkLst>
        </pc:spChg>
        <pc:spChg chg="mod">
          <ac:chgData name="François Liesbeth" userId="3ca9ba9f-ce0c-4547-bb8e-099dd0b0678a" providerId="ADAL" clId="{D52F279A-7EF8-4C78-9FE3-07C474CD763D}" dt="2020-05-29T08:00:29.639" v="109" actId="1076"/>
          <ac:spMkLst>
            <pc:docMk/>
            <pc:sldMk cId="1151589946" sldId="256"/>
            <ac:spMk id="7" creationId="{5AD50843-6761-4110-B1EF-DD64F468DE31}"/>
          </ac:spMkLst>
        </pc:spChg>
        <pc:spChg chg="mod">
          <ac:chgData name="François Liesbeth" userId="3ca9ba9f-ce0c-4547-bb8e-099dd0b0678a" providerId="ADAL" clId="{D52F279A-7EF8-4C78-9FE3-07C474CD763D}" dt="2020-05-29T07:59:58.318" v="97" actId="1076"/>
          <ac:spMkLst>
            <pc:docMk/>
            <pc:sldMk cId="1151589946" sldId="256"/>
            <ac:spMk id="8" creationId="{1AC1EADA-5212-43AE-AA71-B32F0B1864D5}"/>
          </ac:spMkLst>
        </pc:spChg>
        <pc:spChg chg="mod">
          <ac:chgData name="François Liesbeth" userId="3ca9ba9f-ce0c-4547-bb8e-099dd0b0678a" providerId="ADAL" clId="{D52F279A-7EF8-4C78-9FE3-07C474CD763D}" dt="2020-05-29T07:55:40.981" v="0" actId="164"/>
          <ac:spMkLst>
            <pc:docMk/>
            <pc:sldMk cId="1151589946" sldId="256"/>
            <ac:spMk id="9" creationId="{9B844E9C-490E-4D3F-BD10-D46649FB80B3}"/>
          </ac:spMkLst>
        </pc:spChg>
        <pc:spChg chg="mod">
          <ac:chgData name="François Liesbeth" userId="3ca9ba9f-ce0c-4547-bb8e-099dd0b0678a" providerId="ADAL" clId="{D52F279A-7EF8-4C78-9FE3-07C474CD763D}" dt="2020-05-29T08:00:07.930" v="100" actId="1076"/>
          <ac:spMkLst>
            <pc:docMk/>
            <pc:sldMk cId="1151589946" sldId="256"/>
            <ac:spMk id="14" creationId="{D00BBAE0-5A5E-444D-93E0-560AB1807209}"/>
          </ac:spMkLst>
        </pc:spChg>
        <pc:spChg chg="mod">
          <ac:chgData name="François Liesbeth" userId="3ca9ba9f-ce0c-4547-bb8e-099dd0b0678a" providerId="ADAL" clId="{D52F279A-7EF8-4C78-9FE3-07C474CD763D}" dt="2020-05-29T08:00:04.819" v="99" actId="1076"/>
          <ac:spMkLst>
            <pc:docMk/>
            <pc:sldMk cId="1151589946" sldId="256"/>
            <ac:spMk id="30" creationId="{3C044324-16AA-41EA-95CB-822578AB6DBE}"/>
          </ac:spMkLst>
        </pc:spChg>
        <pc:spChg chg="mod">
          <ac:chgData name="François Liesbeth" userId="3ca9ba9f-ce0c-4547-bb8e-099dd0b0678a" providerId="ADAL" clId="{D52F279A-7EF8-4C78-9FE3-07C474CD763D}" dt="2020-05-29T07:55:40.981" v="0" actId="164"/>
          <ac:spMkLst>
            <pc:docMk/>
            <pc:sldMk cId="1151589946" sldId="256"/>
            <ac:spMk id="35" creationId="{842FBFB4-B21C-46D0-AC8B-C4E327516120}"/>
          </ac:spMkLst>
        </pc:spChg>
        <pc:spChg chg="mod">
          <ac:chgData name="François Liesbeth" userId="3ca9ba9f-ce0c-4547-bb8e-099dd0b0678a" providerId="ADAL" clId="{D52F279A-7EF8-4C78-9FE3-07C474CD763D}" dt="2020-05-29T07:55:40.981" v="0" actId="164"/>
          <ac:spMkLst>
            <pc:docMk/>
            <pc:sldMk cId="1151589946" sldId="256"/>
            <ac:spMk id="36" creationId="{92A7F14F-A2F9-4418-A0C2-CE89A08094E9}"/>
          </ac:spMkLst>
        </pc:spChg>
        <pc:spChg chg="mod">
          <ac:chgData name="François Liesbeth" userId="3ca9ba9f-ce0c-4547-bb8e-099dd0b0678a" providerId="ADAL" clId="{D52F279A-7EF8-4C78-9FE3-07C474CD763D}" dt="2020-05-29T07:55:40.981" v="0" actId="164"/>
          <ac:spMkLst>
            <pc:docMk/>
            <pc:sldMk cId="1151589946" sldId="256"/>
            <ac:spMk id="37" creationId="{B2B82D4F-2632-4B01-977B-A8E5253C9E88}"/>
          </ac:spMkLst>
        </pc:spChg>
        <pc:spChg chg="mod">
          <ac:chgData name="François Liesbeth" userId="3ca9ba9f-ce0c-4547-bb8e-099dd0b0678a" providerId="ADAL" clId="{D52F279A-7EF8-4C78-9FE3-07C474CD763D}" dt="2020-05-29T08:00:12.810" v="102" actId="1076"/>
          <ac:spMkLst>
            <pc:docMk/>
            <pc:sldMk cId="1151589946" sldId="256"/>
            <ac:spMk id="55" creationId="{3323636F-8D7D-4135-93F0-85077E3A9623}"/>
          </ac:spMkLst>
        </pc:spChg>
        <pc:spChg chg="mod">
          <ac:chgData name="François Liesbeth" userId="3ca9ba9f-ce0c-4547-bb8e-099dd0b0678a" providerId="ADAL" clId="{D52F279A-7EF8-4C78-9FE3-07C474CD763D}" dt="2020-05-29T08:00:19.428" v="104" actId="1076"/>
          <ac:spMkLst>
            <pc:docMk/>
            <pc:sldMk cId="1151589946" sldId="256"/>
            <ac:spMk id="56" creationId="{0A4CBE21-D894-48C8-86ED-98F1EAF547E5}"/>
          </ac:spMkLst>
        </pc:spChg>
        <pc:spChg chg="add mod">
          <ac:chgData name="François Liesbeth" userId="3ca9ba9f-ce0c-4547-bb8e-099dd0b0678a" providerId="ADAL" clId="{D52F279A-7EF8-4C78-9FE3-07C474CD763D}" dt="2020-05-29T08:00:41.115" v="112" actId="1076"/>
          <ac:spMkLst>
            <pc:docMk/>
            <pc:sldMk cId="1151589946" sldId="256"/>
            <ac:spMk id="58" creationId="{ADB117FF-3B3B-4F58-961D-53AD347DE9B5}"/>
          </ac:spMkLst>
        </pc:spChg>
        <pc:spChg chg="add mod">
          <ac:chgData name="François Liesbeth" userId="3ca9ba9f-ce0c-4547-bb8e-099dd0b0678a" providerId="ADAL" clId="{D52F279A-7EF8-4C78-9FE3-07C474CD763D}" dt="2020-05-29T08:00:34.406" v="111" actId="1076"/>
          <ac:spMkLst>
            <pc:docMk/>
            <pc:sldMk cId="1151589946" sldId="256"/>
            <ac:spMk id="59" creationId="{2A6AF045-D99C-4D6A-AD14-0C45ADB21F24}"/>
          </ac:spMkLst>
        </pc:spChg>
        <pc:spChg chg="add mod">
          <ac:chgData name="François Liesbeth" userId="3ca9ba9f-ce0c-4547-bb8e-099dd0b0678a" providerId="ADAL" clId="{D52F279A-7EF8-4C78-9FE3-07C474CD763D}" dt="2020-05-29T07:59:48.317" v="96" actId="164"/>
          <ac:spMkLst>
            <pc:docMk/>
            <pc:sldMk cId="1151589946" sldId="256"/>
            <ac:spMk id="60" creationId="{5FDCC58A-DD29-4A3B-AB8F-5F9047C8ECBA}"/>
          </ac:spMkLst>
        </pc:spChg>
        <pc:spChg chg="add mod">
          <ac:chgData name="François Liesbeth" userId="3ca9ba9f-ce0c-4547-bb8e-099dd0b0678a" providerId="ADAL" clId="{D52F279A-7EF8-4C78-9FE3-07C474CD763D}" dt="2020-05-29T07:59:48.317" v="96" actId="164"/>
          <ac:spMkLst>
            <pc:docMk/>
            <pc:sldMk cId="1151589946" sldId="256"/>
            <ac:spMk id="61" creationId="{55E7A155-A299-4F22-9F4D-AF44CF9937D5}"/>
          </ac:spMkLst>
        </pc:spChg>
        <pc:spChg chg="add mod">
          <ac:chgData name="François Liesbeth" userId="3ca9ba9f-ce0c-4547-bb8e-099dd0b0678a" providerId="ADAL" clId="{D52F279A-7EF8-4C78-9FE3-07C474CD763D}" dt="2020-05-29T08:00:02.780" v="98" actId="1076"/>
          <ac:spMkLst>
            <pc:docMk/>
            <pc:sldMk cId="1151589946" sldId="256"/>
            <ac:spMk id="62" creationId="{C7B44C5B-A2FB-47DE-9B60-6E0084C13CB2}"/>
          </ac:spMkLst>
        </pc:spChg>
        <pc:spChg chg="add mod">
          <ac:chgData name="François Liesbeth" userId="3ca9ba9f-ce0c-4547-bb8e-099dd0b0678a" providerId="ADAL" clId="{D52F279A-7EF8-4C78-9FE3-07C474CD763D}" dt="2020-05-29T07:59:48.317" v="96" actId="164"/>
          <ac:spMkLst>
            <pc:docMk/>
            <pc:sldMk cId="1151589946" sldId="256"/>
            <ac:spMk id="63" creationId="{B32196CB-18B4-4EEA-8D84-512604121092}"/>
          </ac:spMkLst>
        </pc:spChg>
        <pc:spChg chg="add mod">
          <ac:chgData name="François Liesbeth" userId="3ca9ba9f-ce0c-4547-bb8e-099dd0b0678a" providerId="ADAL" clId="{D52F279A-7EF8-4C78-9FE3-07C474CD763D}" dt="2020-06-02T14:51:56.393" v="189" actId="1076"/>
          <ac:spMkLst>
            <pc:docMk/>
            <pc:sldMk cId="1151589946" sldId="256"/>
            <ac:spMk id="69" creationId="{37FF502B-EB95-4D17-8604-CB2DEC25E4D7}"/>
          </ac:spMkLst>
        </pc:spChg>
        <pc:spChg chg="add mod">
          <ac:chgData name="François Liesbeth" userId="3ca9ba9f-ce0c-4547-bb8e-099dd0b0678a" providerId="ADAL" clId="{D52F279A-7EF8-4C78-9FE3-07C474CD763D}" dt="2020-06-02T14:52:00.947" v="191" actId="1076"/>
          <ac:spMkLst>
            <pc:docMk/>
            <pc:sldMk cId="1151589946" sldId="256"/>
            <ac:spMk id="70" creationId="{F3983346-AD23-4F1B-A427-8CFD8D70CBC7}"/>
          </ac:spMkLst>
        </pc:spChg>
        <pc:spChg chg="add mod">
          <ac:chgData name="François Liesbeth" userId="3ca9ba9f-ce0c-4547-bb8e-099dd0b0678a" providerId="ADAL" clId="{D52F279A-7EF8-4C78-9FE3-07C474CD763D}" dt="2020-06-02T14:52:18.846" v="196" actId="1076"/>
          <ac:spMkLst>
            <pc:docMk/>
            <pc:sldMk cId="1151589946" sldId="256"/>
            <ac:spMk id="73" creationId="{8993624A-5A6B-44DC-80D9-0FE4A8FD02DD}"/>
          </ac:spMkLst>
        </pc:spChg>
        <pc:spChg chg="mod">
          <ac:chgData name="François Liesbeth" userId="3ca9ba9f-ce0c-4547-bb8e-099dd0b0678a" providerId="ADAL" clId="{D52F279A-7EF8-4C78-9FE3-07C474CD763D}" dt="2020-06-02T14:43:53.970" v="151" actId="1076"/>
          <ac:spMkLst>
            <pc:docMk/>
            <pc:sldMk cId="1151589946" sldId="256"/>
            <ac:spMk id="133" creationId="{A7E6A1DC-1099-4D62-B605-8FC591C39283}"/>
          </ac:spMkLst>
        </pc:spChg>
        <pc:spChg chg="mod">
          <ac:chgData name="François Liesbeth" userId="3ca9ba9f-ce0c-4547-bb8e-099dd0b0678a" providerId="ADAL" clId="{D52F279A-7EF8-4C78-9FE3-07C474CD763D}" dt="2020-06-02T14:43:26.102" v="147" actId="1076"/>
          <ac:spMkLst>
            <pc:docMk/>
            <pc:sldMk cId="1151589946" sldId="256"/>
            <ac:spMk id="134" creationId="{52D3C02E-5BCE-46BF-8C14-622B19905603}"/>
          </ac:spMkLst>
        </pc:spChg>
        <pc:spChg chg="mod">
          <ac:chgData name="François Liesbeth" userId="3ca9ba9f-ce0c-4547-bb8e-099dd0b0678a" providerId="ADAL" clId="{D52F279A-7EF8-4C78-9FE3-07C474CD763D}" dt="2020-06-02T14:51:48.409" v="186" actId="1076"/>
          <ac:spMkLst>
            <pc:docMk/>
            <pc:sldMk cId="1151589946" sldId="256"/>
            <ac:spMk id="142" creationId="{48229EB8-4D2C-4C2C-95C4-ACA62BFD0F4D}"/>
          </ac:spMkLst>
        </pc:spChg>
        <pc:spChg chg="mod">
          <ac:chgData name="François Liesbeth" userId="3ca9ba9f-ce0c-4547-bb8e-099dd0b0678a" providerId="ADAL" clId="{D52F279A-7EF8-4C78-9FE3-07C474CD763D}" dt="2020-06-02T14:51:32.865" v="183" actId="1076"/>
          <ac:spMkLst>
            <pc:docMk/>
            <pc:sldMk cId="1151589946" sldId="256"/>
            <ac:spMk id="150" creationId="{CDFB6250-87A7-42F6-B4A2-2D967468A29D}"/>
          </ac:spMkLst>
        </pc:spChg>
        <pc:spChg chg="mod">
          <ac:chgData name="François Liesbeth" userId="3ca9ba9f-ce0c-4547-bb8e-099dd0b0678a" providerId="ADAL" clId="{D52F279A-7EF8-4C78-9FE3-07C474CD763D}" dt="2020-06-02T14:51:53.160" v="187" actId="1076"/>
          <ac:spMkLst>
            <pc:docMk/>
            <pc:sldMk cId="1151589946" sldId="256"/>
            <ac:spMk id="152" creationId="{EDF33546-F971-4152-BB11-B7418A838ADD}"/>
          </ac:spMkLst>
        </pc:spChg>
        <pc:spChg chg="mod">
          <ac:chgData name="François Liesbeth" userId="3ca9ba9f-ce0c-4547-bb8e-099dd0b0678a" providerId="ADAL" clId="{D52F279A-7EF8-4C78-9FE3-07C474CD763D}" dt="2020-06-02T14:52:04.345" v="192" actId="1076"/>
          <ac:spMkLst>
            <pc:docMk/>
            <pc:sldMk cId="1151589946" sldId="256"/>
            <ac:spMk id="155" creationId="{D4CBD8D9-3DE1-4BFC-AC0C-6329CA7D8434}"/>
          </ac:spMkLst>
        </pc:spChg>
        <pc:grpChg chg="add mod">
          <ac:chgData name="François Liesbeth" userId="3ca9ba9f-ce0c-4547-bb8e-099dd0b0678a" providerId="ADAL" clId="{D52F279A-7EF8-4C78-9FE3-07C474CD763D}" dt="2020-05-29T07:59:48.317" v="96" actId="164"/>
          <ac:grpSpMkLst>
            <pc:docMk/>
            <pc:sldMk cId="1151589946" sldId="256"/>
            <ac:grpSpMk id="57" creationId="{62961D8C-51F0-4412-AC6F-6A6F8CE95211}"/>
          </ac:grpSpMkLst>
        </pc:grpChg>
        <pc:grpChg chg="add del mod">
          <ac:chgData name="François Liesbeth" userId="3ca9ba9f-ce0c-4547-bb8e-099dd0b0678a" providerId="ADAL" clId="{D52F279A-7EF8-4C78-9FE3-07C474CD763D}" dt="2020-05-29T08:02:35.143" v="119" actId="478"/>
          <ac:grpSpMkLst>
            <pc:docMk/>
            <pc:sldMk cId="1151589946" sldId="256"/>
            <ac:grpSpMk id="64" creationId="{D77BF2F9-7F2F-4603-9280-4A4687E149C4}"/>
          </ac:grpSpMkLst>
        </pc:grpChg>
        <pc:grpChg chg="add del mod">
          <ac:chgData name="François Liesbeth" userId="3ca9ba9f-ce0c-4547-bb8e-099dd0b0678a" providerId="ADAL" clId="{D52F279A-7EF8-4C78-9FE3-07C474CD763D}" dt="2020-05-29T08:02:57.503" v="123" actId="478"/>
          <ac:grpSpMkLst>
            <pc:docMk/>
            <pc:sldMk cId="1151589946" sldId="256"/>
            <ac:grpSpMk id="70" creationId="{51136144-68D0-4D22-9449-3CF3EA0609D2}"/>
          </ac:grpSpMkLst>
        </pc:grpChg>
        <pc:grpChg chg="add del">
          <ac:chgData name="François Liesbeth" userId="3ca9ba9f-ce0c-4547-bb8e-099dd0b0678a" providerId="ADAL" clId="{D52F279A-7EF8-4C78-9FE3-07C474CD763D}" dt="2020-05-29T08:02:55.673" v="122"/>
          <ac:grpSpMkLst>
            <pc:docMk/>
            <pc:sldMk cId="1151589946" sldId="256"/>
            <ac:grpSpMk id="99" creationId="{6813295D-3F02-4C5E-B8E4-A8BE45B20FA0}"/>
          </ac:grpSpMkLst>
        </pc:grpChg>
        <pc:grpChg chg="add mod">
          <ac:chgData name="François Liesbeth" userId="3ca9ba9f-ce0c-4547-bb8e-099dd0b0678a" providerId="ADAL" clId="{D52F279A-7EF8-4C78-9FE3-07C474CD763D}" dt="2020-06-02T14:43:02.183" v="142" actId="1076"/>
          <ac:grpSpMkLst>
            <pc:docMk/>
            <pc:sldMk cId="1151589946" sldId="256"/>
            <ac:grpSpMk id="128" creationId="{AD4CA5E5-6E14-4DEF-A918-D148190BA4E5}"/>
          </ac:grpSpMkLst>
        </pc:grpChg>
        <pc:cxnChg chg="mod">
          <ac:chgData name="François Liesbeth" userId="3ca9ba9f-ce0c-4547-bb8e-099dd0b0678a" providerId="ADAL" clId="{D52F279A-7EF8-4C78-9FE3-07C474CD763D}" dt="2020-05-29T08:02:35.143" v="119" actId="478"/>
          <ac:cxnSpMkLst>
            <pc:docMk/>
            <pc:sldMk cId="1151589946" sldId="256"/>
            <ac:cxnSpMk id="17" creationId="{7049CF98-5E5E-4391-9187-A4630C7EB865}"/>
          </ac:cxnSpMkLst>
        </pc:cxnChg>
        <pc:cxnChg chg="mod">
          <ac:chgData name="François Liesbeth" userId="3ca9ba9f-ce0c-4547-bb8e-099dd0b0678a" providerId="ADAL" clId="{D52F279A-7EF8-4C78-9FE3-07C474CD763D}" dt="2020-05-29T08:02:35.143" v="119" actId="478"/>
          <ac:cxnSpMkLst>
            <pc:docMk/>
            <pc:sldMk cId="1151589946" sldId="256"/>
            <ac:cxnSpMk id="19" creationId="{9F8E0585-05BE-4896-8EDD-7B02E76CF54C}"/>
          </ac:cxnSpMkLst>
        </pc:cxnChg>
        <pc:cxnChg chg="mod">
          <ac:chgData name="François Liesbeth" userId="3ca9ba9f-ce0c-4547-bb8e-099dd0b0678a" providerId="ADAL" clId="{D52F279A-7EF8-4C78-9FE3-07C474CD763D}" dt="2020-05-29T08:02:35.143" v="119" actId="478"/>
          <ac:cxnSpMkLst>
            <pc:docMk/>
            <pc:sldMk cId="1151589946" sldId="256"/>
            <ac:cxnSpMk id="22" creationId="{27032D26-C5D2-4704-9F90-A6C5687D8FC0}"/>
          </ac:cxnSpMkLst>
        </pc:cxnChg>
        <pc:cxnChg chg="mod">
          <ac:chgData name="François Liesbeth" userId="3ca9ba9f-ce0c-4547-bb8e-099dd0b0678a" providerId="ADAL" clId="{D52F279A-7EF8-4C78-9FE3-07C474CD763D}" dt="2020-05-29T08:02:35.143" v="119" actId="478"/>
          <ac:cxnSpMkLst>
            <pc:docMk/>
            <pc:sldMk cId="1151589946" sldId="256"/>
            <ac:cxnSpMk id="24" creationId="{5D678476-5E11-4396-98EE-9919CC487441}"/>
          </ac:cxnSpMkLst>
        </pc:cxnChg>
        <pc:cxnChg chg="add del mod">
          <ac:chgData name="François Liesbeth" userId="3ca9ba9f-ce0c-4547-bb8e-099dd0b0678a" providerId="ADAL" clId="{D52F279A-7EF8-4C78-9FE3-07C474CD763D}" dt="2020-06-02T14:50:26.699" v="166" actId="478"/>
          <ac:cxnSpMkLst>
            <pc:docMk/>
            <pc:sldMk cId="1151589946" sldId="256"/>
            <ac:cxnSpMk id="31" creationId="{ADA4705E-2415-42AE-B6F3-46B04E1BA615}"/>
          </ac:cxnSpMkLst>
        </pc:cxnChg>
        <pc:cxnChg chg="mod">
          <ac:chgData name="François Liesbeth" userId="3ca9ba9f-ce0c-4547-bb8e-099dd0b0678a" providerId="ADAL" clId="{D52F279A-7EF8-4C78-9FE3-07C474CD763D}" dt="2020-05-29T08:02:35.143" v="119" actId="478"/>
          <ac:cxnSpMkLst>
            <pc:docMk/>
            <pc:sldMk cId="1151589946" sldId="256"/>
            <ac:cxnSpMk id="32" creationId="{8DE18EDC-CD5A-4B4F-BBDB-E6C85A9AF599}"/>
          </ac:cxnSpMkLst>
        </pc:cxnChg>
        <pc:cxnChg chg="add del mod">
          <ac:chgData name="François Liesbeth" userId="3ca9ba9f-ce0c-4547-bb8e-099dd0b0678a" providerId="ADAL" clId="{D52F279A-7EF8-4C78-9FE3-07C474CD763D}" dt="2020-06-02T14:50:08.819" v="164" actId="478"/>
          <ac:cxnSpMkLst>
            <pc:docMk/>
            <pc:sldMk cId="1151589946" sldId="256"/>
            <ac:cxnSpMk id="34" creationId="{6ADFBCB6-7B05-492B-AD71-F0B28B71A754}"/>
          </ac:cxnSpMkLst>
        </pc:cxnChg>
        <pc:cxnChg chg="mod">
          <ac:chgData name="François Liesbeth" userId="3ca9ba9f-ce0c-4547-bb8e-099dd0b0678a" providerId="ADAL" clId="{D52F279A-7EF8-4C78-9FE3-07C474CD763D}" dt="2020-05-29T08:02:35.143" v="119" actId="478"/>
          <ac:cxnSpMkLst>
            <pc:docMk/>
            <pc:sldMk cId="1151589946" sldId="256"/>
            <ac:cxnSpMk id="34" creationId="{7E44F8DD-E565-4A94-A1A9-4C12FEC54606}"/>
          </ac:cxnSpMkLst>
        </pc:cxnChg>
        <pc:cxnChg chg="add mod">
          <ac:chgData name="François Liesbeth" userId="3ca9ba9f-ce0c-4547-bb8e-099dd0b0678a" providerId="ADAL" clId="{D52F279A-7EF8-4C78-9FE3-07C474CD763D}" dt="2020-06-02T14:43:02.183" v="142" actId="1076"/>
          <ac:cxnSpMkLst>
            <pc:docMk/>
            <pc:sldMk cId="1151589946" sldId="256"/>
            <ac:cxnSpMk id="37" creationId="{E35D676C-A3FF-4BBB-A78D-73A94C687F09}"/>
          </ac:cxnSpMkLst>
        </pc:cxnChg>
        <pc:cxnChg chg="mod">
          <ac:chgData name="François Liesbeth" userId="3ca9ba9f-ce0c-4547-bb8e-099dd0b0678a" providerId="ADAL" clId="{D52F279A-7EF8-4C78-9FE3-07C474CD763D}" dt="2020-05-29T08:02:35.143" v="119" actId="478"/>
          <ac:cxnSpMkLst>
            <pc:docMk/>
            <pc:sldMk cId="1151589946" sldId="256"/>
            <ac:cxnSpMk id="38" creationId="{84F13530-1FFA-4CD7-B2B2-89BECAF4725D}"/>
          </ac:cxnSpMkLst>
        </pc:cxnChg>
        <pc:cxnChg chg="mod">
          <ac:chgData name="François Liesbeth" userId="3ca9ba9f-ce0c-4547-bb8e-099dd0b0678a" providerId="ADAL" clId="{D52F279A-7EF8-4C78-9FE3-07C474CD763D}" dt="2020-05-29T08:02:35.143" v="119" actId="478"/>
          <ac:cxnSpMkLst>
            <pc:docMk/>
            <pc:sldMk cId="1151589946" sldId="256"/>
            <ac:cxnSpMk id="41" creationId="{CA318512-8247-4CCB-AD5C-60889DDF32CA}"/>
          </ac:cxnSpMkLst>
        </pc:cxnChg>
        <pc:cxnChg chg="add mod">
          <ac:chgData name="François Liesbeth" userId="3ca9ba9f-ce0c-4547-bb8e-099dd0b0678a" providerId="ADAL" clId="{D52F279A-7EF8-4C78-9FE3-07C474CD763D}" dt="2020-06-02T14:44:14.564" v="161" actId="14100"/>
          <ac:cxnSpMkLst>
            <pc:docMk/>
            <pc:sldMk cId="1151589946" sldId="256"/>
            <ac:cxnSpMk id="46" creationId="{38266B32-16EB-4B27-BE32-E3733A557C46}"/>
          </ac:cxnSpMkLst>
        </pc:cxnChg>
        <pc:cxnChg chg="add mod">
          <ac:chgData name="François Liesbeth" userId="3ca9ba9f-ce0c-4547-bb8e-099dd0b0678a" providerId="ADAL" clId="{D52F279A-7EF8-4C78-9FE3-07C474CD763D}" dt="2020-06-02T14:52:12.307" v="194" actId="14100"/>
          <ac:cxnSpMkLst>
            <pc:docMk/>
            <pc:sldMk cId="1151589946" sldId="256"/>
            <ac:cxnSpMk id="49" creationId="{4639B6C3-DA1E-410D-A65B-199F6EDFCBDF}"/>
          </ac:cxnSpMkLst>
        </pc:cxnChg>
        <pc:cxnChg chg="add mod">
          <ac:chgData name="François Liesbeth" userId="3ca9ba9f-ce0c-4547-bb8e-099dd0b0678a" providerId="ADAL" clId="{D52F279A-7EF8-4C78-9FE3-07C474CD763D}" dt="2020-06-02T14:50:49.551" v="173" actId="14100"/>
          <ac:cxnSpMkLst>
            <pc:docMk/>
            <pc:sldMk cId="1151589946" sldId="256"/>
            <ac:cxnSpMk id="55" creationId="{27540A8C-96DA-4FA6-8325-68A6E01426B1}"/>
          </ac:cxnSpMkLst>
        </pc:cxnChg>
        <pc:cxnChg chg="add mod">
          <ac:chgData name="François Liesbeth" userId="3ca9ba9f-ce0c-4547-bb8e-099dd0b0678a" providerId="ADAL" clId="{D52F279A-7EF8-4C78-9FE3-07C474CD763D}" dt="2020-06-02T14:51:02.847" v="177" actId="14100"/>
          <ac:cxnSpMkLst>
            <pc:docMk/>
            <pc:sldMk cId="1151589946" sldId="256"/>
            <ac:cxnSpMk id="60" creationId="{FFD485A1-6738-4255-B971-66FFADD8F7E8}"/>
          </ac:cxnSpMkLst>
        </pc:cxnChg>
        <pc:cxnChg chg="mod">
          <ac:chgData name="François Liesbeth" userId="3ca9ba9f-ce0c-4547-bb8e-099dd0b0678a" providerId="ADAL" clId="{D52F279A-7EF8-4C78-9FE3-07C474CD763D}" dt="2020-05-29T08:02:57.503" v="123" actId="478"/>
          <ac:cxnSpMkLst>
            <pc:docMk/>
            <pc:sldMk cId="1151589946" sldId="256"/>
            <ac:cxnSpMk id="85" creationId="{5AEFD841-A217-44A2-A793-A4C545D17BD0}"/>
          </ac:cxnSpMkLst>
        </pc:cxnChg>
        <pc:cxnChg chg="mod">
          <ac:chgData name="François Liesbeth" userId="3ca9ba9f-ce0c-4547-bb8e-099dd0b0678a" providerId="ADAL" clId="{D52F279A-7EF8-4C78-9FE3-07C474CD763D}" dt="2020-05-29T08:02:57.503" v="123" actId="478"/>
          <ac:cxnSpMkLst>
            <pc:docMk/>
            <pc:sldMk cId="1151589946" sldId="256"/>
            <ac:cxnSpMk id="86" creationId="{2664A2F6-5718-48BD-92D4-395FB436D3FE}"/>
          </ac:cxnSpMkLst>
        </pc:cxnChg>
        <pc:cxnChg chg="mod">
          <ac:chgData name="François Liesbeth" userId="3ca9ba9f-ce0c-4547-bb8e-099dd0b0678a" providerId="ADAL" clId="{D52F279A-7EF8-4C78-9FE3-07C474CD763D}" dt="2020-05-29T08:02:57.503" v="123" actId="478"/>
          <ac:cxnSpMkLst>
            <pc:docMk/>
            <pc:sldMk cId="1151589946" sldId="256"/>
            <ac:cxnSpMk id="87" creationId="{2AAF370F-1B7D-4FAF-AF23-83B9F2F77832}"/>
          </ac:cxnSpMkLst>
        </pc:cxnChg>
        <pc:cxnChg chg="mod">
          <ac:chgData name="François Liesbeth" userId="3ca9ba9f-ce0c-4547-bb8e-099dd0b0678a" providerId="ADAL" clId="{D52F279A-7EF8-4C78-9FE3-07C474CD763D}" dt="2020-05-29T08:02:57.503" v="123" actId="478"/>
          <ac:cxnSpMkLst>
            <pc:docMk/>
            <pc:sldMk cId="1151589946" sldId="256"/>
            <ac:cxnSpMk id="88" creationId="{65B28E2A-8030-4078-BBD9-FB05D9BB7783}"/>
          </ac:cxnSpMkLst>
        </pc:cxnChg>
        <pc:cxnChg chg="mod">
          <ac:chgData name="François Liesbeth" userId="3ca9ba9f-ce0c-4547-bb8e-099dd0b0678a" providerId="ADAL" clId="{D52F279A-7EF8-4C78-9FE3-07C474CD763D}" dt="2020-05-29T08:02:57.503" v="123" actId="478"/>
          <ac:cxnSpMkLst>
            <pc:docMk/>
            <pc:sldMk cId="1151589946" sldId="256"/>
            <ac:cxnSpMk id="90" creationId="{D5BC3B88-3299-464C-8B72-3097ACD0D5BD}"/>
          </ac:cxnSpMkLst>
        </pc:cxnChg>
        <pc:cxnChg chg="mod">
          <ac:chgData name="François Liesbeth" userId="3ca9ba9f-ce0c-4547-bb8e-099dd0b0678a" providerId="ADAL" clId="{D52F279A-7EF8-4C78-9FE3-07C474CD763D}" dt="2020-05-29T08:02:57.503" v="123" actId="478"/>
          <ac:cxnSpMkLst>
            <pc:docMk/>
            <pc:sldMk cId="1151589946" sldId="256"/>
            <ac:cxnSpMk id="91" creationId="{0A3045D3-24F1-4009-BE8D-5A8E1C591F72}"/>
          </ac:cxnSpMkLst>
        </pc:cxnChg>
        <pc:cxnChg chg="mod">
          <ac:chgData name="François Liesbeth" userId="3ca9ba9f-ce0c-4547-bb8e-099dd0b0678a" providerId="ADAL" clId="{D52F279A-7EF8-4C78-9FE3-07C474CD763D}" dt="2020-05-29T08:02:57.503" v="123" actId="478"/>
          <ac:cxnSpMkLst>
            <pc:docMk/>
            <pc:sldMk cId="1151589946" sldId="256"/>
            <ac:cxnSpMk id="95" creationId="{8D11BDF8-7F82-4F69-97BA-E3D954BE1093}"/>
          </ac:cxnSpMkLst>
        </pc:cxnChg>
        <pc:cxnChg chg="mod">
          <ac:chgData name="François Liesbeth" userId="3ca9ba9f-ce0c-4547-bb8e-099dd0b0678a" providerId="ADAL" clId="{D52F279A-7EF8-4C78-9FE3-07C474CD763D}" dt="2020-05-29T08:02:57.503" v="123" actId="478"/>
          <ac:cxnSpMkLst>
            <pc:docMk/>
            <pc:sldMk cId="1151589946" sldId="256"/>
            <ac:cxnSpMk id="96" creationId="{7B306384-1840-4E36-ADDF-8BB023DEA368}"/>
          </ac:cxnSpMkLst>
        </pc:cxnChg>
        <pc:cxnChg chg="del mod">
          <ac:chgData name="François Liesbeth" userId="3ca9ba9f-ce0c-4547-bb8e-099dd0b0678a" providerId="ADAL" clId="{D52F279A-7EF8-4C78-9FE3-07C474CD763D}" dt="2020-06-02T14:42:22.562" v="127" actId="478"/>
          <ac:cxnSpMkLst>
            <pc:docMk/>
            <pc:sldMk cId="1151589946" sldId="256"/>
            <ac:cxnSpMk id="144" creationId="{EBBE5172-19B5-4DE5-9543-C7B7137B0BA1}"/>
          </ac:cxnSpMkLst>
        </pc:cxnChg>
        <pc:cxnChg chg="mod">
          <ac:chgData name="François Liesbeth" userId="3ca9ba9f-ce0c-4547-bb8e-099dd0b0678a" providerId="ADAL" clId="{D52F279A-7EF8-4C78-9FE3-07C474CD763D}" dt="2020-06-02T14:51:43.529" v="185" actId="14100"/>
          <ac:cxnSpMkLst>
            <pc:docMk/>
            <pc:sldMk cId="1151589946" sldId="256"/>
            <ac:cxnSpMk id="146" creationId="{18125877-7B0E-4751-9D45-3F9743EB9B49}"/>
          </ac:cxnSpMkLst>
        </pc:cxnChg>
        <pc:cxnChg chg="mod">
          <ac:chgData name="François Liesbeth" userId="3ca9ba9f-ce0c-4547-bb8e-099dd0b0678a" providerId="ADAL" clId="{D52F279A-7EF8-4C78-9FE3-07C474CD763D}" dt="2020-06-02T14:51:28.207" v="182" actId="14100"/>
          <ac:cxnSpMkLst>
            <pc:docMk/>
            <pc:sldMk cId="1151589946" sldId="256"/>
            <ac:cxnSpMk id="148" creationId="{9AA3564B-8548-419C-80F4-28D71D870320}"/>
          </ac:cxnSpMkLst>
        </pc:cxnChg>
        <pc:cxnChg chg="mod">
          <ac:chgData name="François Liesbeth" userId="3ca9ba9f-ce0c-4547-bb8e-099dd0b0678a" providerId="ADAL" clId="{D52F279A-7EF8-4C78-9FE3-07C474CD763D}" dt="2020-06-02T14:51:19.238" v="180" actId="14100"/>
          <ac:cxnSpMkLst>
            <pc:docMk/>
            <pc:sldMk cId="1151589946" sldId="256"/>
            <ac:cxnSpMk id="149" creationId="{34290265-C97A-4AEC-B7CA-AD6AC751B582}"/>
          </ac:cxnSpMkLst>
        </pc:cxnChg>
        <pc:cxnChg chg="del mod">
          <ac:chgData name="François Liesbeth" userId="3ca9ba9f-ce0c-4547-bb8e-099dd0b0678a" providerId="ADAL" clId="{D52F279A-7EF8-4C78-9FE3-07C474CD763D}" dt="2020-06-02T14:42:37.398" v="132" actId="478"/>
          <ac:cxnSpMkLst>
            <pc:docMk/>
            <pc:sldMk cId="1151589946" sldId="256"/>
            <ac:cxnSpMk id="153" creationId="{A5BC375F-7B36-47BB-9708-A8AE43B55C7D}"/>
          </ac:cxnSpMkLst>
        </pc:cxnChg>
        <pc:cxnChg chg="del mod">
          <ac:chgData name="François Liesbeth" userId="3ca9ba9f-ce0c-4547-bb8e-099dd0b0678a" providerId="ADAL" clId="{D52F279A-7EF8-4C78-9FE3-07C474CD763D}" dt="2020-06-02T14:43:55.822" v="152" actId="478"/>
          <ac:cxnSpMkLst>
            <pc:docMk/>
            <pc:sldMk cId="1151589946" sldId="256"/>
            <ac:cxnSpMk id="154" creationId="{34020A3F-62CC-41D4-81D1-06418D9F1A1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6144" y="589241"/>
            <a:ext cx="5376863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144" y="1891070"/>
            <a:ext cx="5376863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370B-1A64-4A30-93AE-94F20CA25A57}" type="datetimeFigureOut">
              <a:rPr lang="fr-BE" smtClean="0"/>
              <a:t>02-06-20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08E7-1D65-4B92-A5B9-7E3E0F9D1FEC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760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370B-1A64-4A30-93AE-94F20CA25A57}" type="datetimeFigureOut">
              <a:rPr lang="fr-BE" smtClean="0"/>
              <a:t>02-06-20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08E7-1D65-4B92-A5B9-7E3E0F9D1FEC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4588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30423" y="191691"/>
            <a:ext cx="1545848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2879" y="191691"/>
            <a:ext cx="4547930" cy="30512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370B-1A64-4A30-93AE-94F20CA25A57}" type="datetimeFigureOut">
              <a:rPr lang="fr-BE" smtClean="0"/>
              <a:t>02-06-20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08E7-1D65-4B92-A5B9-7E3E0F9D1FEC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550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370B-1A64-4A30-93AE-94F20CA25A57}" type="datetimeFigureOut">
              <a:rPr lang="fr-BE" smtClean="0"/>
              <a:t>02-06-20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08E7-1D65-4B92-A5B9-7E3E0F9D1FEC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6552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145" y="897613"/>
            <a:ext cx="6183392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145" y="2409468"/>
            <a:ext cx="6183392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370B-1A64-4A30-93AE-94F20CA25A57}" type="datetimeFigureOut">
              <a:rPr lang="fr-BE" smtClean="0"/>
              <a:t>02-06-20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08E7-1D65-4B92-A5B9-7E3E0F9D1FEC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6963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879" y="958453"/>
            <a:ext cx="3046889" cy="22844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9382" y="958453"/>
            <a:ext cx="3046889" cy="22844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370B-1A64-4A30-93AE-94F20CA25A57}" type="datetimeFigureOut">
              <a:rPr lang="fr-BE" smtClean="0"/>
              <a:t>02-06-20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08E7-1D65-4B92-A5B9-7E3E0F9D1FEC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3459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13" y="191691"/>
            <a:ext cx="6183392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813" y="882610"/>
            <a:ext cx="303288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813" y="1315164"/>
            <a:ext cx="3032886" cy="19344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29382" y="882610"/>
            <a:ext cx="3047823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29382" y="1315164"/>
            <a:ext cx="3047823" cy="19344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370B-1A64-4A30-93AE-94F20CA25A57}" type="datetimeFigureOut">
              <a:rPr lang="fr-BE" smtClean="0"/>
              <a:t>02-06-20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08E7-1D65-4B92-A5B9-7E3E0F9D1FEC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1691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370B-1A64-4A30-93AE-94F20CA25A57}" type="datetimeFigureOut">
              <a:rPr lang="fr-BE" smtClean="0"/>
              <a:t>02-06-20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08E7-1D65-4B92-A5B9-7E3E0F9D1FEC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06676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370B-1A64-4A30-93AE-94F20CA25A57}" type="datetimeFigureOut">
              <a:rPr lang="fr-BE" smtClean="0"/>
              <a:t>02-06-20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08E7-1D65-4B92-A5B9-7E3E0F9D1FEC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5851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13" y="240030"/>
            <a:ext cx="2312237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823" y="518398"/>
            <a:ext cx="362938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813" y="1080135"/>
            <a:ext cx="2312237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370B-1A64-4A30-93AE-94F20CA25A57}" type="datetimeFigureOut">
              <a:rPr lang="fr-BE" smtClean="0"/>
              <a:t>02-06-20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08E7-1D65-4B92-A5B9-7E3E0F9D1FEC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6867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13" y="240030"/>
            <a:ext cx="2312237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47823" y="518398"/>
            <a:ext cx="362938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813" y="1080135"/>
            <a:ext cx="2312237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370B-1A64-4A30-93AE-94F20CA25A57}" type="datetimeFigureOut">
              <a:rPr lang="fr-BE" smtClean="0"/>
              <a:t>02-06-20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F08E7-1D65-4B92-A5B9-7E3E0F9D1FEC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3812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879" y="191691"/>
            <a:ext cx="6183392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879" y="958453"/>
            <a:ext cx="6183392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2879" y="3337084"/>
            <a:ext cx="161305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4370B-1A64-4A30-93AE-94F20CA25A57}" type="datetimeFigureOut">
              <a:rPr lang="fr-BE" smtClean="0"/>
              <a:t>02-06-20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74781" y="3337084"/>
            <a:ext cx="241958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63212" y="3337084"/>
            <a:ext cx="161305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F08E7-1D65-4B92-A5B9-7E3E0F9D1FEC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675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AD4CA5E5-6E14-4DEF-A918-D148190BA4E5}"/>
              </a:ext>
            </a:extLst>
          </p:cNvPr>
          <p:cNvGrpSpPr/>
          <p:nvPr/>
        </p:nvGrpSpPr>
        <p:grpSpPr>
          <a:xfrm>
            <a:off x="340644" y="548576"/>
            <a:ext cx="6487862" cy="2527394"/>
            <a:chOff x="1878032" y="512985"/>
            <a:chExt cx="6487862" cy="2527394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E24524F5-F12E-4694-9C0C-EA91D55C293A}"/>
                </a:ext>
              </a:extLst>
            </p:cNvPr>
            <p:cNvGrpSpPr/>
            <p:nvPr/>
          </p:nvGrpSpPr>
          <p:grpSpPr>
            <a:xfrm>
              <a:off x="1878032" y="512985"/>
              <a:ext cx="6447803" cy="2527394"/>
              <a:chOff x="1878032" y="512985"/>
              <a:chExt cx="6447803" cy="2527394"/>
            </a:xfrm>
          </p:grpSpPr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A5194874-B0F9-4E84-A529-12ED8187F897}"/>
                  </a:ext>
                </a:extLst>
              </p:cNvPr>
              <p:cNvSpPr/>
              <p:nvPr/>
            </p:nvSpPr>
            <p:spPr>
              <a:xfrm>
                <a:off x="5366327" y="1662546"/>
                <a:ext cx="655782" cy="6465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335FAB65-C8B3-4047-8E5F-383F935C2871}"/>
                  </a:ext>
                </a:extLst>
              </p:cNvPr>
              <p:cNvSpPr/>
              <p:nvPr/>
            </p:nvSpPr>
            <p:spPr>
              <a:xfrm>
                <a:off x="1878032" y="556767"/>
                <a:ext cx="655782" cy="64654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dirty="0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4ED1D4E0-61E3-470E-A0FA-962C35EC0A59}"/>
                  </a:ext>
                </a:extLst>
              </p:cNvPr>
              <p:cNvSpPr/>
              <p:nvPr/>
            </p:nvSpPr>
            <p:spPr>
              <a:xfrm>
                <a:off x="7670053" y="2384794"/>
                <a:ext cx="655782" cy="646546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7B1193E5-6815-43F9-AFFA-F53A53977552}"/>
                  </a:ext>
                </a:extLst>
              </p:cNvPr>
              <p:cNvSpPr/>
              <p:nvPr/>
            </p:nvSpPr>
            <p:spPr>
              <a:xfrm>
                <a:off x="7638507" y="676650"/>
                <a:ext cx="655782" cy="64654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30A920F7-CF65-4F03-B7DE-DCD97890C70D}"/>
                  </a:ext>
                </a:extLst>
              </p:cNvPr>
              <p:cNvSpPr/>
              <p:nvPr/>
            </p:nvSpPr>
            <p:spPr>
              <a:xfrm>
                <a:off x="3261337" y="2352254"/>
                <a:ext cx="655782" cy="646546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B59170C9-1DCD-4E54-A60F-92218D00060B}"/>
                  </a:ext>
                </a:extLst>
              </p:cNvPr>
              <p:cNvSpPr/>
              <p:nvPr/>
            </p:nvSpPr>
            <p:spPr>
              <a:xfrm>
                <a:off x="3492073" y="565890"/>
                <a:ext cx="655782" cy="646546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8229EB8-4D2C-4C2C-95C4-ACA62BFD0F4D}"/>
                  </a:ext>
                </a:extLst>
              </p:cNvPr>
              <p:cNvSpPr txBox="1"/>
              <p:nvPr/>
            </p:nvSpPr>
            <p:spPr>
              <a:xfrm>
                <a:off x="3777699" y="2117099"/>
                <a:ext cx="55015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sz="1050" dirty="0"/>
                  <a:t>F</a:t>
                </a:r>
                <a:r>
                  <a:rPr lang="fr-BE" sz="1050" dirty="0"/>
                  <a:t>A</a:t>
                </a:r>
                <a:r>
                  <a:rPr lang="en-BE" sz="1050" dirty="0"/>
                  <a:t> = 1</a:t>
                </a:r>
                <a:br>
                  <a:rPr lang="en-BE" sz="1050" dirty="0"/>
                </a:br>
                <a:r>
                  <a:rPr lang="fr-BE" sz="1050" dirty="0"/>
                  <a:t>B</a:t>
                </a:r>
                <a:r>
                  <a:rPr lang="en-BE" sz="1050" dirty="0"/>
                  <a:t>A = 2</a:t>
                </a:r>
                <a:endParaRPr lang="fr-BE" sz="1050" dirty="0"/>
              </a:p>
            </p:txBody>
          </p:sp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6868B877-C382-4268-A3B5-1D94FB6E6B7D}"/>
                  </a:ext>
                </a:extLst>
              </p:cNvPr>
              <p:cNvCxnSpPr>
                <a:stCxn id="141" idx="6"/>
                <a:endCxn id="136" idx="1"/>
              </p:cNvCxnSpPr>
              <p:nvPr/>
            </p:nvCxnSpPr>
            <p:spPr>
              <a:xfrm>
                <a:off x="4147855" y="889163"/>
                <a:ext cx="1314509" cy="8680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18192E87-3D93-4F0D-A2BE-1D4FA27A0FBC}"/>
                  </a:ext>
                </a:extLst>
              </p:cNvPr>
              <p:cNvCxnSpPr>
                <a:cxnSpLocks/>
                <a:stCxn id="136" idx="3"/>
                <a:endCxn id="140" idx="6"/>
              </p:cNvCxnSpPr>
              <p:nvPr/>
            </p:nvCxnSpPr>
            <p:spPr>
              <a:xfrm flipH="1">
                <a:off x="3917119" y="2214408"/>
                <a:ext cx="1545245" cy="4611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18125877-7B0E-4751-9D45-3F9743EB9B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28460" y="2099282"/>
                <a:ext cx="1434695" cy="4402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1713C0F-5C9D-4263-8AB5-D78D974EB35A}"/>
                  </a:ext>
                </a:extLst>
              </p:cNvPr>
              <p:cNvSpPr txBox="1"/>
              <p:nvPr/>
            </p:nvSpPr>
            <p:spPr>
              <a:xfrm>
                <a:off x="5051633" y="2264034"/>
                <a:ext cx="55015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sz="1050" dirty="0"/>
                  <a:t>F</a:t>
                </a:r>
                <a:r>
                  <a:rPr lang="fr-BE" sz="1050" dirty="0"/>
                  <a:t>A</a:t>
                </a:r>
                <a:r>
                  <a:rPr lang="en-BE" sz="1050" dirty="0"/>
                  <a:t> = 2</a:t>
                </a:r>
                <a:br>
                  <a:rPr lang="en-BE" sz="1050" dirty="0"/>
                </a:br>
                <a:r>
                  <a:rPr lang="fr-BE" sz="1050" dirty="0"/>
                  <a:t>B</a:t>
                </a:r>
                <a:r>
                  <a:rPr lang="en-BE" sz="1050" dirty="0"/>
                  <a:t>A = 1</a:t>
                </a:r>
                <a:endParaRPr lang="fr-BE" sz="1050" dirty="0"/>
              </a:p>
            </p:txBody>
          </p: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9AA3564B-8548-419C-80F4-28D71D870320}"/>
                  </a:ext>
                </a:extLst>
              </p:cNvPr>
              <p:cNvCxnSpPr>
                <a:cxnSpLocks/>
                <a:stCxn id="133" idx="3"/>
              </p:cNvCxnSpPr>
              <p:nvPr/>
            </p:nvCxnSpPr>
            <p:spPr>
              <a:xfrm>
                <a:off x="6089253" y="1995864"/>
                <a:ext cx="1566471" cy="5635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34290265-C97A-4AEC-B7CA-AD6AC751B582}"/>
                  </a:ext>
                </a:extLst>
              </p:cNvPr>
              <p:cNvCxnSpPr>
                <a:cxnSpLocks/>
                <a:stCxn id="138" idx="2"/>
              </p:cNvCxnSpPr>
              <p:nvPr/>
            </p:nvCxnSpPr>
            <p:spPr>
              <a:xfrm flipH="1" flipV="1">
                <a:off x="6036438" y="2131186"/>
                <a:ext cx="1633615" cy="5768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CDFB6250-87A7-42F6-B4A2-2D967468A29D}"/>
                  </a:ext>
                </a:extLst>
              </p:cNvPr>
              <p:cNvSpPr txBox="1"/>
              <p:nvPr/>
            </p:nvSpPr>
            <p:spPr>
              <a:xfrm>
                <a:off x="6036438" y="1668395"/>
                <a:ext cx="55015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sz="1050" dirty="0"/>
                  <a:t>F</a:t>
                </a:r>
                <a:r>
                  <a:rPr lang="fr-BE" sz="1050" dirty="0"/>
                  <a:t>A</a:t>
                </a:r>
                <a:r>
                  <a:rPr lang="en-BE" sz="1050" dirty="0"/>
                  <a:t> = 2</a:t>
                </a:r>
                <a:br>
                  <a:rPr lang="en-BE" sz="1050" dirty="0"/>
                </a:br>
                <a:r>
                  <a:rPr lang="fr-BE" sz="1050" dirty="0"/>
                  <a:t>B</a:t>
                </a:r>
                <a:r>
                  <a:rPr lang="en-BE" sz="1050" dirty="0"/>
                  <a:t>A = 1</a:t>
                </a:r>
                <a:endParaRPr lang="fr-BE" sz="1050" dirty="0"/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A37D632D-F7C7-4413-862D-8628E6F61780}"/>
                  </a:ext>
                </a:extLst>
              </p:cNvPr>
              <p:cNvSpPr txBox="1"/>
              <p:nvPr/>
            </p:nvSpPr>
            <p:spPr>
              <a:xfrm>
                <a:off x="7135732" y="2609492"/>
                <a:ext cx="55015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sz="1050" dirty="0"/>
                  <a:t>F</a:t>
                </a:r>
                <a:r>
                  <a:rPr lang="fr-BE" sz="1050" dirty="0"/>
                  <a:t>A</a:t>
                </a:r>
                <a:r>
                  <a:rPr lang="en-BE" sz="1050" dirty="0"/>
                  <a:t> = 1</a:t>
                </a:r>
                <a:br>
                  <a:rPr lang="en-BE" sz="1050" dirty="0"/>
                </a:br>
                <a:r>
                  <a:rPr lang="fr-BE" sz="1050" dirty="0"/>
                  <a:t>B</a:t>
                </a:r>
                <a:r>
                  <a:rPr lang="en-BE" sz="1050" dirty="0"/>
                  <a:t>A = 2</a:t>
                </a:r>
                <a:endParaRPr lang="fr-BE" sz="1050" dirty="0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EDF33546-F971-4152-BB11-B7418A838ADD}"/>
                  </a:ext>
                </a:extLst>
              </p:cNvPr>
              <p:cNvSpPr txBox="1"/>
              <p:nvPr/>
            </p:nvSpPr>
            <p:spPr>
              <a:xfrm>
                <a:off x="4218050" y="664218"/>
                <a:ext cx="55015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sz="1050" dirty="0"/>
                  <a:t>F</a:t>
                </a:r>
                <a:r>
                  <a:rPr lang="fr-BE" sz="1050" dirty="0"/>
                  <a:t>A</a:t>
                </a:r>
                <a:r>
                  <a:rPr lang="en-BE" sz="1050" dirty="0"/>
                  <a:t> = 1</a:t>
                </a:r>
                <a:br>
                  <a:rPr lang="en-BE" sz="1050" dirty="0"/>
                </a:br>
                <a:r>
                  <a:rPr lang="fr-BE" sz="1050" dirty="0"/>
                  <a:t>B</a:t>
                </a:r>
                <a:r>
                  <a:rPr lang="en-BE" sz="1050" dirty="0"/>
                  <a:t>A = 1</a:t>
                </a:r>
                <a:endParaRPr lang="fr-BE" sz="1050" dirty="0"/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D4CBD8D9-3DE1-4BFC-AC0C-6329CA7D8434}"/>
                  </a:ext>
                </a:extLst>
              </p:cNvPr>
              <p:cNvSpPr txBox="1"/>
              <p:nvPr/>
            </p:nvSpPr>
            <p:spPr>
              <a:xfrm>
                <a:off x="2497043" y="512985"/>
                <a:ext cx="55015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sz="1050" dirty="0"/>
                  <a:t>F</a:t>
                </a:r>
                <a:r>
                  <a:rPr lang="fr-BE" sz="1050" dirty="0"/>
                  <a:t>A</a:t>
                </a:r>
                <a:r>
                  <a:rPr lang="en-BE" sz="1050" dirty="0"/>
                  <a:t> = 1</a:t>
                </a:r>
                <a:br>
                  <a:rPr lang="en-BE" sz="1050" dirty="0"/>
                </a:br>
                <a:r>
                  <a:rPr lang="fr-BE" sz="1050" dirty="0"/>
                  <a:t>B</a:t>
                </a:r>
                <a:r>
                  <a:rPr lang="en-BE" sz="1050" dirty="0"/>
                  <a:t>A = 1</a:t>
                </a:r>
                <a:endParaRPr lang="fr-BE" sz="1050" dirty="0"/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05E192A-80EF-4642-AF12-5D68C45F18DA}"/>
                  </a:ext>
                </a:extLst>
              </p:cNvPr>
              <p:cNvSpPr txBox="1"/>
              <p:nvPr/>
            </p:nvSpPr>
            <p:spPr>
              <a:xfrm>
                <a:off x="7491014" y="1284040"/>
                <a:ext cx="55015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sz="1050" dirty="0"/>
                  <a:t>F</a:t>
                </a:r>
                <a:r>
                  <a:rPr lang="fr-BE" sz="1050" dirty="0"/>
                  <a:t>A</a:t>
                </a:r>
                <a:r>
                  <a:rPr lang="en-BE" sz="1050" dirty="0"/>
                  <a:t> = 1</a:t>
                </a:r>
                <a:br>
                  <a:rPr lang="en-BE" sz="1050" dirty="0"/>
                </a:br>
                <a:r>
                  <a:rPr lang="fr-BE" sz="1050" dirty="0"/>
                  <a:t>B</a:t>
                </a:r>
                <a:r>
                  <a:rPr lang="en-BE" sz="1050" dirty="0"/>
                  <a:t>A = 1</a:t>
                </a:r>
                <a:endParaRPr lang="fr-BE" sz="1050" dirty="0"/>
              </a:p>
            </p:txBody>
          </p:sp>
        </p:grp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3E656AE-A39D-414F-92C0-BCF66DA55771}"/>
                </a:ext>
              </a:extLst>
            </p:cNvPr>
            <p:cNvSpPr txBox="1"/>
            <p:nvPr/>
          </p:nvSpPr>
          <p:spPr>
            <a:xfrm>
              <a:off x="1887244" y="734936"/>
              <a:ext cx="679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1200" dirty="0"/>
                <a:t>M</a:t>
              </a:r>
              <a:r>
                <a:rPr lang="fr-BE" sz="1200" dirty="0"/>
                <a:t>e</a:t>
              </a:r>
              <a:r>
                <a:rPr lang="en-BE" sz="1200" dirty="0"/>
                <a:t>S</a:t>
              </a:r>
              <a:r>
                <a:rPr lang="fr-BE" sz="1200" dirty="0"/>
                <a:t>H</a:t>
              </a:r>
              <a:r>
                <a:rPr lang="en-BE" sz="1200" dirty="0"/>
                <a:t>:1</a:t>
              </a:r>
              <a:endParaRPr lang="fr-BE" sz="1200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7771A6D-8B88-48C6-B9B5-06E37735AC68}"/>
                </a:ext>
              </a:extLst>
            </p:cNvPr>
            <p:cNvSpPr txBox="1"/>
            <p:nvPr/>
          </p:nvSpPr>
          <p:spPr>
            <a:xfrm>
              <a:off x="7614295" y="871595"/>
              <a:ext cx="6799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200" dirty="0"/>
                <a:t>M</a:t>
              </a:r>
              <a:r>
                <a:rPr lang="fr-BE" sz="1200" dirty="0"/>
                <a:t>e</a:t>
              </a:r>
              <a:r>
                <a:rPr lang="en-BE" sz="1200" dirty="0"/>
                <a:t>S</a:t>
              </a:r>
              <a:r>
                <a:rPr lang="fr-BE" sz="1200" dirty="0"/>
                <a:t>H</a:t>
              </a:r>
              <a:r>
                <a:rPr lang="en-BE" sz="1200" dirty="0"/>
                <a:t>:2</a:t>
              </a:r>
              <a:endParaRPr lang="fr-BE" sz="12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6320ABC-F6B0-4431-AF9F-7869392EBF06}"/>
                </a:ext>
              </a:extLst>
            </p:cNvPr>
            <p:cNvSpPr txBox="1"/>
            <p:nvPr/>
          </p:nvSpPr>
          <p:spPr>
            <a:xfrm>
              <a:off x="3562268" y="741541"/>
              <a:ext cx="5520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200" dirty="0"/>
                <a:t>E</a:t>
              </a:r>
              <a:r>
                <a:rPr lang="en-BE" sz="1200" dirty="0"/>
                <a:t>F</a:t>
              </a:r>
              <a:r>
                <a:rPr lang="fr-BE" sz="1200" dirty="0"/>
                <a:t>O</a:t>
              </a:r>
              <a:r>
                <a:rPr lang="en-BE" sz="1200" dirty="0"/>
                <a:t>:1</a:t>
              </a:r>
              <a:endParaRPr lang="fr-BE" sz="12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A7E6A1DC-1099-4D62-B605-8FC591C39283}"/>
                </a:ext>
              </a:extLst>
            </p:cNvPr>
            <p:cNvSpPr txBox="1"/>
            <p:nvPr/>
          </p:nvSpPr>
          <p:spPr>
            <a:xfrm>
              <a:off x="5309872" y="1865059"/>
              <a:ext cx="7793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100" dirty="0"/>
                <a:t>M</a:t>
              </a:r>
              <a:r>
                <a:rPr lang="en-BE" sz="1100" dirty="0"/>
                <a:t>O</a:t>
              </a:r>
              <a:r>
                <a:rPr lang="fr-BE" sz="1100" dirty="0"/>
                <a:t>N</a:t>
              </a:r>
              <a:r>
                <a:rPr lang="en-BE" sz="1100" dirty="0"/>
                <a:t>D</a:t>
              </a:r>
              <a:r>
                <a:rPr lang="fr-BE" sz="1100" dirty="0"/>
                <a:t>O</a:t>
              </a:r>
              <a:r>
                <a:rPr lang="en-BE" sz="1100" dirty="0"/>
                <a:t>:1</a:t>
              </a:r>
              <a:endParaRPr lang="fr-BE" sz="1100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2D3C02E-5BCE-46BF-8C14-622B19905603}"/>
                </a:ext>
              </a:extLst>
            </p:cNvPr>
            <p:cNvSpPr txBox="1"/>
            <p:nvPr/>
          </p:nvSpPr>
          <p:spPr>
            <a:xfrm>
              <a:off x="3209641" y="2556421"/>
              <a:ext cx="7569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1200" dirty="0"/>
                <a:t>ORPHA:1</a:t>
              </a:r>
              <a:endParaRPr lang="fr-BE" sz="1200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052EC02-0AB3-4533-8BF5-100B1752A570}"/>
                </a:ext>
              </a:extLst>
            </p:cNvPr>
            <p:cNvSpPr txBox="1"/>
            <p:nvPr/>
          </p:nvSpPr>
          <p:spPr>
            <a:xfrm>
              <a:off x="7608956" y="2561082"/>
              <a:ext cx="7569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200" dirty="0"/>
                <a:t>O</a:t>
              </a:r>
              <a:r>
                <a:rPr lang="en-BE" sz="1200" dirty="0"/>
                <a:t>R</a:t>
              </a:r>
              <a:r>
                <a:rPr lang="fr-BE" sz="1200" dirty="0"/>
                <a:t>P</a:t>
              </a:r>
              <a:r>
                <a:rPr lang="en-BE" sz="1200" dirty="0"/>
                <a:t>H</a:t>
              </a:r>
              <a:r>
                <a:rPr lang="fr-BE" sz="1200" dirty="0"/>
                <a:t>A</a:t>
              </a:r>
              <a:r>
                <a:rPr lang="en-BE" sz="1200" dirty="0"/>
                <a:t>:2</a:t>
              </a:r>
              <a:endParaRPr lang="fr-BE" sz="1200" dirty="0"/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5D676C-A3FF-4BBB-A78D-73A94C687F09}"/>
              </a:ext>
            </a:extLst>
          </p:cNvPr>
          <p:cNvCxnSpPr>
            <a:cxnSpLocks/>
            <a:stCxn id="130" idx="3"/>
            <a:endCxn id="141" idx="2"/>
          </p:cNvCxnSpPr>
          <p:nvPr/>
        </p:nvCxnSpPr>
        <p:spPr>
          <a:xfrm>
            <a:off x="1029850" y="909027"/>
            <a:ext cx="924835" cy="15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8266B32-16EB-4B27-BE32-E3733A557C46}"/>
              </a:ext>
            </a:extLst>
          </p:cNvPr>
          <p:cNvCxnSpPr>
            <a:cxnSpLocks/>
            <a:stCxn id="139" idx="4"/>
            <a:endCxn id="138" idx="0"/>
          </p:cNvCxnSpPr>
          <p:nvPr/>
        </p:nvCxnSpPr>
        <p:spPr>
          <a:xfrm>
            <a:off x="6429010" y="1358787"/>
            <a:ext cx="31546" cy="1061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639B6C3-DA1E-410D-A65B-199F6EDFCBDF}"/>
              </a:ext>
            </a:extLst>
          </p:cNvPr>
          <p:cNvCxnSpPr>
            <a:cxnSpLocks/>
          </p:cNvCxnSpPr>
          <p:nvPr/>
        </p:nvCxnSpPr>
        <p:spPr>
          <a:xfrm flipH="1" flipV="1">
            <a:off x="6522092" y="1358787"/>
            <a:ext cx="32488" cy="1029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7540A8C-96DA-4FA6-8325-68A6E01426B1}"/>
              </a:ext>
            </a:extLst>
          </p:cNvPr>
          <p:cNvCxnSpPr>
            <a:cxnSpLocks/>
          </p:cNvCxnSpPr>
          <p:nvPr/>
        </p:nvCxnSpPr>
        <p:spPr>
          <a:xfrm flipH="1" flipV="1">
            <a:off x="2601104" y="1045687"/>
            <a:ext cx="1243292" cy="811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D485A1-6738-4255-B971-66FFADD8F7E8}"/>
              </a:ext>
            </a:extLst>
          </p:cNvPr>
          <p:cNvCxnSpPr>
            <a:cxnSpLocks/>
          </p:cNvCxnSpPr>
          <p:nvPr/>
        </p:nvCxnSpPr>
        <p:spPr>
          <a:xfrm flipH="1" flipV="1">
            <a:off x="1014959" y="985825"/>
            <a:ext cx="906302" cy="2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7FF502B-EB95-4D17-8604-CB2DEC25E4D7}"/>
              </a:ext>
            </a:extLst>
          </p:cNvPr>
          <p:cNvSpPr txBox="1"/>
          <p:nvPr/>
        </p:nvSpPr>
        <p:spPr>
          <a:xfrm>
            <a:off x="3143402" y="1609655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050" dirty="0"/>
              <a:t>F</a:t>
            </a:r>
            <a:r>
              <a:rPr lang="fr-BE" sz="1050" dirty="0"/>
              <a:t>A</a:t>
            </a:r>
            <a:r>
              <a:rPr lang="en-BE" sz="1050" dirty="0"/>
              <a:t> = 1</a:t>
            </a:r>
            <a:br>
              <a:rPr lang="en-BE" sz="1050" dirty="0"/>
            </a:br>
            <a:r>
              <a:rPr lang="fr-BE" sz="1050" dirty="0"/>
              <a:t>B</a:t>
            </a:r>
            <a:r>
              <a:rPr lang="en-BE" sz="1050" dirty="0"/>
              <a:t>A = 1</a:t>
            </a:r>
            <a:endParaRPr lang="fr-BE" sz="105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3983346-AD23-4F1B-A427-8CFD8D70CBC7}"/>
              </a:ext>
            </a:extLst>
          </p:cNvPr>
          <p:cNvSpPr txBox="1"/>
          <p:nvPr/>
        </p:nvSpPr>
        <p:spPr>
          <a:xfrm>
            <a:off x="1426595" y="934284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050" dirty="0"/>
              <a:t>F</a:t>
            </a:r>
            <a:r>
              <a:rPr lang="fr-BE" sz="1050" dirty="0"/>
              <a:t>A</a:t>
            </a:r>
            <a:r>
              <a:rPr lang="en-BE" sz="1050" dirty="0"/>
              <a:t> = 1</a:t>
            </a:r>
            <a:br>
              <a:rPr lang="en-BE" sz="1050" dirty="0"/>
            </a:br>
            <a:r>
              <a:rPr lang="fr-BE" sz="1050" dirty="0"/>
              <a:t>B</a:t>
            </a:r>
            <a:r>
              <a:rPr lang="en-BE" sz="1050" dirty="0"/>
              <a:t>A = 1</a:t>
            </a:r>
            <a:endParaRPr lang="fr-BE" sz="105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993624A-5A6B-44DC-80D9-0FE4A8FD02DD}"/>
              </a:ext>
            </a:extLst>
          </p:cNvPr>
          <p:cNvSpPr txBox="1"/>
          <p:nvPr/>
        </p:nvSpPr>
        <p:spPr>
          <a:xfrm>
            <a:off x="6481825" y="2021410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050" dirty="0"/>
              <a:t>F</a:t>
            </a:r>
            <a:r>
              <a:rPr lang="fr-BE" sz="1050" dirty="0"/>
              <a:t>A</a:t>
            </a:r>
            <a:r>
              <a:rPr lang="en-BE" sz="1050" dirty="0"/>
              <a:t> = 1</a:t>
            </a:r>
            <a:br>
              <a:rPr lang="en-BE" sz="1050" dirty="0"/>
            </a:br>
            <a:r>
              <a:rPr lang="fr-BE" sz="1050" dirty="0"/>
              <a:t>B</a:t>
            </a:r>
            <a:r>
              <a:rPr lang="en-BE" sz="1050" dirty="0"/>
              <a:t>A = 1</a:t>
            </a:r>
            <a:endParaRPr lang="fr-BE" sz="1050" dirty="0"/>
          </a:p>
        </p:txBody>
      </p:sp>
    </p:spTree>
    <p:extLst>
      <p:ext uri="{BB962C8B-B14F-4D97-AF65-F5344CB8AC3E}">
        <p14:creationId xmlns:p14="http://schemas.microsoft.com/office/powerpoint/2010/main" val="1151589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0944364BD102468948A45A8F8C4115" ma:contentTypeVersion="13" ma:contentTypeDescription="Create a new document." ma:contentTypeScope="" ma:versionID="930e15e4b46bc7e9e06264ad8e9ffd5d">
  <xsd:schema xmlns:xsd="http://www.w3.org/2001/XMLSchema" xmlns:xs="http://www.w3.org/2001/XMLSchema" xmlns:p="http://schemas.microsoft.com/office/2006/metadata/properties" xmlns:ns3="993ccfa7-7427-47b6-8e45-6e99719fb274" xmlns:ns4="c13751bf-2e61-4f3e-8aba-d7ae2540d3c1" targetNamespace="http://schemas.microsoft.com/office/2006/metadata/properties" ma:root="true" ma:fieldsID="b02d5a429c43aa7367975e3d573c20c2" ns3:_="" ns4:_="">
    <xsd:import namespace="993ccfa7-7427-47b6-8e45-6e99719fb274"/>
    <xsd:import namespace="c13751bf-2e61-4f3e-8aba-d7ae2540d3c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3ccfa7-7427-47b6-8e45-6e99719fb2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3751bf-2e61-4f3e-8aba-d7ae2540d3c1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2476E1-3987-4C38-A0B6-3578BEDF47E3}">
  <ds:schemaRefs>
    <ds:schemaRef ds:uri="http://schemas.microsoft.com/office/2006/metadata/properties"/>
    <ds:schemaRef ds:uri="993ccfa7-7427-47b6-8e45-6e99719fb274"/>
    <ds:schemaRef ds:uri="http://purl.org/dc/terms/"/>
    <ds:schemaRef ds:uri="c13751bf-2e61-4f3e-8aba-d7ae2540d3c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AFDD346-0DA5-4F8D-9737-8161DF5787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0EE960-C2A5-4AA7-B84E-A9AB2AB28B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3ccfa7-7427-47b6-8e45-6e99719fb274"/>
    <ds:schemaRef ds:uri="c13751bf-2e61-4f3e-8aba-d7ae2540d3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74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François Liesbeth</dc:creator>
  <cp:lastModifiedBy>François Liesbeth</cp:lastModifiedBy>
  <cp:revision>1</cp:revision>
  <dcterms:created xsi:type="dcterms:W3CDTF">2020-05-29T07:54:49Z</dcterms:created>
  <dcterms:modified xsi:type="dcterms:W3CDTF">2020-06-02T14:52:20Z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0x0101007E0944364BD102468948A45A8F8C4115</vt:lpwstr>
  </property>
</Properties>
</file>