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23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823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81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60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55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47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1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84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78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66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64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32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9CAF-DEB2-4043-822F-7F89746E334C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BFB3-9899-47D2-88E7-8B21B3EF13B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872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Number of conversions comparing incremental cutoffs in the (total) ambiguity to define is_xref and is_related cross-reference edges on an ontology scale (example of MonDO ontology).">
            <a:extLst>
              <a:ext uri="{FF2B5EF4-FFF2-40B4-BE49-F238E27FC236}">
                <a16:creationId xmlns:a16="http://schemas.microsoft.com/office/drawing/2014/main" id="{4C55F715-C62A-42F9-B7AD-A943EB7C3BCA}"/>
              </a:ext>
            </a:extLst>
          </p:cNvPr>
          <p:cNvPicPr/>
          <p:nvPr/>
        </p:nvPicPr>
        <p:blipFill rotWithShape="1">
          <a:blip r:embed="rId2"/>
          <a:srcRect t="13068"/>
          <a:stretch/>
        </p:blipFill>
        <p:spPr bwMode="auto">
          <a:xfrm>
            <a:off x="31510" y="277038"/>
            <a:ext cx="5239999" cy="31299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F878F-7164-40F5-9490-6121436DEDDC}"/>
              </a:ext>
            </a:extLst>
          </p:cNvPr>
          <p:cNvSpPr txBox="1"/>
          <p:nvPr/>
        </p:nvSpPr>
        <p:spPr>
          <a:xfrm rot="16200000">
            <a:off x="-621630" y="1491451"/>
            <a:ext cx="194636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050" dirty="0"/>
              <a:t>N</a:t>
            </a:r>
            <a:r>
              <a:rPr lang="fr-BE" sz="1050" dirty="0"/>
              <a:t>u</a:t>
            </a:r>
            <a:r>
              <a:rPr lang="en-BE" sz="1050" dirty="0"/>
              <a:t>m</a:t>
            </a:r>
            <a:r>
              <a:rPr lang="fr-BE" sz="1050" dirty="0"/>
              <a:t>b</a:t>
            </a:r>
            <a:r>
              <a:rPr lang="en-BE" sz="1050" dirty="0"/>
              <a:t>e</a:t>
            </a:r>
            <a:r>
              <a:rPr lang="fr-BE" sz="1050" dirty="0"/>
              <a:t>r</a:t>
            </a:r>
            <a:r>
              <a:rPr lang="en-BE" sz="1050" dirty="0"/>
              <a:t> </a:t>
            </a:r>
            <a:r>
              <a:rPr lang="fr-BE" sz="1050" dirty="0"/>
              <a:t>o</a:t>
            </a:r>
            <a:r>
              <a:rPr lang="en-BE" sz="1050" dirty="0"/>
              <a:t>f </a:t>
            </a:r>
            <a:r>
              <a:rPr lang="fr-BE" sz="1050" dirty="0"/>
              <a:t>c</a:t>
            </a:r>
            <a:r>
              <a:rPr lang="en-BE" sz="1050" dirty="0"/>
              <a:t>o</a:t>
            </a:r>
            <a:r>
              <a:rPr lang="fr-BE" sz="1050" dirty="0"/>
              <a:t>n</a:t>
            </a:r>
            <a:r>
              <a:rPr lang="en-BE" sz="1050" dirty="0"/>
              <a:t>v</a:t>
            </a:r>
            <a:r>
              <a:rPr lang="fr-BE" sz="1050" dirty="0"/>
              <a:t>e</a:t>
            </a:r>
            <a:r>
              <a:rPr lang="en-BE" sz="1050" dirty="0"/>
              <a:t>r</a:t>
            </a:r>
            <a:r>
              <a:rPr lang="fr-BE" sz="1050" dirty="0"/>
              <a:t>t</a:t>
            </a:r>
            <a:r>
              <a:rPr lang="en-BE" sz="1050" dirty="0"/>
              <a:t>e</a:t>
            </a:r>
            <a:r>
              <a:rPr lang="fr-BE" sz="1050" dirty="0"/>
              <a:t>d</a:t>
            </a:r>
            <a:r>
              <a:rPr lang="en-BE" sz="1050" dirty="0"/>
              <a:t> </a:t>
            </a:r>
            <a:r>
              <a:rPr lang="fr-BE" sz="1050" dirty="0"/>
              <a:t>i</a:t>
            </a:r>
            <a:r>
              <a:rPr lang="en-BE" sz="1050" dirty="0"/>
              <a:t>d</a:t>
            </a:r>
            <a:r>
              <a:rPr lang="fr-BE" sz="1050" dirty="0"/>
              <a:t>e</a:t>
            </a:r>
            <a:r>
              <a:rPr lang="en-BE" sz="1050" dirty="0"/>
              <a:t>n</a:t>
            </a:r>
            <a:r>
              <a:rPr lang="fr-BE" sz="1050" dirty="0"/>
              <a:t>t</a:t>
            </a:r>
            <a:r>
              <a:rPr lang="en-BE" sz="1050" dirty="0" err="1"/>
              <a:t>i</a:t>
            </a:r>
            <a:r>
              <a:rPr lang="fr-BE" sz="1050" dirty="0"/>
              <a:t>f</a:t>
            </a:r>
            <a:r>
              <a:rPr lang="en-BE" sz="1050" dirty="0" err="1"/>
              <a:t>i</a:t>
            </a:r>
            <a:r>
              <a:rPr lang="fr-BE" sz="1050" dirty="0"/>
              <a:t>e</a:t>
            </a:r>
            <a:r>
              <a:rPr lang="en-BE" sz="1050" dirty="0"/>
              <a:t>r</a:t>
            </a:r>
            <a:r>
              <a:rPr lang="fr-BE" sz="105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3BD93-755D-4654-A412-CFF478FB4FAB}"/>
              </a:ext>
            </a:extLst>
          </p:cNvPr>
          <p:cNvSpPr txBox="1"/>
          <p:nvPr/>
        </p:nvSpPr>
        <p:spPr>
          <a:xfrm>
            <a:off x="1528246" y="3153055"/>
            <a:ext cx="303961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1050" dirty="0"/>
              <a:t>M</a:t>
            </a:r>
            <a:r>
              <a:rPr lang="en-BE" sz="1050" dirty="0"/>
              <a:t>a</a:t>
            </a:r>
            <a:r>
              <a:rPr lang="fr-BE" sz="1050" dirty="0"/>
              <a:t>x</a:t>
            </a:r>
            <a:r>
              <a:rPr lang="en-BE" sz="1050" dirty="0" err="1"/>
              <a:t>i</a:t>
            </a:r>
            <a:r>
              <a:rPr lang="fr-BE" sz="1050" dirty="0"/>
              <a:t>m</a:t>
            </a:r>
            <a:r>
              <a:rPr lang="en-BE" sz="1050" dirty="0"/>
              <a:t>u</a:t>
            </a:r>
            <a:r>
              <a:rPr lang="fr-BE" sz="1050" dirty="0"/>
              <a:t>m</a:t>
            </a:r>
            <a:r>
              <a:rPr lang="en-BE" sz="1050" dirty="0"/>
              <a:t> </a:t>
            </a:r>
            <a:r>
              <a:rPr lang="fr-BE" sz="1050" dirty="0"/>
              <a:t>a</a:t>
            </a:r>
            <a:r>
              <a:rPr lang="en-BE" sz="1050" dirty="0"/>
              <a:t>m</a:t>
            </a:r>
            <a:r>
              <a:rPr lang="fr-BE" sz="1050" dirty="0"/>
              <a:t>b</a:t>
            </a:r>
            <a:r>
              <a:rPr lang="en-BE" sz="1050" dirty="0" err="1"/>
              <a:t>i</a:t>
            </a:r>
            <a:r>
              <a:rPr lang="fr-BE" sz="1050" dirty="0"/>
              <a:t>g</a:t>
            </a:r>
            <a:r>
              <a:rPr lang="en-BE" sz="1050" dirty="0"/>
              <a:t>u</a:t>
            </a:r>
            <a:r>
              <a:rPr lang="fr-BE" sz="1050" dirty="0"/>
              <a:t>i</a:t>
            </a:r>
            <a:r>
              <a:rPr lang="en-BE" sz="1050" dirty="0"/>
              <a:t>t</a:t>
            </a:r>
            <a:r>
              <a:rPr lang="fr-BE" sz="1050" dirty="0"/>
              <a:t>y</a:t>
            </a:r>
            <a:r>
              <a:rPr lang="en-BE" sz="1050" dirty="0"/>
              <a:t> </a:t>
            </a:r>
            <a:r>
              <a:rPr lang="fr-BE" sz="1050" dirty="0"/>
              <a:t>a</a:t>
            </a:r>
            <a:r>
              <a:rPr lang="en-BE" sz="1050" dirty="0"/>
              <a:t>l</a:t>
            </a:r>
            <a:r>
              <a:rPr lang="fr-BE" sz="1050" dirty="0"/>
              <a:t>l</a:t>
            </a:r>
            <a:r>
              <a:rPr lang="en-BE" sz="1050" dirty="0"/>
              <a:t>o</a:t>
            </a:r>
            <a:r>
              <a:rPr lang="fr-BE" sz="1050" dirty="0"/>
              <a:t>w</a:t>
            </a:r>
            <a:r>
              <a:rPr lang="en-BE" sz="1050" dirty="0"/>
              <a:t>e</a:t>
            </a:r>
            <a:r>
              <a:rPr lang="fr-BE" sz="1050" dirty="0"/>
              <a:t>d</a:t>
            </a:r>
            <a:r>
              <a:rPr lang="en-BE" sz="1050" dirty="0"/>
              <a:t> </a:t>
            </a:r>
            <a:r>
              <a:rPr lang="fr-BE" sz="1050" dirty="0"/>
              <a:t>t</a:t>
            </a:r>
            <a:r>
              <a:rPr lang="en-BE" sz="1050" dirty="0"/>
              <a:t>o </a:t>
            </a:r>
            <a:r>
              <a:rPr lang="fr-BE" sz="1050" dirty="0"/>
              <a:t>d</a:t>
            </a:r>
            <a:r>
              <a:rPr lang="en-BE" sz="1050" dirty="0"/>
              <a:t>e</a:t>
            </a:r>
            <a:r>
              <a:rPr lang="fr-BE" sz="1050" dirty="0"/>
              <a:t>f</a:t>
            </a:r>
            <a:r>
              <a:rPr lang="en-BE" sz="1050" dirty="0" err="1"/>
              <a:t>i</a:t>
            </a:r>
            <a:r>
              <a:rPr lang="fr-BE" sz="1050" dirty="0"/>
              <a:t>n</a:t>
            </a:r>
            <a:r>
              <a:rPr lang="en-BE" sz="1050" dirty="0"/>
              <a:t>e </a:t>
            </a:r>
            <a:r>
              <a:rPr lang="en-BE" sz="1050" i="1" dirty="0"/>
              <a:t>is_xref</a:t>
            </a:r>
            <a:r>
              <a:rPr lang="en-BE" sz="1050" dirty="0"/>
              <a:t> edges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86650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Liesbeth</dc:creator>
  <cp:lastModifiedBy>François Liesbeth</cp:lastModifiedBy>
  <cp:revision>1</cp:revision>
  <dcterms:created xsi:type="dcterms:W3CDTF">2020-05-06T10:54:55Z</dcterms:created>
  <dcterms:modified xsi:type="dcterms:W3CDTF">2020-05-06T10:57:07Z</dcterms:modified>
</cp:coreProperties>
</file>