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71691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BA479-A061-440C-B629-7F3B53190977}" v="52" dt="2020-12-17T14:11:04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1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Liesbeth" userId="3ca9ba9f-ce0c-4547-bb8e-099dd0b0678a" providerId="ADAL" clId="{4ABBA479-A061-440C-B629-7F3B53190977}"/>
    <pc:docChg chg="modSld">
      <pc:chgData name="François Liesbeth" userId="3ca9ba9f-ce0c-4547-bb8e-099dd0b0678a" providerId="ADAL" clId="{4ABBA479-A061-440C-B629-7F3B53190977}" dt="2020-12-17T14:11:04.459" v="51" actId="1076"/>
      <pc:docMkLst>
        <pc:docMk/>
      </pc:docMkLst>
      <pc:sldChg chg="modSp">
        <pc:chgData name="François Liesbeth" userId="3ca9ba9f-ce0c-4547-bb8e-099dd0b0678a" providerId="ADAL" clId="{4ABBA479-A061-440C-B629-7F3B53190977}" dt="2020-12-17T14:11:04.459" v="51" actId="1076"/>
        <pc:sldMkLst>
          <pc:docMk/>
          <pc:sldMk cId="1151589946" sldId="256"/>
        </pc:sldMkLst>
        <pc:spChg chg="mod">
          <ac:chgData name="François Liesbeth" userId="3ca9ba9f-ce0c-4547-bb8e-099dd0b0678a" providerId="ADAL" clId="{4ABBA479-A061-440C-B629-7F3B53190977}" dt="2020-12-17T14:11:04.459" v="51" actId="1076"/>
          <ac:spMkLst>
            <pc:docMk/>
            <pc:sldMk cId="1151589946" sldId="256"/>
            <ac:spMk id="132" creationId="{86320ABC-F6B0-4431-AF9F-7869392EBF06}"/>
          </ac:spMkLst>
        </pc:spChg>
        <pc:spChg chg="mod">
          <ac:chgData name="François Liesbeth" userId="3ca9ba9f-ce0c-4547-bb8e-099dd0b0678a" providerId="ADAL" clId="{4ABBA479-A061-440C-B629-7F3B53190977}" dt="2020-12-17T14:10:45.393" v="25" actId="20577"/>
          <ac:spMkLst>
            <pc:docMk/>
            <pc:sldMk cId="1151589946" sldId="256"/>
            <ac:spMk id="133" creationId="{A7E6A1DC-1099-4D62-B605-8FC591C39283}"/>
          </ac:spMkLst>
        </pc:spChg>
        <pc:spChg chg="mod">
          <ac:chgData name="François Liesbeth" userId="3ca9ba9f-ce0c-4547-bb8e-099dd0b0678a" providerId="ADAL" clId="{4ABBA479-A061-440C-B629-7F3B53190977}" dt="2020-12-17T14:10:49.664" v="31" actId="20577"/>
          <ac:spMkLst>
            <pc:docMk/>
            <pc:sldMk cId="1151589946" sldId="256"/>
            <ac:spMk id="134" creationId="{52D3C02E-5BCE-46BF-8C14-622B19905603}"/>
          </ac:spMkLst>
        </pc:spChg>
        <pc:spChg chg="mod">
          <ac:chgData name="François Liesbeth" userId="3ca9ba9f-ce0c-4547-bb8e-099dd0b0678a" providerId="ADAL" clId="{4ABBA479-A061-440C-B629-7F3B53190977}" dt="2020-12-17T14:10:54.799" v="43" actId="20577"/>
          <ac:spMkLst>
            <pc:docMk/>
            <pc:sldMk cId="1151589946" sldId="256"/>
            <ac:spMk id="135" creationId="{7052EC02-0AB3-4533-8BF5-100B1752A570}"/>
          </ac:spMkLst>
        </pc:spChg>
        <pc:cxnChg chg="mod">
          <ac:chgData name="François Liesbeth" userId="3ca9ba9f-ce0c-4547-bb8e-099dd0b0678a" providerId="ADAL" clId="{4ABBA479-A061-440C-B629-7F3B53190977}" dt="2020-12-17T14:10:45.393" v="25" actId="20577"/>
          <ac:cxnSpMkLst>
            <pc:docMk/>
            <pc:sldMk cId="1151589946" sldId="256"/>
            <ac:cxnSpMk id="148" creationId="{9AA3564B-8548-419C-80F4-28D71D870320}"/>
          </ac:cxnSpMkLst>
        </pc:cxnChg>
      </pc:sldChg>
    </pc:docChg>
  </pc:docChgLst>
  <pc:docChgLst>
    <pc:chgData name="François Liesbeth" userId="3ca9ba9f-ce0c-4547-bb8e-099dd0b0678a" providerId="ADAL" clId="{D52F279A-7EF8-4C78-9FE3-07C474CD763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89241"/>
            <a:ext cx="537686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891070"/>
            <a:ext cx="5376863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6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58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1691"/>
            <a:ext cx="154584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1691"/>
            <a:ext cx="4547930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5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5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897613"/>
            <a:ext cx="618339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09468"/>
            <a:ext cx="618339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6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58453"/>
            <a:ext cx="3046889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58453"/>
            <a:ext cx="3046889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459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691"/>
            <a:ext cx="618339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82610"/>
            <a:ext cx="303288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15164"/>
            <a:ext cx="3032886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82610"/>
            <a:ext cx="304782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15164"/>
            <a:ext cx="3047823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69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5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0030"/>
            <a:ext cx="231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18398"/>
            <a:ext cx="362938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80135"/>
            <a:ext cx="231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86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0030"/>
            <a:ext cx="231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18398"/>
            <a:ext cx="362938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80135"/>
            <a:ext cx="231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81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1691"/>
            <a:ext cx="618339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58453"/>
            <a:ext cx="618339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37084"/>
            <a:ext cx="1613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370B-1A64-4A30-93AE-94F20CA25A57}" type="datetimeFigureOut">
              <a:rPr lang="fr-BE" smtClean="0"/>
              <a:t>17-12-20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37084"/>
            <a:ext cx="241958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37084"/>
            <a:ext cx="1613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75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D4CA5E5-6E14-4DEF-A918-D148190BA4E5}"/>
              </a:ext>
            </a:extLst>
          </p:cNvPr>
          <p:cNvGrpSpPr/>
          <p:nvPr/>
        </p:nvGrpSpPr>
        <p:grpSpPr>
          <a:xfrm>
            <a:off x="340644" y="548576"/>
            <a:ext cx="6447803" cy="2527394"/>
            <a:chOff x="1878032" y="512985"/>
            <a:chExt cx="6447803" cy="252739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24524F5-F12E-4694-9C0C-EA91D55C293A}"/>
                </a:ext>
              </a:extLst>
            </p:cNvPr>
            <p:cNvGrpSpPr/>
            <p:nvPr/>
          </p:nvGrpSpPr>
          <p:grpSpPr>
            <a:xfrm>
              <a:off x="1878032" y="512985"/>
              <a:ext cx="6447803" cy="2527394"/>
              <a:chOff x="1878032" y="512985"/>
              <a:chExt cx="6447803" cy="2527394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5194874-B0F9-4E84-A529-12ED8187F897}"/>
                  </a:ext>
                </a:extLst>
              </p:cNvPr>
              <p:cNvSpPr/>
              <p:nvPr/>
            </p:nvSpPr>
            <p:spPr>
              <a:xfrm>
                <a:off x="5366327" y="1662546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35FAB65-C8B3-4047-8E5F-383F935C2871}"/>
                  </a:ext>
                </a:extLst>
              </p:cNvPr>
              <p:cNvSpPr/>
              <p:nvPr/>
            </p:nvSpPr>
            <p:spPr>
              <a:xfrm>
                <a:off x="1878032" y="556767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ED1D4E0-61E3-470E-A0FA-962C35EC0A59}"/>
                  </a:ext>
                </a:extLst>
              </p:cNvPr>
              <p:cNvSpPr/>
              <p:nvPr/>
            </p:nvSpPr>
            <p:spPr>
              <a:xfrm>
                <a:off x="7670053" y="2384794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B1193E5-6815-43F9-AFFA-F53A53977552}"/>
                  </a:ext>
                </a:extLst>
              </p:cNvPr>
              <p:cNvSpPr/>
              <p:nvPr/>
            </p:nvSpPr>
            <p:spPr>
              <a:xfrm>
                <a:off x="7638507" y="676650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0A920F7-CF65-4F03-B7DE-DCD97890C70D}"/>
                  </a:ext>
                </a:extLst>
              </p:cNvPr>
              <p:cNvSpPr/>
              <p:nvPr/>
            </p:nvSpPr>
            <p:spPr>
              <a:xfrm>
                <a:off x="3261337" y="2352254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59170C9-1DCD-4E54-A60F-92218D00060B}"/>
                  </a:ext>
                </a:extLst>
              </p:cNvPr>
              <p:cNvSpPr/>
              <p:nvPr/>
            </p:nvSpPr>
            <p:spPr>
              <a:xfrm>
                <a:off x="3492073" y="565890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8229EB8-4D2C-4C2C-95C4-ACA62BFD0F4D}"/>
                  </a:ext>
                </a:extLst>
              </p:cNvPr>
              <p:cNvSpPr txBox="1"/>
              <p:nvPr/>
            </p:nvSpPr>
            <p:spPr>
              <a:xfrm>
                <a:off x="3777699" y="2117099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2</a:t>
                </a:r>
                <a:endParaRPr lang="fr-BE" sz="1050" dirty="0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6868B877-C382-4268-A3B5-1D94FB6E6B7D}"/>
                  </a:ext>
                </a:extLst>
              </p:cNvPr>
              <p:cNvCxnSpPr>
                <a:stCxn id="141" idx="6"/>
                <a:endCxn id="136" idx="1"/>
              </p:cNvCxnSpPr>
              <p:nvPr/>
            </p:nvCxnSpPr>
            <p:spPr>
              <a:xfrm>
                <a:off x="4147855" y="889163"/>
                <a:ext cx="1314509" cy="868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8192E87-3D93-4F0D-A2BE-1D4FA27A0FBC}"/>
                  </a:ext>
                </a:extLst>
              </p:cNvPr>
              <p:cNvCxnSpPr>
                <a:cxnSpLocks/>
                <a:stCxn id="136" idx="3"/>
                <a:endCxn id="140" idx="6"/>
              </p:cNvCxnSpPr>
              <p:nvPr/>
            </p:nvCxnSpPr>
            <p:spPr>
              <a:xfrm flipH="1">
                <a:off x="3917119" y="2214408"/>
                <a:ext cx="1545245" cy="461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8125877-7B0E-4751-9D45-3F9743EB9B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8460" y="2099282"/>
                <a:ext cx="1434695" cy="440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1713C0F-5C9D-4263-8AB5-D78D974EB35A}"/>
                  </a:ext>
                </a:extLst>
              </p:cNvPr>
              <p:cNvSpPr txBox="1"/>
              <p:nvPr/>
            </p:nvSpPr>
            <p:spPr>
              <a:xfrm>
                <a:off x="5051633" y="2264034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2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AA3564B-8548-419C-80F4-28D71D870320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>
                <a:off x="6017117" y="1995864"/>
                <a:ext cx="1638607" cy="56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34290265-C97A-4AEC-B7CA-AD6AC751B582}"/>
                  </a:ext>
                </a:extLst>
              </p:cNvPr>
              <p:cNvCxnSpPr>
                <a:cxnSpLocks/>
                <a:stCxn id="138" idx="2"/>
              </p:cNvCxnSpPr>
              <p:nvPr/>
            </p:nvCxnSpPr>
            <p:spPr>
              <a:xfrm flipH="1" flipV="1">
                <a:off x="6036438" y="2131186"/>
                <a:ext cx="1633615" cy="576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DFB6250-87A7-42F6-B4A2-2D967468A29D}"/>
                  </a:ext>
                </a:extLst>
              </p:cNvPr>
              <p:cNvSpPr txBox="1"/>
              <p:nvPr/>
            </p:nvSpPr>
            <p:spPr>
              <a:xfrm>
                <a:off x="6036438" y="1668395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2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37D632D-F7C7-4413-862D-8628E6F61780}"/>
                  </a:ext>
                </a:extLst>
              </p:cNvPr>
              <p:cNvSpPr txBox="1"/>
              <p:nvPr/>
            </p:nvSpPr>
            <p:spPr>
              <a:xfrm>
                <a:off x="7135732" y="2609492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2</a:t>
                </a:r>
                <a:endParaRPr lang="fr-BE" sz="105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DF33546-F971-4152-BB11-B7418A838ADD}"/>
                  </a:ext>
                </a:extLst>
              </p:cNvPr>
              <p:cNvSpPr txBox="1"/>
              <p:nvPr/>
            </p:nvSpPr>
            <p:spPr>
              <a:xfrm>
                <a:off x="4218050" y="664218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CBD8D9-3DE1-4BFC-AC0C-6329CA7D8434}"/>
                  </a:ext>
                </a:extLst>
              </p:cNvPr>
              <p:cNvSpPr txBox="1"/>
              <p:nvPr/>
            </p:nvSpPr>
            <p:spPr>
              <a:xfrm>
                <a:off x="2497043" y="512985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05E192A-80EF-4642-AF12-5D68C45F18DA}"/>
                  </a:ext>
                </a:extLst>
              </p:cNvPr>
              <p:cNvSpPr txBox="1"/>
              <p:nvPr/>
            </p:nvSpPr>
            <p:spPr>
              <a:xfrm>
                <a:off x="7491014" y="1284040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E656AE-A39D-414F-92C0-BCF66DA55771}"/>
                </a:ext>
              </a:extLst>
            </p:cNvPr>
            <p:cNvSpPr txBox="1"/>
            <p:nvPr/>
          </p:nvSpPr>
          <p:spPr>
            <a:xfrm>
              <a:off x="1887244" y="734936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200" dirty="0"/>
                <a:t>M</a:t>
              </a:r>
              <a:r>
                <a:rPr lang="fr-BE" sz="1200" dirty="0"/>
                <a:t>e</a:t>
              </a:r>
              <a:r>
                <a:rPr lang="en-BE" sz="1200" dirty="0"/>
                <a:t>S</a:t>
              </a:r>
              <a:r>
                <a:rPr lang="fr-BE" sz="1200" dirty="0"/>
                <a:t>H</a:t>
              </a:r>
              <a:r>
                <a:rPr lang="en-BE" sz="1200" dirty="0"/>
                <a:t>:1</a:t>
              </a:r>
              <a:endParaRPr lang="fr-BE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771A6D-8B88-48C6-B9B5-06E37735AC68}"/>
                </a:ext>
              </a:extLst>
            </p:cNvPr>
            <p:cNvSpPr txBox="1"/>
            <p:nvPr/>
          </p:nvSpPr>
          <p:spPr>
            <a:xfrm>
              <a:off x="7614295" y="871595"/>
              <a:ext cx="67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200" dirty="0"/>
                <a:t>M</a:t>
              </a:r>
              <a:r>
                <a:rPr lang="fr-BE" sz="1200" dirty="0"/>
                <a:t>e</a:t>
              </a:r>
              <a:r>
                <a:rPr lang="en-BE" sz="1200" dirty="0"/>
                <a:t>S</a:t>
              </a:r>
              <a:r>
                <a:rPr lang="fr-BE" sz="1200" dirty="0"/>
                <a:t>H</a:t>
              </a:r>
              <a:r>
                <a:rPr lang="en-BE" sz="1200" dirty="0"/>
                <a:t>:2</a:t>
              </a:r>
              <a:endParaRPr lang="fr-BE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6320ABC-F6B0-4431-AF9F-7869392EBF06}"/>
                </a:ext>
              </a:extLst>
            </p:cNvPr>
            <p:cNvSpPr txBox="1"/>
            <p:nvPr/>
          </p:nvSpPr>
          <p:spPr>
            <a:xfrm>
              <a:off x="3543958" y="750663"/>
              <a:ext cx="552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/>
                <a:t>E</a:t>
              </a:r>
              <a:r>
                <a:rPr lang="en-BE" sz="1200" dirty="0"/>
                <a:t>F</a:t>
              </a:r>
              <a:r>
                <a:rPr lang="fr-BE" sz="1200" dirty="0"/>
                <a:t>O</a:t>
              </a:r>
              <a:r>
                <a:rPr lang="en-BE" sz="1200" dirty="0"/>
                <a:t>:1</a:t>
              </a:r>
              <a:endParaRPr lang="fr-BE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7E6A1DC-1099-4D62-B605-8FC591C39283}"/>
                </a:ext>
              </a:extLst>
            </p:cNvPr>
            <p:cNvSpPr txBox="1"/>
            <p:nvPr/>
          </p:nvSpPr>
          <p:spPr>
            <a:xfrm>
              <a:off x="5309872" y="1865059"/>
              <a:ext cx="7072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100" dirty="0"/>
                <a:t>O</a:t>
              </a:r>
              <a:r>
                <a:rPr lang="en-BE" sz="1100" dirty="0"/>
                <a:t>R</a:t>
              </a:r>
              <a:r>
                <a:rPr lang="fr-BE" sz="1100" dirty="0"/>
                <a:t>P</a:t>
              </a:r>
              <a:r>
                <a:rPr lang="en-BE" sz="1100" dirty="0"/>
                <a:t>H</a:t>
              </a:r>
              <a:r>
                <a:rPr lang="fr-BE" sz="1100" dirty="0"/>
                <a:t>A</a:t>
              </a:r>
              <a:r>
                <a:rPr lang="en-BE" sz="1100" dirty="0"/>
                <a:t>:1</a:t>
              </a:r>
              <a:endParaRPr lang="fr-BE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2D3C02E-5BCE-46BF-8C14-622B19905603}"/>
                </a:ext>
              </a:extLst>
            </p:cNvPr>
            <p:cNvSpPr txBox="1"/>
            <p:nvPr/>
          </p:nvSpPr>
          <p:spPr>
            <a:xfrm>
              <a:off x="3209641" y="2556421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/>
                <a:t>G</a:t>
              </a:r>
              <a:r>
                <a:rPr lang="en-BE" sz="1200" dirty="0"/>
                <a:t>A</a:t>
              </a:r>
              <a:r>
                <a:rPr lang="fr-BE" sz="1200" dirty="0"/>
                <a:t>R</a:t>
              </a:r>
              <a:r>
                <a:rPr lang="en-BE" sz="1200" dirty="0"/>
                <a:t>D:1</a:t>
              </a:r>
              <a:endParaRPr lang="fr-BE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052EC02-0AB3-4533-8BF5-100B1752A570}"/>
                </a:ext>
              </a:extLst>
            </p:cNvPr>
            <p:cNvSpPr txBox="1"/>
            <p:nvPr/>
          </p:nvSpPr>
          <p:spPr>
            <a:xfrm>
              <a:off x="7608956" y="2561082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/>
                <a:t>G</a:t>
              </a:r>
              <a:r>
                <a:rPr lang="en-BE" sz="1200" dirty="0"/>
                <a:t>A</a:t>
              </a:r>
              <a:r>
                <a:rPr lang="fr-BE" sz="1200" dirty="0"/>
                <a:t>R</a:t>
              </a:r>
              <a:r>
                <a:rPr lang="en-BE" sz="1200" dirty="0"/>
                <a:t>D:2</a:t>
              </a:r>
              <a:endParaRPr lang="fr-BE" sz="1200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5D676C-A3FF-4BBB-A78D-73A94C687F09}"/>
              </a:ext>
            </a:extLst>
          </p:cNvPr>
          <p:cNvCxnSpPr>
            <a:cxnSpLocks/>
            <a:stCxn id="130" idx="3"/>
            <a:endCxn id="141" idx="2"/>
          </p:cNvCxnSpPr>
          <p:nvPr/>
        </p:nvCxnSpPr>
        <p:spPr>
          <a:xfrm>
            <a:off x="1029850" y="909027"/>
            <a:ext cx="924835" cy="1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66B32-16EB-4B27-BE32-E3733A557C46}"/>
              </a:ext>
            </a:extLst>
          </p:cNvPr>
          <p:cNvCxnSpPr>
            <a:cxnSpLocks/>
            <a:stCxn id="139" idx="4"/>
            <a:endCxn id="138" idx="0"/>
          </p:cNvCxnSpPr>
          <p:nvPr/>
        </p:nvCxnSpPr>
        <p:spPr>
          <a:xfrm>
            <a:off x="6429010" y="1358787"/>
            <a:ext cx="31546" cy="106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39B6C3-DA1E-410D-A65B-199F6EDFCBDF}"/>
              </a:ext>
            </a:extLst>
          </p:cNvPr>
          <p:cNvCxnSpPr>
            <a:cxnSpLocks/>
          </p:cNvCxnSpPr>
          <p:nvPr/>
        </p:nvCxnSpPr>
        <p:spPr>
          <a:xfrm flipH="1" flipV="1">
            <a:off x="6522092" y="1358787"/>
            <a:ext cx="32488" cy="102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540A8C-96DA-4FA6-8325-68A6E01426B1}"/>
              </a:ext>
            </a:extLst>
          </p:cNvPr>
          <p:cNvCxnSpPr>
            <a:cxnSpLocks/>
          </p:cNvCxnSpPr>
          <p:nvPr/>
        </p:nvCxnSpPr>
        <p:spPr>
          <a:xfrm flipH="1" flipV="1">
            <a:off x="2601104" y="1045687"/>
            <a:ext cx="1243292" cy="8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D485A1-6738-4255-B971-66FFADD8F7E8}"/>
              </a:ext>
            </a:extLst>
          </p:cNvPr>
          <p:cNvCxnSpPr>
            <a:cxnSpLocks/>
          </p:cNvCxnSpPr>
          <p:nvPr/>
        </p:nvCxnSpPr>
        <p:spPr>
          <a:xfrm flipH="1" flipV="1">
            <a:off x="1014959" y="985825"/>
            <a:ext cx="906302" cy="2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FF502B-EB95-4D17-8604-CB2DEC25E4D7}"/>
              </a:ext>
            </a:extLst>
          </p:cNvPr>
          <p:cNvSpPr txBox="1"/>
          <p:nvPr/>
        </p:nvSpPr>
        <p:spPr>
          <a:xfrm>
            <a:off x="3143402" y="160965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F</a:t>
            </a:r>
            <a:r>
              <a:rPr lang="fr-BE" sz="1050" dirty="0"/>
              <a:t>A</a:t>
            </a:r>
            <a:r>
              <a:rPr lang="en-BE" sz="1050" dirty="0"/>
              <a:t> = 1</a:t>
            </a:r>
            <a:br>
              <a:rPr lang="en-BE" sz="1050" dirty="0"/>
            </a:br>
            <a:r>
              <a:rPr lang="fr-BE" sz="1050" dirty="0"/>
              <a:t>B</a:t>
            </a:r>
            <a:r>
              <a:rPr lang="en-BE" sz="1050" dirty="0"/>
              <a:t>A = 1</a:t>
            </a:r>
            <a:endParaRPr lang="fr-BE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983346-AD23-4F1B-A427-8CFD8D70CBC7}"/>
              </a:ext>
            </a:extLst>
          </p:cNvPr>
          <p:cNvSpPr txBox="1"/>
          <p:nvPr/>
        </p:nvSpPr>
        <p:spPr>
          <a:xfrm>
            <a:off x="1426595" y="93428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F</a:t>
            </a:r>
            <a:r>
              <a:rPr lang="fr-BE" sz="1050" dirty="0"/>
              <a:t>A</a:t>
            </a:r>
            <a:r>
              <a:rPr lang="en-BE" sz="1050" dirty="0"/>
              <a:t> = 1</a:t>
            </a:r>
            <a:br>
              <a:rPr lang="en-BE" sz="1050" dirty="0"/>
            </a:br>
            <a:r>
              <a:rPr lang="fr-BE" sz="1050" dirty="0"/>
              <a:t>B</a:t>
            </a:r>
            <a:r>
              <a:rPr lang="en-BE" sz="1050" dirty="0"/>
              <a:t>A = 1</a:t>
            </a:r>
            <a:endParaRPr lang="fr-BE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93624A-5A6B-44DC-80D9-0FE4A8FD02DD}"/>
              </a:ext>
            </a:extLst>
          </p:cNvPr>
          <p:cNvSpPr txBox="1"/>
          <p:nvPr/>
        </p:nvSpPr>
        <p:spPr>
          <a:xfrm>
            <a:off x="6481825" y="202141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F</a:t>
            </a:r>
            <a:r>
              <a:rPr lang="fr-BE" sz="1050" dirty="0"/>
              <a:t>A</a:t>
            </a:r>
            <a:r>
              <a:rPr lang="en-BE" sz="1050" dirty="0"/>
              <a:t> = 1</a:t>
            </a:r>
            <a:br>
              <a:rPr lang="en-BE" sz="1050" dirty="0"/>
            </a:br>
            <a:r>
              <a:rPr lang="fr-BE" sz="1050" dirty="0"/>
              <a:t>B</a:t>
            </a:r>
            <a:r>
              <a:rPr lang="en-BE" sz="1050" dirty="0"/>
              <a:t>A = 1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11515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944364BD102468948A45A8F8C4115" ma:contentTypeVersion="13" ma:contentTypeDescription="Create a new document." ma:contentTypeScope="" ma:versionID="930e15e4b46bc7e9e06264ad8e9ffd5d">
  <xsd:schema xmlns:xsd="http://www.w3.org/2001/XMLSchema" xmlns:xs="http://www.w3.org/2001/XMLSchema" xmlns:p="http://schemas.microsoft.com/office/2006/metadata/properties" xmlns:ns3="993ccfa7-7427-47b6-8e45-6e99719fb274" xmlns:ns4="c13751bf-2e61-4f3e-8aba-d7ae2540d3c1" targetNamespace="http://schemas.microsoft.com/office/2006/metadata/properties" ma:root="true" ma:fieldsID="b02d5a429c43aa7367975e3d573c20c2" ns3:_="" ns4:_="">
    <xsd:import namespace="993ccfa7-7427-47b6-8e45-6e99719fb274"/>
    <xsd:import namespace="c13751bf-2e61-4f3e-8aba-d7ae2540d3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ccfa7-7427-47b6-8e45-6e99719fb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751bf-2e61-4f3e-8aba-d7ae2540d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EE960-C2A5-4AA7-B84E-A9AB2AB28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ccfa7-7427-47b6-8e45-6e99719fb274"/>
    <ds:schemaRef ds:uri="c13751bf-2e61-4f3e-8aba-d7ae2540d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DD346-0DA5-4F8D-9737-8161DF5787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2476E1-3987-4C38-A0B6-3578BEDF47E3}">
  <ds:schemaRefs>
    <ds:schemaRef ds:uri="993ccfa7-7427-47b6-8e45-6e99719fb274"/>
    <ds:schemaRef ds:uri="http://purl.org/dc/terms/"/>
    <ds:schemaRef ds:uri="c13751bf-2e61-4f3e-8aba-d7ae2540d3c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76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Liesbeth</dc:creator>
  <cp:lastModifiedBy>François Liesbeth</cp:lastModifiedBy>
  <cp:revision>1</cp:revision>
  <dcterms:created xsi:type="dcterms:W3CDTF">2020-05-29T07:54:49Z</dcterms:created>
  <dcterms:modified xsi:type="dcterms:W3CDTF">2020-12-17T14:11:09Z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0x0101007E0944364BD102468948A45A8F8C4115</vt:lpwstr>
  </property>
</Properties>
</file>