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310" y="2098040"/>
            <a:ext cx="2931795" cy="2931795"/>
          </a:xfrm>
          <a:prstGeom prst="rect">
            <a:avLst/>
          </a:prstGeom>
        </p:spPr>
      </p:pic>
      <p:pic>
        <p:nvPicPr>
          <p:cNvPr id="3" name="Picture 2" descr="fi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2668270"/>
            <a:ext cx="1363345" cy="1290955"/>
          </a:xfrm>
          <a:prstGeom prst="rect">
            <a:avLst/>
          </a:prstGeom>
        </p:spPr>
      </p:pic>
      <p:pic>
        <p:nvPicPr>
          <p:cNvPr id="4" name="Picture 3" descr="kn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35" y="2512060"/>
            <a:ext cx="2804160" cy="2103120"/>
          </a:xfrm>
          <a:prstGeom prst="rect">
            <a:avLst/>
          </a:prstGeom>
        </p:spPr>
      </p:pic>
      <p:pic>
        <p:nvPicPr>
          <p:cNvPr id="5" name="Picture 4" descr="prediction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5" y="2965450"/>
            <a:ext cx="993775" cy="9937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3772535"/>
            <a:ext cx="198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Input Images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689350" y="4893945"/>
            <a:ext cx="205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MobileNet DNN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333615" y="4615180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KNN Classifier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166350" y="4022090"/>
            <a:ext cx="1485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Predictions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0750" y="3563620"/>
            <a:ext cx="671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20105" y="3564255"/>
            <a:ext cx="671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421495" y="3564255"/>
            <a:ext cx="671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065905" y="1577340"/>
            <a:ext cx="438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Segoe Print" panose="02000600000000000000" charset="0"/>
                <a:cs typeface="Segoe Print" panose="02000600000000000000" charset="0"/>
              </a:rPr>
              <a:t>Teachable Machine Building Blocks</a:t>
            </a:r>
            <a:endParaRPr lang="en-IN" altLang="en-US" b="1">
              <a:latin typeface="Segoe Print" panose="02000600000000000000" charset="0"/>
              <a:cs typeface="Segoe Print" panose="020006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Presentation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7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Segoe Print</vt:lpstr>
      <vt:lpstr>Impact</vt:lpstr>
      <vt:lpstr>Segoe Script</vt:lpstr>
      <vt:lpstr>Microsoft JhengHei Light</vt:lpstr>
      <vt:lpstr>Yu Gothic Light</vt:lpstr>
      <vt:lpstr>Yu Gothic Medium</vt:lpstr>
      <vt:lpstr>Yu Gothic UI</vt:lpstr>
      <vt:lpstr>Bahnschrift SemiBold</vt:lpstr>
      <vt:lpstr>Bahnschrift SemiBold Condensed</vt:lpstr>
      <vt:lpstr>Microsoft JhengHei UI Light</vt:lpstr>
      <vt:lpstr>Comic Sans MS</vt:lpstr>
      <vt:lpstr>Candara Light</vt:lpstr>
      <vt:lpstr>Franklin Gothic Medium</vt:lpstr>
      <vt:lpstr>Gabriola</vt:lpstr>
      <vt:lpstr>Gadugi</vt:lpstr>
      <vt:lpstr>Galada</vt:lpstr>
      <vt:lpstr>HoloLens MDL2 Assets</vt:lpstr>
      <vt:lpstr>Georgia</vt:lpstr>
      <vt:lpstr>Candara</vt:lpstr>
      <vt:lpstr>Merriweather</vt:lpstr>
      <vt:lpstr>Marlett</vt:lpstr>
      <vt:lpstr>Lucida Sans Unicode</vt:lpstr>
      <vt:lpstr>Lucida Console</vt:lpstr>
      <vt:lpstr>Merriweather Light</vt:lpstr>
      <vt:lpstr>Microsoft Tai Le</vt:lpstr>
      <vt:lpstr>Microsoft Sans Serif</vt:lpstr>
      <vt:lpstr>MV Boli</vt:lpstr>
      <vt:lpstr>Yu Gothic UI Semibold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abhis</cp:lastModifiedBy>
  <cp:revision>4</cp:revision>
  <dcterms:created xsi:type="dcterms:W3CDTF">2020-07-10T16:17:00Z</dcterms:created>
  <dcterms:modified xsi:type="dcterms:W3CDTF">2020-07-10T16:34:25Z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