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8310" y="2098040"/>
            <a:ext cx="2931795" cy="2931795"/>
          </a:xfrm>
          <a:prstGeom prst="rect">
            <a:avLst/>
          </a:prstGeom>
        </p:spPr>
      </p:pic>
      <p:pic>
        <p:nvPicPr>
          <p:cNvPr id="3" name="Picture 2" descr="fi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2668270"/>
            <a:ext cx="1363345" cy="1290955"/>
          </a:xfrm>
          <a:prstGeom prst="rect">
            <a:avLst/>
          </a:prstGeom>
        </p:spPr>
      </p:pic>
      <p:pic>
        <p:nvPicPr>
          <p:cNvPr id="4" name="Picture 3" descr="kn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35" y="2512060"/>
            <a:ext cx="2804160" cy="2103120"/>
          </a:xfrm>
          <a:prstGeom prst="rect">
            <a:avLst/>
          </a:prstGeom>
        </p:spPr>
      </p:pic>
      <p:pic>
        <p:nvPicPr>
          <p:cNvPr id="5" name="Picture 4" descr="prediction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75" y="2965450"/>
            <a:ext cx="993775" cy="9937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3772535"/>
            <a:ext cx="1985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MV Boli" panose="02000500030200090000" charset="0"/>
                <a:cs typeface="MV Boli" panose="02000500030200090000" charset="0"/>
              </a:rPr>
              <a:t>Input Images</a:t>
            </a:r>
            <a:endParaRPr lang="en-IN" altLang="en-US" b="1"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689350" y="4893945"/>
            <a:ext cx="205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MV Boli" panose="02000500030200090000" charset="0"/>
                <a:cs typeface="MV Boli" panose="02000500030200090000" charset="0"/>
              </a:rPr>
              <a:t>MobileNet DNN</a:t>
            </a:r>
            <a:endParaRPr lang="en-IN" altLang="en-US" b="1"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333615" y="4615180"/>
            <a:ext cx="179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MV Boli" panose="02000500030200090000" charset="0"/>
                <a:cs typeface="MV Boli" panose="02000500030200090000" charset="0"/>
              </a:rPr>
              <a:t>KNN Classifier</a:t>
            </a:r>
            <a:endParaRPr lang="en-IN" altLang="en-US" b="1"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166350" y="4022090"/>
            <a:ext cx="1485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MV Boli" panose="02000500030200090000" charset="0"/>
                <a:cs typeface="MV Boli" panose="02000500030200090000" charset="0"/>
              </a:rPr>
              <a:t>Predictions</a:t>
            </a:r>
            <a:endParaRPr lang="en-IN" altLang="en-US" b="1">
              <a:latin typeface="MV Boli" panose="02000500030200090000" charset="0"/>
              <a:cs typeface="MV Boli" panose="02000500030200090000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90750" y="3563620"/>
            <a:ext cx="6718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20105" y="3564255"/>
            <a:ext cx="6718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421495" y="3564255"/>
            <a:ext cx="6718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065905" y="1577340"/>
            <a:ext cx="4380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Segoe Print" panose="02000600000000000000" charset="0"/>
                <a:cs typeface="Segoe Print" panose="02000600000000000000" charset="0"/>
              </a:rPr>
              <a:t>Teachable Machine Building Blocks</a:t>
            </a:r>
            <a:endParaRPr lang="en-IN" altLang="en-US" b="1">
              <a:latin typeface="Segoe Print" panose="02000600000000000000" charset="0"/>
              <a:cs typeface="Segoe Print" panose="020006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d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8310" y="2098040"/>
            <a:ext cx="2931795" cy="2931795"/>
          </a:xfrm>
          <a:prstGeom prst="rect">
            <a:avLst/>
          </a:prstGeom>
        </p:spPr>
      </p:pic>
      <p:pic>
        <p:nvPicPr>
          <p:cNvPr id="5" name="Picture 4" descr="fi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2668270"/>
            <a:ext cx="1363345" cy="1290955"/>
          </a:xfrm>
          <a:prstGeom prst="rect">
            <a:avLst/>
          </a:prstGeom>
        </p:spPr>
      </p:pic>
      <p:pic>
        <p:nvPicPr>
          <p:cNvPr id="6" name="Picture 5" descr="kn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35" y="2512060"/>
            <a:ext cx="2804160" cy="2103120"/>
          </a:xfrm>
          <a:prstGeom prst="rect">
            <a:avLst/>
          </a:prstGeom>
        </p:spPr>
      </p:pic>
      <p:pic>
        <p:nvPicPr>
          <p:cNvPr id="7" name="Picture 6" descr="prediction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75" y="2965450"/>
            <a:ext cx="993775" cy="9937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55955" y="3772535"/>
            <a:ext cx="1985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MV Boli" panose="02000500030200090000" charset="0"/>
                <a:cs typeface="MV Boli" panose="02000500030200090000" charset="0"/>
              </a:rPr>
              <a:t>Input Images</a:t>
            </a:r>
            <a:endParaRPr lang="en-IN" altLang="en-US" b="1"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463290" y="4983480"/>
            <a:ext cx="2230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latin typeface="MV Boli" panose="02000500030200090000" charset="0"/>
                <a:cs typeface="MV Boli" panose="02000500030200090000" charset="0"/>
              </a:rPr>
              <a:t>MobileNet Feature Extracion</a:t>
            </a:r>
            <a:endParaRPr lang="en-IN" altLang="en-US" b="1"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333615" y="4615180"/>
            <a:ext cx="179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MV Boli" panose="02000500030200090000" charset="0"/>
                <a:cs typeface="MV Boli" panose="02000500030200090000" charset="0"/>
              </a:rPr>
              <a:t>KNN Classifier</a:t>
            </a:r>
            <a:endParaRPr lang="en-IN" altLang="en-US" b="1">
              <a:latin typeface="MV Boli" panose="02000500030200090000" charset="0"/>
              <a:cs typeface="MV Boli" panose="02000500030200090000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90750" y="3563620"/>
            <a:ext cx="6718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20105" y="3564255"/>
            <a:ext cx="6718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421495" y="3564255"/>
            <a:ext cx="6718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2773680" y="1543050"/>
            <a:ext cx="696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Segoe Print" panose="02000600000000000000" charset="0"/>
                <a:cs typeface="Segoe Print" panose="02000600000000000000" charset="0"/>
              </a:rPr>
              <a:t>Practice Alphabets and Phrases Machine learning Model</a:t>
            </a:r>
            <a:endParaRPr lang="en-IN" altLang="en-US" b="1">
              <a:latin typeface="Segoe Print" panose="02000600000000000000" charset="0"/>
              <a:cs typeface="Segoe Print" panose="02000600000000000000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093325" y="4140835"/>
            <a:ext cx="1291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MV Boli" panose="02000500030200090000" charset="0"/>
                <a:cs typeface="MV Boli" panose="02000500030200090000" charset="0"/>
              </a:rPr>
              <a:t>Prediction</a:t>
            </a:r>
            <a:endParaRPr lang="en-IN" altLang="en-US" b="1">
              <a:latin typeface="MV Boli" panose="02000500030200090000" charset="0"/>
              <a:cs typeface="MV Boli" panose="0200050003020009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WPS Presentation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MV Boli</vt:lpstr>
      <vt:lpstr>Segoe Print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abhis</cp:lastModifiedBy>
  <cp:revision>6</cp:revision>
  <dcterms:created xsi:type="dcterms:W3CDTF">2020-07-10T16:17:00Z</dcterms:created>
  <dcterms:modified xsi:type="dcterms:W3CDTF">2020-07-15T19:44:19Z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