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981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83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80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102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71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212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103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41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126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690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790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931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465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52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04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306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D0A1-467F-4823-A7E0-425C791AD344}" type="datetimeFigureOut">
              <a:rPr lang="en-BE" smtClean="0"/>
              <a:t>09/11/2023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7E4A37-94FE-4E33-87A5-B37168BB4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852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3425BF-0D0B-B3B7-A3A8-AF9A153B8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250" y="4938802"/>
            <a:ext cx="5307106" cy="117127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Bauhaus 93" panose="04030905020B02020C02" pitchFamily="82" charset="0"/>
              </a:rPr>
              <a:t>Project Phoenix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33251-1A12-646A-D449-8C5915A8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0"/>
            <a:ext cx="9475694" cy="4636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7B078-D9D5-6B7C-08BC-1C16D243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99" y="4689805"/>
            <a:ext cx="2338107" cy="174092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8A8EB74-04BA-DFF0-863F-1D06753503B1}"/>
              </a:ext>
            </a:extLst>
          </p:cNvPr>
          <p:cNvSpPr txBox="1">
            <a:spLocks/>
          </p:cNvSpPr>
          <p:nvPr/>
        </p:nvSpPr>
        <p:spPr>
          <a:xfrm>
            <a:off x="8139112" y="5735637"/>
            <a:ext cx="4052888" cy="748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Mohammad Azish</a:t>
            </a:r>
          </a:p>
          <a:p>
            <a:r>
              <a:rPr lang="en-US" dirty="0"/>
              <a:t>2023 Internship</a:t>
            </a:r>
          </a:p>
        </p:txBody>
      </p:sp>
    </p:spTree>
    <p:extLst>
      <p:ext uri="{BB962C8B-B14F-4D97-AF65-F5344CB8AC3E}">
        <p14:creationId xmlns:p14="http://schemas.microsoft.com/office/powerpoint/2010/main" val="36165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8E2B-7912-0ECF-BD49-6378472E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9933"/>
                </a:solidFill>
                <a:latin typeface="Bauhaus 93" panose="04030905020B02020C02" pitchFamily="82" charset="0"/>
              </a:rPr>
              <a:t>Project Plan – Who?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FD24-9AB6-B22F-2E8F-E2000C32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B_Robots is an automation company</a:t>
            </a:r>
          </a:p>
          <a:p>
            <a:r>
              <a:rPr lang="en-US" dirty="0"/>
              <a:t>All about saving costs for companies</a:t>
            </a:r>
          </a:p>
          <a:p>
            <a:r>
              <a:rPr lang="en-US" dirty="0"/>
              <a:t>Improving business processes </a:t>
            </a:r>
          </a:p>
          <a:p>
            <a:r>
              <a:rPr lang="en-US" dirty="0"/>
              <a:t>Unique solutions per customer</a:t>
            </a:r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3AEA-39CE-3CC7-1EAD-8BA5C675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01" y="365125"/>
            <a:ext cx="1647600" cy="41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11008-4D9B-2D63-A20C-74A2A388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46" y="4114512"/>
            <a:ext cx="1486107" cy="2000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E1703-A5EC-2EDF-7BA6-61621AC7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863" y="3985907"/>
            <a:ext cx="1781424" cy="2172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5582FB-668E-BD5C-78E4-69F258362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2592"/>
            <a:ext cx="1686160" cy="2124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812F9-6C6B-FDDA-2F6B-36F02FE07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629" y="3966855"/>
            <a:ext cx="1943371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2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97E4-12FB-A202-FBD2-D7B191EB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9933"/>
                </a:solidFill>
                <a:latin typeface="Bauhaus 93" panose="04030905020B02020C02" pitchFamily="82" charset="0"/>
              </a:rPr>
              <a:t>Project Plan – What?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347C-355A-71A8-5770-A38C00C8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and develop a LLM for E-Mail Classification</a:t>
            </a:r>
          </a:p>
          <a:p>
            <a:r>
              <a:rPr lang="en-US" dirty="0"/>
              <a:t>Deploy &amp; Use via an Automation Robot</a:t>
            </a:r>
          </a:p>
          <a:p>
            <a:r>
              <a:rPr lang="en-US" dirty="0"/>
              <a:t>Help filter 1000s of daily E-Mails </a:t>
            </a:r>
          </a:p>
          <a:p>
            <a:r>
              <a:rPr lang="en-US" dirty="0"/>
              <a:t>Will be used for a company that deals with Leak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Possible Data Extraction?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A49B3-8646-9D13-6023-36697B37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00" y="365125"/>
            <a:ext cx="1647600" cy="411900"/>
          </a:xfrm>
          <a:prstGeom prst="rect">
            <a:avLst/>
          </a:prstGeom>
        </p:spPr>
      </p:pic>
      <p:pic>
        <p:nvPicPr>
          <p:cNvPr id="5" name="Content Placeholder 4" descr="Head with gears">
            <a:extLst>
              <a:ext uri="{FF2B5EF4-FFF2-40B4-BE49-F238E27FC236}">
                <a16:creationId xmlns:a16="http://schemas.microsoft.com/office/drawing/2014/main" id="{A8E5F31F-0CD4-706B-19ED-745FCAB79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5600" y="4805363"/>
            <a:ext cx="914400" cy="914400"/>
          </a:xfrm>
          <a:prstGeom prst="rect">
            <a:avLst/>
          </a:prstGeom>
        </p:spPr>
      </p:pic>
      <p:pic>
        <p:nvPicPr>
          <p:cNvPr id="6" name="Content Placeholder 8" descr="Checklist RTL">
            <a:extLst>
              <a:ext uri="{FF2B5EF4-FFF2-40B4-BE49-F238E27FC236}">
                <a16:creationId xmlns:a16="http://schemas.microsoft.com/office/drawing/2014/main" id="{6EECA740-A2EC-0147-172F-4E5D40F26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6189" y="4805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2ADD-FC1C-FB29-B031-B25DFAD9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9933"/>
                </a:solidFill>
                <a:latin typeface="Bauhaus 93" panose="04030905020B02020C02" pitchFamily="82" charset="0"/>
              </a:rPr>
              <a:t>Project Plan – Why?</a:t>
            </a:r>
            <a:endParaRPr lang="en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F6847C-4CB3-B0AF-4A5F-ED5EF0B8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check 1000 E-Mails</a:t>
            </a:r>
          </a:p>
          <a:p>
            <a:r>
              <a:rPr lang="en-US" dirty="0"/>
              <a:t>Urgent mails are seen faster!</a:t>
            </a:r>
          </a:p>
          <a:p>
            <a:r>
              <a:rPr lang="en-US" dirty="0"/>
              <a:t>Junk/Spam/Phishing E-Mails can be avoided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replace a rented service currently used by </a:t>
            </a:r>
            <a:r>
              <a:rPr lang="en-US" dirty="0" err="1"/>
              <a:t>B_Robots</a:t>
            </a:r>
            <a:r>
              <a:rPr lang="en-US" dirty="0"/>
              <a:t>?</a:t>
            </a:r>
          </a:p>
        </p:txBody>
      </p:sp>
      <p:pic>
        <p:nvPicPr>
          <p:cNvPr id="12" name="Content Placeholder 4" descr="Open envelope">
            <a:extLst>
              <a:ext uri="{FF2B5EF4-FFF2-40B4-BE49-F238E27FC236}">
                <a16:creationId xmlns:a16="http://schemas.microsoft.com/office/drawing/2014/main" id="{03E77B44-8F3C-1A5B-A310-8C7B074C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0941" y="2121947"/>
            <a:ext cx="914400" cy="914400"/>
          </a:xfrm>
          <a:prstGeom prst="rect">
            <a:avLst/>
          </a:prstGeom>
        </p:spPr>
      </p:pic>
      <p:pic>
        <p:nvPicPr>
          <p:cNvPr id="13" name="Graphic 12" descr="Piggy Bank">
            <a:extLst>
              <a:ext uri="{FF2B5EF4-FFF2-40B4-BE49-F238E27FC236}">
                <a16:creationId xmlns:a16="http://schemas.microsoft.com/office/drawing/2014/main" id="{CF4D782A-9CF4-B2C4-F853-29DA630DE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3930" y="49667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6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686F-A188-923B-FFCE-B00FEB6E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9933"/>
                </a:solidFill>
                <a:latin typeface="Bauhaus 93" panose="04030905020B02020C02" pitchFamily="82" charset="0"/>
              </a:rPr>
              <a:t>Tools</a:t>
            </a:r>
            <a:endParaRPr lang="en-B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F6FDE2-56A8-0081-E230-B7225A30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working on Falcon-7B</a:t>
            </a:r>
          </a:p>
          <a:p>
            <a:r>
              <a:rPr lang="en-US" dirty="0"/>
              <a:t>Training the model on Leak and Non-Leak E-Mails</a:t>
            </a:r>
          </a:p>
          <a:p>
            <a:r>
              <a:rPr lang="en-US" dirty="0"/>
              <a:t>Amazon SageMaker Notebook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HuggingFace Transformers Libraries</a:t>
            </a:r>
          </a:p>
          <a:p>
            <a:r>
              <a:rPr lang="en-US" dirty="0"/>
              <a:t>Utilizing Model Quantization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8B4FAD-0720-3AEE-7BA2-82A8099B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590" y="495775"/>
            <a:ext cx="2039822" cy="2070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26C731-4C8A-69DA-4A31-A27707AFD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36" y="5705409"/>
            <a:ext cx="3639058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0AF8-20FB-A5A7-5E63-9C96A9A1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9933"/>
                </a:solidFill>
                <a:latin typeface="Bauhaus 93" panose="04030905020B02020C02" pitchFamily="82" charset="0"/>
              </a:rPr>
              <a:t>Management &amp; Tracking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F3A8-7CF4-0814-D8F2-D24D1990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Daily Stand-Up meetings</a:t>
            </a:r>
          </a:p>
          <a:p>
            <a:r>
              <a:rPr lang="en-US" dirty="0"/>
              <a:t>Project is on the company Jira board</a:t>
            </a:r>
          </a:p>
          <a:p>
            <a:r>
              <a:rPr lang="en-US" dirty="0"/>
              <a:t>Weekly Updates to Internship Supervisor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Currently shadowed by 2 employee’s</a:t>
            </a:r>
          </a:p>
          <a:p>
            <a:r>
              <a:rPr lang="en-US" dirty="0"/>
              <a:t>Internship Mentor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15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158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Century Gothic</vt:lpstr>
      <vt:lpstr>Wingdings 3</vt:lpstr>
      <vt:lpstr>Wisp</vt:lpstr>
      <vt:lpstr>PowerPoint Presentation</vt:lpstr>
      <vt:lpstr>Project Plan – Who?</vt:lpstr>
      <vt:lpstr>Project Plan – What?</vt:lpstr>
      <vt:lpstr>Project Plan – Why?</vt:lpstr>
      <vt:lpstr>Tools</vt:lpstr>
      <vt:lpstr>Management &amp; 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Azish</dc:creator>
  <cp:lastModifiedBy>Mo Azish</cp:lastModifiedBy>
  <cp:revision>3</cp:revision>
  <dcterms:created xsi:type="dcterms:W3CDTF">2023-10-04T18:14:19Z</dcterms:created>
  <dcterms:modified xsi:type="dcterms:W3CDTF">2023-11-09T17:02:55Z</dcterms:modified>
</cp:coreProperties>
</file>