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5" r:id="rId5"/>
    <p:sldId id="262" r:id="rId6"/>
    <p:sldId id="263" r:id="rId7"/>
    <p:sldId id="266" r:id="rId8"/>
    <p:sldId id="259" r:id="rId9"/>
    <p:sldId id="264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B4622-AA6C-4596-8024-4B375179D0F1}" v="22" dt="2022-04-26T12:18:52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Barabite-Dubouch" userId="0105bbcdeb8757f9" providerId="LiveId" clId="{22879BFC-BED4-4F26-8575-23D885A130F1}"/>
    <pc:docChg chg="undo redo custSel addSld modSld sldOrd">
      <pc:chgData name="Bastien Barabite-Dubouch" userId="0105bbcdeb8757f9" providerId="LiveId" clId="{22879BFC-BED4-4F26-8575-23D885A130F1}" dt="2022-04-07T21:09:01.688" v="1217"/>
      <pc:docMkLst>
        <pc:docMk/>
      </pc:docMkLst>
      <pc:sldChg chg="addSp delSp modSp mod">
        <pc:chgData name="Bastien Barabite-Dubouch" userId="0105bbcdeb8757f9" providerId="LiveId" clId="{22879BFC-BED4-4F26-8575-23D885A130F1}" dt="2022-04-07T21:09:01.688" v="1217"/>
        <pc:sldMkLst>
          <pc:docMk/>
          <pc:sldMk cId="566267099" sldId="257"/>
        </pc:sldMkLst>
        <pc:spChg chg="add del">
          <ac:chgData name="Bastien Barabite-Dubouch" userId="0105bbcdeb8757f9" providerId="LiveId" clId="{22879BFC-BED4-4F26-8575-23D885A130F1}" dt="2022-04-07T21:08:12.227" v="1202" actId="478"/>
          <ac:spMkLst>
            <pc:docMk/>
            <pc:sldMk cId="566267099" sldId="257"/>
            <ac:spMk id="6" creationId="{91D0BA91-DF18-49E2-B943-139F4407F2F6}"/>
          </ac:spMkLst>
        </pc:spChg>
        <pc:picChg chg="mod">
          <ac:chgData name="Bastien Barabite-Dubouch" userId="0105bbcdeb8757f9" providerId="LiveId" clId="{22879BFC-BED4-4F26-8575-23D885A130F1}" dt="2022-04-07T21:09:01.688" v="1217"/>
          <ac:picMkLst>
            <pc:docMk/>
            <pc:sldMk cId="566267099" sldId="257"/>
            <ac:picMk id="5" creationId="{391C545B-1BA8-4A76-B1AF-4B31BB97D1DF}"/>
          </ac:picMkLst>
        </pc:picChg>
      </pc:sldChg>
      <pc:sldChg chg="addSp delSp modSp new mod">
        <pc:chgData name="Bastien Barabite-Dubouch" userId="0105bbcdeb8757f9" providerId="LiveId" clId="{22879BFC-BED4-4F26-8575-23D885A130F1}" dt="2022-04-07T18:18:29.137" v="186" actId="1076"/>
        <pc:sldMkLst>
          <pc:docMk/>
          <pc:sldMk cId="2879553199" sldId="260"/>
        </pc:sldMkLst>
        <pc:spChg chg="del">
          <ac:chgData name="Bastien Barabite-Dubouch" userId="0105bbcdeb8757f9" providerId="LiveId" clId="{22879BFC-BED4-4F26-8575-23D885A130F1}" dt="2022-04-07T18:11:16.148" v="1" actId="478"/>
          <ac:spMkLst>
            <pc:docMk/>
            <pc:sldMk cId="2879553199" sldId="260"/>
            <ac:spMk id="2" creationId="{7A36822B-A232-4A4E-9AAA-56863ACB3488}"/>
          </ac:spMkLst>
        </pc:spChg>
        <pc:spChg chg="del">
          <ac:chgData name="Bastien Barabite-Dubouch" userId="0105bbcdeb8757f9" providerId="LiveId" clId="{22879BFC-BED4-4F26-8575-23D885A130F1}" dt="2022-04-07T18:11:16.587" v="2" actId="478"/>
          <ac:spMkLst>
            <pc:docMk/>
            <pc:sldMk cId="2879553199" sldId="260"/>
            <ac:spMk id="3" creationId="{370C0772-77DC-4E4D-AECA-B39F4B0D9510}"/>
          </ac:spMkLst>
        </pc:spChg>
        <pc:spChg chg="add mod ord">
          <ac:chgData name="Bastien Barabite-Dubouch" userId="0105bbcdeb8757f9" providerId="LiveId" clId="{22879BFC-BED4-4F26-8575-23D885A130F1}" dt="2022-04-07T18:16:06.784" v="125" actId="164"/>
          <ac:spMkLst>
            <pc:docMk/>
            <pc:sldMk cId="2879553199" sldId="260"/>
            <ac:spMk id="12" creationId="{7806E5DE-6F3A-4668-A8E4-FF5544A88694}"/>
          </ac:spMkLst>
        </pc:spChg>
        <pc:spChg chg="add mod ord">
          <ac:chgData name="Bastien Barabite-Dubouch" userId="0105bbcdeb8757f9" providerId="LiveId" clId="{22879BFC-BED4-4F26-8575-23D885A130F1}" dt="2022-04-07T18:16:06.784" v="125" actId="164"/>
          <ac:spMkLst>
            <pc:docMk/>
            <pc:sldMk cId="2879553199" sldId="260"/>
            <ac:spMk id="13" creationId="{E0B125F5-C179-4C99-8570-553D3BF534AE}"/>
          </ac:spMkLst>
        </pc:spChg>
        <pc:spChg chg="add mod">
          <ac:chgData name="Bastien Barabite-Dubouch" userId="0105bbcdeb8757f9" providerId="LiveId" clId="{22879BFC-BED4-4F26-8575-23D885A130F1}" dt="2022-04-07T18:16:27.470" v="135" actId="1076"/>
          <ac:spMkLst>
            <pc:docMk/>
            <pc:sldMk cId="2879553199" sldId="260"/>
            <ac:spMk id="14" creationId="{71084B91-0197-40E7-AD3B-92C8A034F2ED}"/>
          </ac:spMkLst>
        </pc:spChg>
        <pc:spChg chg="mod">
          <ac:chgData name="Bastien Barabite-Dubouch" userId="0105bbcdeb8757f9" providerId="LiveId" clId="{22879BFC-BED4-4F26-8575-23D885A130F1}" dt="2022-04-07T18:16:29.785" v="136"/>
          <ac:spMkLst>
            <pc:docMk/>
            <pc:sldMk cId="2879553199" sldId="260"/>
            <ac:spMk id="17" creationId="{FA1558EE-823F-422F-8D52-50B45F204869}"/>
          </ac:spMkLst>
        </pc:spChg>
        <pc:spChg chg="mod">
          <ac:chgData name="Bastien Barabite-Dubouch" userId="0105bbcdeb8757f9" providerId="LiveId" clId="{22879BFC-BED4-4F26-8575-23D885A130F1}" dt="2022-04-07T18:16:29.785" v="136"/>
          <ac:spMkLst>
            <pc:docMk/>
            <pc:sldMk cId="2879553199" sldId="260"/>
            <ac:spMk id="18" creationId="{8243114D-57BD-46BC-BFBE-BD9593848A3C}"/>
          </ac:spMkLst>
        </pc:spChg>
        <pc:spChg chg="mod">
          <ac:chgData name="Bastien Barabite-Dubouch" userId="0105bbcdeb8757f9" providerId="LiveId" clId="{22879BFC-BED4-4F26-8575-23D885A130F1}" dt="2022-04-07T18:16:29.785" v="136"/>
          <ac:spMkLst>
            <pc:docMk/>
            <pc:sldMk cId="2879553199" sldId="260"/>
            <ac:spMk id="20" creationId="{ADBA8F3E-B4AE-4626-BDE0-22560F1794B2}"/>
          </ac:spMkLst>
        </pc:spChg>
        <pc:spChg chg="add del mod">
          <ac:chgData name="Bastien Barabite-Dubouch" userId="0105bbcdeb8757f9" providerId="LiveId" clId="{22879BFC-BED4-4F26-8575-23D885A130F1}" dt="2022-04-07T18:18:19.529" v="183" actId="478"/>
          <ac:spMkLst>
            <pc:docMk/>
            <pc:sldMk cId="2879553199" sldId="260"/>
            <ac:spMk id="21" creationId="{F442D095-B3D1-4CD6-AFF3-FBFFF0B7E6F3}"/>
          </ac:spMkLst>
        </pc:spChg>
        <pc:spChg chg="add del mod">
          <ac:chgData name="Bastien Barabite-Dubouch" userId="0105bbcdeb8757f9" providerId="LiveId" clId="{22879BFC-BED4-4F26-8575-23D885A130F1}" dt="2022-04-07T18:17:52.689" v="178" actId="478"/>
          <ac:spMkLst>
            <pc:docMk/>
            <pc:sldMk cId="2879553199" sldId="260"/>
            <ac:spMk id="22" creationId="{F9946B95-47BE-45A4-9AED-73778277B009}"/>
          </ac:spMkLst>
        </pc:spChg>
        <pc:grpChg chg="add mod">
          <ac:chgData name="Bastien Barabite-Dubouch" userId="0105bbcdeb8757f9" providerId="LiveId" clId="{22879BFC-BED4-4F26-8575-23D885A130F1}" dt="2022-04-07T18:16:08.599" v="126" actId="1076"/>
          <ac:grpSpMkLst>
            <pc:docMk/>
            <pc:sldMk cId="2879553199" sldId="260"/>
            <ac:grpSpMk id="15" creationId="{55644889-4026-4DE5-A392-D1AFB014C74D}"/>
          </ac:grpSpMkLst>
        </pc:grpChg>
        <pc:grpChg chg="add del mod">
          <ac:chgData name="Bastien Barabite-Dubouch" userId="0105bbcdeb8757f9" providerId="LiveId" clId="{22879BFC-BED4-4F26-8575-23D885A130F1}" dt="2022-04-07T18:16:30.593" v="137"/>
          <ac:grpSpMkLst>
            <pc:docMk/>
            <pc:sldMk cId="2879553199" sldId="260"/>
            <ac:grpSpMk id="16" creationId="{C2125A8D-B314-4211-9158-761F4FD71E59}"/>
          </ac:grpSpMkLst>
        </pc:grpChg>
        <pc:picChg chg="add mod modCrop">
          <ac:chgData name="Bastien Barabite-Dubouch" userId="0105bbcdeb8757f9" providerId="LiveId" clId="{22879BFC-BED4-4F26-8575-23D885A130F1}" dt="2022-04-07T18:11:35.041" v="9" actId="1076"/>
          <ac:picMkLst>
            <pc:docMk/>
            <pc:sldMk cId="2879553199" sldId="260"/>
            <ac:picMk id="5" creationId="{729DDD02-00B0-4B7B-AA8C-A1553E28B74F}"/>
          </ac:picMkLst>
        </pc:picChg>
        <pc:picChg chg="add mod">
          <ac:chgData name="Bastien Barabite-Dubouch" userId="0105bbcdeb8757f9" providerId="LiveId" clId="{22879BFC-BED4-4F26-8575-23D885A130F1}" dt="2022-04-07T18:11:45.674" v="14" actId="14100"/>
          <ac:picMkLst>
            <pc:docMk/>
            <pc:sldMk cId="2879553199" sldId="260"/>
            <ac:picMk id="7" creationId="{56596D39-0215-4876-BD5D-F42F48219668}"/>
          </ac:picMkLst>
        </pc:picChg>
        <pc:picChg chg="add del mod modCrop">
          <ac:chgData name="Bastien Barabite-Dubouch" userId="0105bbcdeb8757f9" providerId="LiveId" clId="{22879BFC-BED4-4F26-8575-23D885A130F1}" dt="2022-04-07T18:18:29.137" v="186" actId="1076"/>
          <ac:picMkLst>
            <pc:docMk/>
            <pc:sldMk cId="2879553199" sldId="260"/>
            <ac:picMk id="9" creationId="{B0C21708-6ED9-4561-81A8-91892CCF3C8B}"/>
          </ac:picMkLst>
        </pc:picChg>
        <pc:picChg chg="add mod ord">
          <ac:chgData name="Bastien Barabite-Dubouch" userId="0105bbcdeb8757f9" providerId="LiveId" clId="{22879BFC-BED4-4F26-8575-23D885A130F1}" dt="2022-04-07T18:16:06.784" v="125" actId="164"/>
          <ac:picMkLst>
            <pc:docMk/>
            <pc:sldMk cId="2879553199" sldId="260"/>
            <ac:picMk id="11" creationId="{957E3DCA-3F82-465A-97F6-E27440685A12}"/>
          </ac:picMkLst>
        </pc:picChg>
        <pc:picChg chg="mod">
          <ac:chgData name="Bastien Barabite-Dubouch" userId="0105bbcdeb8757f9" providerId="LiveId" clId="{22879BFC-BED4-4F26-8575-23D885A130F1}" dt="2022-04-07T18:16:29.785" v="136"/>
          <ac:picMkLst>
            <pc:docMk/>
            <pc:sldMk cId="2879553199" sldId="260"/>
            <ac:picMk id="19" creationId="{6EABF6D8-73AF-48A5-9134-EB1FF6CE4479}"/>
          </ac:picMkLst>
        </pc:picChg>
      </pc:sldChg>
      <pc:sldChg chg="addSp delSp modSp new mod ord">
        <pc:chgData name="Bastien Barabite-Dubouch" userId="0105bbcdeb8757f9" providerId="LiveId" clId="{22879BFC-BED4-4F26-8575-23D885A130F1}" dt="2022-04-07T18:23:05.680" v="428" actId="20577"/>
        <pc:sldMkLst>
          <pc:docMk/>
          <pc:sldMk cId="133818350" sldId="261"/>
        </pc:sldMkLst>
        <pc:spChg chg="del">
          <ac:chgData name="Bastien Barabite-Dubouch" userId="0105bbcdeb8757f9" providerId="LiveId" clId="{22879BFC-BED4-4F26-8575-23D885A130F1}" dt="2022-04-07T18:18:38.145" v="188" actId="478"/>
          <ac:spMkLst>
            <pc:docMk/>
            <pc:sldMk cId="133818350" sldId="261"/>
            <ac:spMk id="2" creationId="{8F1FA2DF-4893-4C0D-8B9A-2954A0839A1B}"/>
          </ac:spMkLst>
        </pc:spChg>
        <pc:spChg chg="del">
          <ac:chgData name="Bastien Barabite-Dubouch" userId="0105bbcdeb8757f9" providerId="LiveId" clId="{22879BFC-BED4-4F26-8575-23D885A130F1}" dt="2022-04-07T18:18:38.929" v="189" actId="478"/>
          <ac:spMkLst>
            <pc:docMk/>
            <pc:sldMk cId="133818350" sldId="261"/>
            <ac:spMk id="3" creationId="{A0D9313D-A438-4BE3-B5E0-F3B35B7C652C}"/>
          </ac:spMkLst>
        </pc:spChg>
        <pc:spChg chg="add mod">
          <ac:chgData name="Bastien Barabite-Dubouch" userId="0105bbcdeb8757f9" providerId="LiveId" clId="{22879BFC-BED4-4F26-8575-23D885A130F1}" dt="2022-04-07T18:23:05.680" v="428" actId="20577"/>
          <ac:spMkLst>
            <pc:docMk/>
            <pc:sldMk cId="133818350" sldId="261"/>
            <ac:spMk id="8" creationId="{E432937F-DD48-43E6-BB79-53321D2F7722}"/>
          </ac:spMkLst>
        </pc:spChg>
        <pc:spChg chg="add mod">
          <ac:chgData name="Bastien Barabite-Dubouch" userId="0105bbcdeb8757f9" providerId="LiveId" clId="{22879BFC-BED4-4F26-8575-23D885A130F1}" dt="2022-04-07T18:23:00.425" v="426" actId="20577"/>
          <ac:spMkLst>
            <pc:docMk/>
            <pc:sldMk cId="133818350" sldId="261"/>
            <ac:spMk id="9" creationId="{B7E238D1-C7D7-47BD-9CA9-3977C5278956}"/>
          </ac:spMkLst>
        </pc:spChg>
        <pc:picChg chg="add mod modCrop">
          <ac:chgData name="Bastien Barabite-Dubouch" userId="0105bbcdeb8757f9" providerId="LiveId" clId="{22879BFC-BED4-4F26-8575-23D885A130F1}" dt="2022-04-07T18:19:12.551" v="197" actId="1076"/>
          <ac:picMkLst>
            <pc:docMk/>
            <pc:sldMk cId="133818350" sldId="261"/>
            <ac:picMk id="5" creationId="{E063C4A1-C337-4373-86DF-C0F1FE9C92EA}"/>
          </ac:picMkLst>
        </pc:picChg>
        <pc:picChg chg="add mod ord">
          <ac:chgData name="Bastien Barabite-Dubouch" userId="0105bbcdeb8757f9" providerId="LiveId" clId="{22879BFC-BED4-4F26-8575-23D885A130F1}" dt="2022-04-07T18:19:24.808" v="204" actId="167"/>
          <ac:picMkLst>
            <pc:docMk/>
            <pc:sldMk cId="133818350" sldId="261"/>
            <ac:picMk id="7" creationId="{FE8719DE-E45D-4D45-9192-B9689FA3AFAB}"/>
          </ac:picMkLst>
        </pc:picChg>
      </pc:sldChg>
      <pc:sldChg chg="addSp delSp modSp new mod">
        <pc:chgData name="Bastien Barabite-Dubouch" userId="0105bbcdeb8757f9" providerId="LiveId" clId="{22879BFC-BED4-4F26-8575-23D885A130F1}" dt="2022-04-07T18:26:58.328" v="743" actId="20577"/>
        <pc:sldMkLst>
          <pc:docMk/>
          <pc:sldMk cId="1968659308" sldId="262"/>
        </pc:sldMkLst>
        <pc:spChg chg="del">
          <ac:chgData name="Bastien Barabite-Dubouch" userId="0105bbcdeb8757f9" providerId="LiveId" clId="{22879BFC-BED4-4F26-8575-23D885A130F1}" dt="2022-04-07T18:23:31.096" v="430" actId="478"/>
          <ac:spMkLst>
            <pc:docMk/>
            <pc:sldMk cId="1968659308" sldId="262"/>
            <ac:spMk id="2" creationId="{57151F45-AAB9-4487-8EA2-50951C09BB1F}"/>
          </ac:spMkLst>
        </pc:spChg>
        <pc:spChg chg="del">
          <ac:chgData name="Bastien Barabite-Dubouch" userId="0105bbcdeb8757f9" providerId="LiveId" clId="{22879BFC-BED4-4F26-8575-23D885A130F1}" dt="2022-04-07T18:23:31.888" v="431" actId="478"/>
          <ac:spMkLst>
            <pc:docMk/>
            <pc:sldMk cId="1968659308" sldId="262"/>
            <ac:spMk id="3" creationId="{AD3DAD8D-FF8D-4EAF-8A85-579ABC6F1FBA}"/>
          </ac:spMkLst>
        </pc:spChg>
        <pc:spChg chg="add mod">
          <ac:chgData name="Bastien Barabite-Dubouch" userId="0105bbcdeb8757f9" providerId="LiveId" clId="{22879BFC-BED4-4F26-8575-23D885A130F1}" dt="2022-04-07T18:24:12.894" v="446" actId="2085"/>
          <ac:spMkLst>
            <pc:docMk/>
            <pc:sldMk cId="1968659308" sldId="262"/>
            <ac:spMk id="7" creationId="{ADB8D365-B293-4857-BDED-9E0E6EEBACD3}"/>
          </ac:spMkLst>
        </pc:spChg>
        <pc:spChg chg="add del mod">
          <ac:chgData name="Bastien Barabite-Dubouch" userId="0105bbcdeb8757f9" providerId="LiveId" clId="{22879BFC-BED4-4F26-8575-23D885A130F1}" dt="2022-04-07T18:24:41.752" v="472" actId="478"/>
          <ac:spMkLst>
            <pc:docMk/>
            <pc:sldMk cId="1968659308" sldId="262"/>
            <ac:spMk id="8" creationId="{ED61BE39-FF98-4D59-9E86-2F029324653D}"/>
          </ac:spMkLst>
        </pc:spChg>
        <pc:spChg chg="add mod">
          <ac:chgData name="Bastien Barabite-Dubouch" userId="0105bbcdeb8757f9" providerId="LiveId" clId="{22879BFC-BED4-4F26-8575-23D885A130F1}" dt="2022-04-07T18:24:59.920" v="495" actId="2085"/>
          <ac:spMkLst>
            <pc:docMk/>
            <pc:sldMk cId="1968659308" sldId="262"/>
            <ac:spMk id="9" creationId="{DB40AF3A-4E43-4B83-8ED9-B8C140F048E4}"/>
          </ac:spMkLst>
        </pc:spChg>
        <pc:spChg chg="add mod">
          <ac:chgData name="Bastien Barabite-Dubouch" userId="0105bbcdeb8757f9" providerId="LiveId" clId="{22879BFC-BED4-4F26-8575-23D885A130F1}" dt="2022-04-07T18:25:04.599" v="497" actId="207"/>
          <ac:spMkLst>
            <pc:docMk/>
            <pc:sldMk cId="1968659308" sldId="262"/>
            <ac:spMk id="10" creationId="{CC82A7DE-49CD-4D38-AE68-02F12DE9CEFD}"/>
          </ac:spMkLst>
        </pc:spChg>
        <pc:spChg chg="add mod">
          <ac:chgData name="Bastien Barabite-Dubouch" userId="0105bbcdeb8757f9" providerId="LiveId" clId="{22879BFC-BED4-4F26-8575-23D885A130F1}" dt="2022-04-07T18:26:16.266" v="656" actId="1076"/>
          <ac:spMkLst>
            <pc:docMk/>
            <pc:sldMk cId="1968659308" sldId="262"/>
            <ac:spMk id="11" creationId="{83CF1805-7706-442B-8A6F-EB75F8124DC0}"/>
          </ac:spMkLst>
        </pc:spChg>
        <pc:spChg chg="add mod">
          <ac:chgData name="Bastien Barabite-Dubouch" userId="0105bbcdeb8757f9" providerId="LiveId" clId="{22879BFC-BED4-4F26-8575-23D885A130F1}" dt="2022-04-07T18:26:58.328" v="743" actId="20577"/>
          <ac:spMkLst>
            <pc:docMk/>
            <pc:sldMk cId="1968659308" sldId="262"/>
            <ac:spMk id="12" creationId="{840FA0AB-D8BC-4E1E-913D-79EA1372089E}"/>
          </ac:spMkLst>
        </pc:spChg>
        <pc:picChg chg="add mod">
          <ac:chgData name="Bastien Barabite-Dubouch" userId="0105bbcdeb8757f9" providerId="LiveId" clId="{22879BFC-BED4-4F26-8575-23D885A130F1}" dt="2022-04-07T18:23:47.360" v="436" actId="14100"/>
          <ac:picMkLst>
            <pc:docMk/>
            <pc:sldMk cId="1968659308" sldId="262"/>
            <ac:picMk id="5" creationId="{33AED3A8-AA65-4EC3-A301-4135A2CEBAC2}"/>
          </ac:picMkLst>
        </pc:picChg>
        <pc:picChg chg="add del mod">
          <ac:chgData name="Bastien Barabite-Dubouch" userId="0105bbcdeb8757f9" providerId="LiveId" clId="{22879BFC-BED4-4F26-8575-23D885A130F1}" dt="2022-04-07T18:23:56.600" v="440" actId="478"/>
          <ac:picMkLst>
            <pc:docMk/>
            <pc:sldMk cId="1968659308" sldId="262"/>
            <ac:picMk id="6" creationId="{55ACC4F4-E97E-4DF4-8EF1-91D0DECFAC34}"/>
          </ac:picMkLst>
        </pc:picChg>
      </pc:sldChg>
      <pc:sldChg chg="addSp delSp modSp new mod">
        <pc:chgData name="Bastien Barabite-Dubouch" userId="0105bbcdeb8757f9" providerId="LiveId" clId="{22879BFC-BED4-4F26-8575-23D885A130F1}" dt="2022-04-07T18:35:31.526" v="1200" actId="1036"/>
        <pc:sldMkLst>
          <pc:docMk/>
          <pc:sldMk cId="1015501210" sldId="263"/>
        </pc:sldMkLst>
        <pc:spChg chg="del">
          <ac:chgData name="Bastien Barabite-Dubouch" userId="0105bbcdeb8757f9" providerId="LiveId" clId="{22879BFC-BED4-4F26-8575-23D885A130F1}" dt="2022-04-07T18:27:15.631" v="746" actId="478"/>
          <ac:spMkLst>
            <pc:docMk/>
            <pc:sldMk cId="1015501210" sldId="263"/>
            <ac:spMk id="2" creationId="{6817C304-18C6-4C6B-B1B0-5308AFAFDC59}"/>
          </ac:spMkLst>
        </pc:spChg>
        <pc:spChg chg="del">
          <ac:chgData name="Bastien Barabite-Dubouch" userId="0105bbcdeb8757f9" providerId="LiveId" clId="{22879BFC-BED4-4F26-8575-23D885A130F1}" dt="2022-04-07T18:27:14.127" v="745" actId="478"/>
          <ac:spMkLst>
            <pc:docMk/>
            <pc:sldMk cId="1015501210" sldId="263"/>
            <ac:spMk id="3" creationId="{4A5ED4A6-8C2E-489C-85CB-EDD37FD3C2E9}"/>
          </ac:spMkLst>
        </pc:spChg>
        <pc:spChg chg="add mod">
          <ac:chgData name="Bastien Barabite-Dubouch" userId="0105bbcdeb8757f9" providerId="LiveId" clId="{22879BFC-BED4-4F26-8575-23D885A130F1}" dt="2022-04-07T18:31:59.597" v="986" actId="2711"/>
          <ac:spMkLst>
            <pc:docMk/>
            <pc:sldMk cId="1015501210" sldId="263"/>
            <ac:spMk id="5" creationId="{10DD7660-5B46-4608-B507-5CC08FA8AC4D}"/>
          </ac:spMkLst>
        </pc:spChg>
        <pc:spChg chg="add mod">
          <ac:chgData name="Bastien Barabite-Dubouch" userId="0105bbcdeb8757f9" providerId="LiveId" clId="{22879BFC-BED4-4F26-8575-23D885A130F1}" dt="2022-04-07T18:31:59.597" v="986" actId="2711"/>
          <ac:spMkLst>
            <pc:docMk/>
            <pc:sldMk cId="1015501210" sldId="263"/>
            <ac:spMk id="6" creationId="{72D86101-F4B9-41C5-A958-4A2C2C6E249F}"/>
          </ac:spMkLst>
        </pc:spChg>
        <pc:spChg chg="add mod">
          <ac:chgData name="Bastien Barabite-Dubouch" userId="0105bbcdeb8757f9" providerId="LiveId" clId="{22879BFC-BED4-4F26-8575-23D885A130F1}" dt="2022-04-07T18:31:59.597" v="986" actId="2711"/>
          <ac:spMkLst>
            <pc:docMk/>
            <pc:sldMk cId="1015501210" sldId="263"/>
            <ac:spMk id="7" creationId="{D4650377-2ABB-4DB1-8F1D-1DBE871F4DAF}"/>
          </ac:spMkLst>
        </pc:spChg>
        <pc:spChg chg="add mod">
          <ac:chgData name="Bastien Barabite-Dubouch" userId="0105bbcdeb8757f9" providerId="LiveId" clId="{22879BFC-BED4-4F26-8575-23D885A130F1}" dt="2022-04-07T18:31:59.597" v="986" actId="2711"/>
          <ac:spMkLst>
            <pc:docMk/>
            <pc:sldMk cId="1015501210" sldId="263"/>
            <ac:spMk id="8" creationId="{75AAB940-8D13-4BF3-A08A-5586CDA5AA6C}"/>
          </ac:spMkLst>
        </pc:spChg>
        <pc:spChg chg="add mod">
          <ac:chgData name="Bastien Barabite-Dubouch" userId="0105bbcdeb8757f9" providerId="LiveId" clId="{22879BFC-BED4-4F26-8575-23D885A130F1}" dt="2022-04-07T18:31:59.597" v="986" actId="2711"/>
          <ac:spMkLst>
            <pc:docMk/>
            <pc:sldMk cId="1015501210" sldId="263"/>
            <ac:spMk id="9" creationId="{9A6594A3-8E4C-45E7-A308-35D8E0F3A2E1}"/>
          </ac:spMkLst>
        </pc:spChg>
        <pc:spChg chg="add mod">
          <ac:chgData name="Bastien Barabite-Dubouch" userId="0105bbcdeb8757f9" providerId="LiveId" clId="{22879BFC-BED4-4F26-8575-23D885A130F1}" dt="2022-04-07T18:31:59.597" v="986" actId="2711"/>
          <ac:spMkLst>
            <pc:docMk/>
            <pc:sldMk cId="1015501210" sldId="263"/>
            <ac:spMk id="10" creationId="{78DE66CC-45C1-49CE-8B8E-D599CFF5022D}"/>
          </ac:spMkLst>
        </pc:spChg>
        <pc:spChg chg="add mod">
          <ac:chgData name="Bastien Barabite-Dubouch" userId="0105bbcdeb8757f9" providerId="LiveId" clId="{22879BFC-BED4-4F26-8575-23D885A130F1}" dt="2022-04-07T18:31:59.597" v="986" actId="2711"/>
          <ac:spMkLst>
            <pc:docMk/>
            <pc:sldMk cId="1015501210" sldId="263"/>
            <ac:spMk id="11" creationId="{51ADF01F-F7F6-4B2B-BDA6-251F70620741}"/>
          </ac:spMkLst>
        </pc:spChg>
        <pc:spChg chg="add mod topLvl">
          <ac:chgData name="Bastien Barabite-Dubouch" userId="0105bbcdeb8757f9" providerId="LiveId" clId="{22879BFC-BED4-4F26-8575-23D885A130F1}" dt="2022-04-07T18:32:40.867" v="994" actId="1076"/>
          <ac:spMkLst>
            <pc:docMk/>
            <pc:sldMk cId="1015501210" sldId="263"/>
            <ac:spMk id="13" creationId="{5341AC6B-47B7-4751-BDEA-01931B0BDB29}"/>
          </ac:spMkLst>
        </pc:spChg>
        <pc:spChg chg="add mod">
          <ac:chgData name="Bastien Barabite-Dubouch" userId="0105bbcdeb8757f9" providerId="LiveId" clId="{22879BFC-BED4-4F26-8575-23D885A130F1}" dt="2022-04-07T18:33:12.455" v="1012" actId="113"/>
          <ac:spMkLst>
            <pc:docMk/>
            <pc:sldMk cId="1015501210" sldId="263"/>
            <ac:spMk id="15" creationId="{794D761A-0774-45F6-AFA2-424A214BD1C1}"/>
          </ac:spMkLst>
        </pc:spChg>
        <pc:spChg chg="add del mod">
          <ac:chgData name="Bastien Barabite-Dubouch" userId="0105bbcdeb8757f9" providerId="LiveId" clId="{22879BFC-BED4-4F26-8575-23D885A130F1}" dt="2022-04-07T18:30:48.503" v="924" actId="478"/>
          <ac:spMkLst>
            <pc:docMk/>
            <pc:sldMk cId="1015501210" sldId="263"/>
            <ac:spMk id="20" creationId="{6F06EE7E-71F9-42F6-BB64-C0C8909F9440}"/>
          </ac:spMkLst>
        </pc:spChg>
        <pc:spChg chg="add del mod">
          <ac:chgData name="Bastien Barabite-Dubouch" userId="0105bbcdeb8757f9" providerId="LiveId" clId="{22879BFC-BED4-4F26-8575-23D885A130F1}" dt="2022-04-07T18:30:48.503" v="924" actId="478"/>
          <ac:spMkLst>
            <pc:docMk/>
            <pc:sldMk cId="1015501210" sldId="263"/>
            <ac:spMk id="21" creationId="{F8CE4DB9-E047-4633-AFDE-811A7F0AD7EA}"/>
          </ac:spMkLst>
        </pc:spChg>
        <pc:spChg chg="add del mod">
          <ac:chgData name="Bastien Barabite-Dubouch" userId="0105bbcdeb8757f9" providerId="LiveId" clId="{22879BFC-BED4-4F26-8575-23D885A130F1}" dt="2022-04-07T18:30:48.503" v="924" actId="478"/>
          <ac:spMkLst>
            <pc:docMk/>
            <pc:sldMk cId="1015501210" sldId="263"/>
            <ac:spMk id="23" creationId="{379B03F1-3231-4BA6-9303-AD2DD504AC94}"/>
          </ac:spMkLst>
        </pc:spChg>
        <pc:spChg chg="add del mod">
          <ac:chgData name="Bastien Barabite-Dubouch" userId="0105bbcdeb8757f9" providerId="LiveId" clId="{22879BFC-BED4-4F26-8575-23D885A130F1}" dt="2022-04-07T18:30:48.503" v="924" actId="478"/>
          <ac:spMkLst>
            <pc:docMk/>
            <pc:sldMk cId="1015501210" sldId="263"/>
            <ac:spMk id="24" creationId="{C1F42A21-E53D-4450-BD85-F38FA629CA79}"/>
          </ac:spMkLst>
        </pc:spChg>
        <pc:spChg chg="add del mod">
          <ac:chgData name="Bastien Barabite-Dubouch" userId="0105bbcdeb8757f9" providerId="LiveId" clId="{22879BFC-BED4-4F26-8575-23D885A130F1}" dt="2022-04-07T18:30:48.503" v="924" actId="478"/>
          <ac:spMkLst>
            <pc:docMk/>
            <pc:sldMk cId="1015501210" sldId="263"/>
            <ac:spMk id="26" creationId="{19008679-F41F-4D85-AF97-15C7A92F742B}"/>
          </ac:spMkLst>
        </pc:spChg>
        <pc:spChg chg="add del mod">
          <ac:chgData name="Bastien Barabite-Dubouch" userId="0105bbcdeb8757f9" providerId="LiveId" clId="{22879BFC-BED4-4F26-8575-23D885A130F1}" dt="2022-04-07T18:30:48.503" v="924" actId="478"/>
          <ac:spMkLst>
            <pc:docMk/>
            <pc:sldMk cId="1015501210" sldId="263"/>
            <ac:spMk id="27" creationId="{D3BB532E-33D0-4BFE-91CD-3845533047A8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31" creationId="{C4523F7F-6CB2-49E4-B612-3B682E01ABC5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32" creationId="{733910FB-C48B-464A-AFCA-BF2FDC80E242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35" creationId="{1F8310C9-D045-4136-A0D8-387FF18FB1BB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36" creationId="{8879AD8C-B440-475D-A252-A4596F80E753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39" creationId="{FABB7C7C-AD35-4633-8C5C-BB3105E1FE35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40" creationId="{935D5BB7-35F2-43CF-98C6-54684B46F35C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43" creationId="{F6BAC11C-9F3B-4F51-A065-625A1D613C44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44" creationId="{0FDF9845-A10B-43AA-B515-111B9050A30A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47" creationId="{6B8E87BF-D89C-4718-B879-3EC5C6D3B7B1}"/>
          </ac:spMkLst>
        </pc:spChg>
        <pc:spChg chg="mod">
          <ac:chgData name="Bastien Barabite-Dubouch" userId="0105bbcdeb8757f9" providerId="LiveId" clId="{22879BFC-BED4-4F26-8575-23D885A130F1}" dt="2022-04-07T18:32:32.529" v="993" actId="255"/>
          <ac:spMkLst>
            <pc:docMk/>
            <pc:sldMk cId="1015501210" sldId="263"/>
            <ac:spMk id="48" creationId="{312AB2C9-16C8-499A-8C26-CBE6B3B229A0}"/>
          </ac:spMkLst>
        </pc:spChg>
        <pc:spChg chg="mod">
          <ac:chgData name="Bastien Barabite-Dubouch" userId="0105bbcdeb8757f9" providerId="LiveId" clId="{22879BFC-BED4-4F26-8575-23D885A130F1}" dt="2022-04-07T18:33:30.662" v="1033" actId="20577"/>
          <ac:spMkLst>
            <pc:docMk/>
            <pc:sldMk cId="1015501210" sldId="263"/>
            <ac:spMk id="52" creationId="{5B790351-806B-465C-B5E0-83F6894D46E9}"/>
          </ac:spMkLst>
        </pc:spChg>
        <pc:spChg chg="mod">
          <ac:chgData name="Bastien Barabite-Dubouch" userId="0105bbcdeb8757f9" providerId="LiveId" clId="{22879BFC-BED4-4F26-8575-23D885A130F1}" dt="2022-04-07T18:33:36.015" v="1046" actId="20577"/>
          <ac:spMkLst>
            <pc:docMk/>
            <pc:sldMk cId="1015501210" sldId="263"/>
            <ac:spMk id="53" creationId="{6FC83A57-2BAE-4032-98FA-285F82E64B6E}"/>
          </ac:spMkLst>
        </pc:spChg>
        <pc:spChg chg="mod">
          <ac:chgData name="Bastien Barabite-Dubouch" userId="0105bbcdeb8757f9" providerId="LiveId" clId="{22879BFC-BED4-4F26-8575-23D885A130F1}" dt="2022-04-07T18:33:51.174" v="1066" actId="20577"/>
          <ac:spMkLst>
            <pc:docMk/>
            <pc:sldMk cId="1015501210" sldId="263"/>
            <ac:spMk id="56" creationId="{C8BAAC58-FF4B-406F-920F-FF2776F85E05}"/>
          </ac:spMkLst>
        </pc:spChg>
        <pc:spChg chg="mod">
          <ac:chgData name="Bastien Barabite-Dubouch" userId="0105bbcdeb8757f9" providerId="LiveId" clId="{22879BFC-BED4-4F26-8575-23D885A130F1}" dt="2022-04-07T18:33:37.587" v="1047"/>
          <ac:spMkLst>
            <pc:docMk/>
            <pc:sldMk cId="1015501210" sldId="263"/>
            <ac:spMk id="57" creationId="{8900144F-6FD2-48A9-B57B-E7858F9BBBF7}"/>
          </ac:spMkLst>
        </pc:spChg>
        <pc:spChg chg="mod">
          <ac:chgData name="Bastien Barabite-Dubouch" userId="0105bbcdeb8757f9" providerId="LiveId" clId="{22879BFC-BED4-4F26-8575-23D885A130F1}" dt="2022-04-07T18:34:10.734" v="1097" actId="20577"/>
          <ac:spMkLst>
            <pc:docMk/>
            <pc:sldMk cId="1015501210" sldId="263"/>
            <ac:spMk id="60" creationId="{75BAA1CA-F1D9-42AF-8CFD-138ACEE1C9B7}"/>
          </ac:spMkLst>
        </pc:spChg>
        <pc:spChg chg="mod">
          <ac:chgData name="Bastien Barabite-Dubouch" userId="0105bbcdeb8757f9" providerId="LiveId" clId="{22879BFC-BED4-4F26-8575-23D885A130F1}" dt="2022-04-07T18:34:20.951" v="1119" actId="20577"/>
          <ac:spMkLst>
            <pc:docMk/>
            <pc:sldMk cId="1015501210" sldId="263"/>
            <ac:spMk id="61" creationId="{1D38233C-9CCB-4933-A266-07A393CEB0BB}"/>
          </ac:spMkLst>
        </pc:spChg>
        <pc:spChg chg="mod">
          <ac:chgData name="Bastien Barabite-Dubouch" userId="0105bbcdeb8757f9" providerId="LiveId" clId="{22879BFC-BED4-4F26-8575-23D885A130F1}" dt="2022-04-07T18:34:38.070" v="1138" actId="20577"/>
          <ac:spMkLst>
            <pc:docMk/>
            <pc:sldMk cId="1015501210" sldId="263"/>
            <ac:spMk id="64" creationId="{87A87599-CF41-4FA8-B38F-0F8AF3A24868}"/>
          </ac:spMkLst>
        </pc:spChg>
        <pc:spChg chg="mod">
          <ac:chgData name="Bastien Barabite-Dubouch" userId="0105bbcdeb8757f9" providerId="LiveId" clId="{22879BFC-BED4-4F26-8575-23D885A130F1}" dt="2022-04-07T18:34:24.155" v="1120"/>
          <ac:spMkLst>
            <pc:docMk/>
            <pc:sldMk cId="1015501210" sldId="263"/>
            <ac:spMk id="65" creationId="{4925D8C4-C6F3-4A8B-A2B6-2E375188769A}"/>
          </ac:spMkLst>
        </pc:spChg>
        <pc:spChg chg="mod">
          <ac:chgData name="Bastien Barabite-Dubouch" userId="0105bbcdeb8757f9" providerId="LiveId" clId="{22879BFC-BED4-4F26-8575-23D885A130F1}" dt="2022-04-07T18:34:52.630" v="1155" actId="20577"/>
          <ac:spMkLst>
            <pc:docMk/>
            <pc:sldMk cId="1015501210" sldId="263"/>
            <ac:spMk id="68" creationId="{6FACBCCF-8546-4D84-88D6-A42379F66352}"/>
          </ac:spMkLst>
        </pc:spChg>
        <pc:spChg chg="mod">
          <ac:chgData name="Bastien Barabite-Dubouch" userId="0105bbcdeb8757f9" providerId="LiveId" clId="{22879BFC-BED4-4F26-8575-23D885A130F1}" dt="2022-04-07T18:34:39.779" v="1139"/>
          <ac:spMkLst>
            <pc:docMk/>
            <pc:sldMk cId="1015501210" sldId="263"/>
            <ac:spMk id="69" creationId="{4A3B2AA7-FB26-47EF-8D3E-A67843F260DB}"/>
          </ac:spMkLst>
        </pc:spChg>
        <pc:grpChg chg="add mod topLvl">
          <ac:chgData name="Bastien Barabite-Dubouch" userId="0105bbcdeb8757f9" providerId="LiveId" clId="{22879BFC-BED4-4F26-8575-23D885A130F1}" dt="2022-04-07T18:34:59.800" v="1156" actId="164"/>
          <ac:grpSpMkLst>
            <pc:docMk/>
            <pc:sldMk cId="1015501210" sldId="263"/>
            <ac:grpSpMk id="12" creationId="{FEFF6627-4A98-41BE-9780-D451409901E4}"/>
          </ac:grpSpMkLst>
        </pc:grpChg>
        <pc:grpChg chg="add del mod">
          <ac:chgData name="Bastien Barabite-Dubouch" userId="0105bbcdeb8757f9" providerId="LiveId" clId="{22879BFC-BED4-4F26-8575-23D885A130F1}" dt="2022-04-07T18:29:57.478" v="861" actId="165"/>
          <ac:grpSpMkLst>
            <pc:docMk/>
            <pc:sldMk cId="1015501210" sldId="263"/>
            <ac:grpSpMk id="14" creationId="{B80B1B1B-21E6-45E2-9BC1-EC525342D83F}"/>
          </ac:grpSpMkLst>
        </pc:grpChg>
        <pc:grpChg chg="add mod">
          <ac:chgData name="Bastien Barabite-Dubouch" userId="0105bbcdeb8757f9" providerId="LiveId" clId="{22879BFC-BED4-4F26-8575-23D885A130F1}" dt="2022-04-07T18:34:59.800" v="1156" actId="164"/>
          <ac:grpSpMkLst>
            <pc:docMk/>
            <pc:sldMk cId="1015501210" sldId="263"/>
            <ac:grpSpMk id="29" creationId="{6471C320-0DC4-4EE9-9E80-85AE7FC5045D}"/>
          </ac:grpSpMkLst>
        </pc:grpChg>
        <pc:grpChg chg="add del mod">
          <ac:chgData name="Bastien Barabite-Dubouch" userId="0105bbcdeb8757f9" providerId="LiveId" clId="{22879BFC-BED4-4F26-8575-23D885A130F1}" dt="2022-04-07T18:32:57.829" v="1000" actId="478"/>
          <ac:grpSpMkLst>
            <pc:docMk/>
            <pc:sldMk cId="1015501210" sldId="263"/>
            <ac:grpSpMk id="30" creationId="{F1B3731C-F3A6-4F1B-BD54-D16D5C7E1A57}"/>
          </ac:grpSpMkLst>
        </pc:grpChg>
        <pc:grpChg chg="add del mod">
          <ac:chgData name="Bastien Barabite-Dubouch" userId="0105bbcdeb8757f9" providerId="LiveId" clId="{22879BFC-BED4-4F26-8575-23D885A130F1}" dt="2022-04-07T18:32:58.750" v="1001" actId="478"/>
          <ac:grpSpMkLst>
            <pc:docMk/>
            <pc:sldMk cId="1015501210" sldId="263"/>
            <ac:grpSpMk id="34" creationId="{3868B22F-0C33-4FCE-910A-EBCB2FDAF791}"/>
          </ac:grpSpMkLst>
        </pc:grpChg>
        <pc:grpChg chg="add del mod">
          <ac:chgData name="Bastien Barabite-Dubouch" userId="0105bbcdeb8757f9" providerId="LiveId" clId="{22879BFC-BED4-4F26-8575-23D885A130F1}" dt="2022-04-07T18:32:59.758" v="1002" actId="478"/>
          <ac:grpSpMkLst>
            <pc:docMk/>
            <pc:sldMk cId="1015501210" sldId="263"/>
            <ac:grpSpMk id="38" creationId="{246A83BC-1128-4FC7-A324-1F5F49CB6FF3}"/>
          </ac:grpSpMkLst>
        </pc:grpChg>
        <pc:grpChg chg="add del mod">
          <ac:chgData name="Bastien Barabite-Dubouch" userId="0105bbcdeb8757f9" providerId="LiveId" clId="{22879BFC-BED4-4F26-8575-23D885A130F1}" dt="2022-04-07T18:33:00.678" v="1003" actId="478"/>
          <ac:grpSpMkLst>
            <pc:docMk/>
            <pc:sldMk cId="1015501210" sldId="263"/>
            <ac:grpSpMk id="42" creationId="{0FF47628-2109-490F-9700-1B3924D3E761}"/>
          </ac:grpSpMkLst>
        </pc:grpChg>
        <pc:grpChg chg="add del mod">
          <ac:chgData name="Bastien Barabite-Dubouch" userId="0105bbcdeb8757f9" providerId="LiveId" clId="{22879BFC-BED4-4F26-8575-23D885A130F1}" dt="2022-04-07T18:33:01.543" v="1004" actId="478"/>
          <ac:grpSpMkLst>
            <pc:docMk/>
            <pc:sldMk cId="1015501210" sldId="263"/>
            <ac:grpSpMk id="46" creationId="{F64B91A3-967F-4CDB-89F8-E230171D449A}"/>
          </ac:grpSpMkLst>
        </pc:grpChg>
        <pc:grpChg chg="add mod">
          <ac:chgData name="Bastien Barabite-Dubouch" userId="0105bbcdeb8757f9" providerId="LiveId" clId="{22879BFC-BED4-4F26-8575-23D885A130F1}" dt="2022-04-07T18:34:59.800" v="1156" actId="164"/>
          <ac:grpSpMkLst>
            <pc:docMk/>
            <pc:sldMk cId="1015501210" sldId="263"/>
            <ac:grpSpMk id="51" creationId="{B883D90A-1C67-4537-8216-715D45A2BA40}"/>
          </ac:grpSpMkLst>
        </pc:grpChg>
        <pc:grpChg chg="add mod">
          <ac:chgData name="Bastien Barabite-Dubouch" userId="0105bbcdeb8757f9" providerId="LiveId" clId="{22879BFC-BED4-4F26-8575-23D885A130F1}" dt="2022-04-07T18:34:59.800" v="1156" actId="164"/>
          <ac:grpSpMkLst>
            <pc:docMk/>
            <pc:sldMk cId="1015501210" sldId="263"/>
            <ac:grpSpMk id="55" creationId="{2DC1D669-EB78-4562-A718-087A7A1B06A4}"/>
          </ac:grpSpMkLst>
        </pc:grpChg>
        <pc:grpChg chg="add mod">
          <ac:chgData name="Bastien Barabite-Dubouch" userId="0105bbcdeb8757f9" providerId="LiveId" clId="{22879BFC-BED4-4F26-8575-23D885A130F1}" dt="2022-04-07T18:34:59.800" v="1156" actId="164"/>
          <ac:grpSpMkLst>
            <pc:docMk/>
            <pc:sldMk cId="1015501210" sldId="263"/>
            <ac:grpSpMk id="59" creationId="{D8C87AB2-3362-483D-A14F-EC0B51CD6589}"/>
          </ac:grpSpMkLst>
        </pc:grpChg>
        <pc:grpChg chg="add mod">
          <ac:chgData name="Bastien Barabite-Dubouch" userId="0105bbcdeb8757f9" providerId="LiveId" clId="{22879BFC-BED4-4F26-8575-23D885A130F1}" dt="2022-04-07T18:34:59.800" v="1156" actId="164"/>
          <ac:grpSpMkLst>
            <pc:docMk/>
            <pc:sldMk cId="1015501210" sldId="263"/>
            <ac:grpSpMk id="63" creationId="{60F8124C-0DB4-4B80-8998-BBE497B84B52}"/>
          </ac:grpSpMkLst>
        </pc:grpChg>
        <pc:grpChg chg="add mod">
          <ac:chgData name="Bastien Barabite-Dubouch" userId="0105bbcdeb8757f9" providerId="LiveId" clId="{22879BFC-BED4-4F26-8575-23D885A130F1}" dt="2022-04-07T18:34:59.800" v="1156" actId="164"/>
          <ac:grpSpMkLst>
            <pc:docMk/>
            <pc:sldMk cId="1015501210" sldId="263"/>
            <ac:grpSpMk id="67" creationId="{DDE50B33-898D-4ABB-918F-7D75927FE374}"/>
          </ac:grpSpMkLst>
        </pc:grpChg>
        <pc:grpChg chg="add mod">
          <ac:chgData name="Bastien Barabite-Dubouch" userId="0105bbcdeb8757f9" providerId="LiveId" clId="{22879BFC-BED4-4F26-8575-23D885A130F1}" dt="2022-04-07T18:35:31.526" v="1200" actId="1036"/>
          <ac:grpSpMkLst>
            <pc:docMk/>
            <pc:sldMk cId="1015501210" sldId="263"/>
            <ac:grpSpMk id="71" creationId="{89A06A42-8428-48CF-90A6-3697DCC14EB8}"/>
          </ac:grpSpMkLst>
        </pc:grpChg>
        <pc:picChg chg="add mod">
          <ac:chgData name="Bastien Barabite-Dubouch" userId="0105bbcdeb8757f9" providerId="LiveId" clId="{22879BFC-BED4-4F26-8575-23D885A130F1}" dt="2022-04-07T18:35:20.368" v="1180" actId="14100"/>
          <ac:picMkLst>
            <pc:docMk/>
            <pc:sldMk cId="1015501210" sldId="263"/>
            <ac:picMk id="4" creationId="{4DD79055-AC87-4A88-9897-AE2194C2FA64}"/>
          </ac:picMkLst>
        </pc:picChg>
        <pc:cxnChg chg="add mod">
          <ac:chgData name="Bastien Barabite-Dubouch" userId="0105bbcdeb8757f9" providerId="LiveId" clId="{22879BFC-BED4-4F26-8575-23D885A130F1}" dt="2022-04-07T18:32:52.539" v="998" actId="1076"/>
          <ac:cxnSpMkLst>
            <pc:docMk/>
            <pc:sldMk cId="1015501210" sldId="263"/>
            <ac:cxnSpMk id="17" creationId="{B69CEEA9-A7ED-45AB-842C-7A1594EED4F1}"/>
          </ac:cxnSpMkLst>
        </pc:cxnChg>
        <pc:cxnChg chg="add del mod">
          <ac:chgData name="Bastien Barabite-Dubouch" userId="0105bbcdeb8757f9" providerId="LiveId" clId="{22879BFC-BED4-4F26-8575-23D885A130F1}" dt="2022-04-07T18:30:48.503" v="924" actId="478"/>
          <ac:cxnSpMkLst>
            <pc:docMk/>
            <pc:sldMk cId="1015501210" sldId="263"/>
            <ac:cxnSpMk id="22" creationId="{A6F29DF2-679E-4FCA-B5EB-928BDAE8CD6A}"/>
          </ac:cxnSpMkLst>
        </pc:cxnChg>
        <pc:cxnChg chg="add del mod">
          <ac:chgData name="Bastien Barabite-Dubouch" userId="0105bbcdeb8757f9" providerId="LiveId" clId="{22879BFC-BED4-4F26-8575-23D885A130F1}" dt="2022-04-07T18:30:48.503" v="924" actId="478"/>
          <ac:cxnSpMkLst>
            <pc:docMk/>
            <pc:sldMk cId="1015501210" sldId="263"/>
            <ac:cxnSpMk id="25" creationId="{C3714524-CE5D-49A1-9228-3A2522786658}"/>
          </ac:cxnSpMkLst>
        </pc:cxnChg>
        <pc:cxnChg chg="add del mod">
          <ac:chgData name="Bastien Barabite-Dubouch" userId="0105bbcdeb8757f9" providerId="LiveId" clId="{22879BFC-BED4-4F26-8575-23D885A130F1}" dt="2022-04-07T18:30:48.503" v="924" actId="478"/>
          <ac:cxnSpMkLst>
            <pc:docMk/>
            <pc:sldMk cId="1015501210" sldId="263"/>
            <ac:cxnSpMk id="28" creationId="{1255DEE4-E948-4A91-A2E0-453EA810B256}"/>
          </ac:cxnSpMkLst>
        </pc:cxnChg>
        <pc:cxnChg chg="mod">
          <ac:chgData name="Bastien Barabite-Dubouch" userId="0105bbcdeb8757f9" providerId="LiveId" clId="{22879BFC-BED4-4F26-8575-23D885A130F1}" dt="2022-04-07T18:30:49.707" v="925"/>
          <ac:cxnSpMkLst>
            <pc:docMk/>
            <pc:sldMk cId="1015501210" sldId="263"/>
            <ac:cxnSpMk id="33" creationId="{CC8CC066-2A25-4A49-942C-A948FDAFC9F3}"/>
          </ac:cxnSpMkLst>
        </pc:cxnChg>
        <pc:cxnChg chg="mod">
          <ac:chgData name="Bastien Barabite-Dubouch" userId="0105bbcdeb8757f9" providerId="LiveId" clId="{22879BFC-BED4-4F26-8575-23D885A130F1}" dt="2022-04-07T18:30:57.931" v="927"/>
          <ac:cxnSpMkLst>
            <pc:docMk/>
            <pc:sldMk cId="1015501210" sldId="263"/>
            <ac:cxnSpMk id="37" creationId="{540EEE0C-8D08-4317-9184-6E98F2AD7DEA}"/>
          </ac:cxnSpMkLst>
        </pc:cxnChg>
        <pc:cxnChg chg="mod">
          <ac:chgData name="Bastien Barabite-Dubouch" userId="0105bbcdeb8757f9" providerId="LiveId" clId="{22879BFC-BED4-4F26-8575-23D885A130F1}" dt="2022-04-07T18:31:01.772" v="929"/>
          <ac:cxnSpMkLst>
            <pc:docMk/>
            <pc:sldMk cId="1015501210" sldId="263"/>
            <ac:cxnSpMk id="41" creationId="{F09CE4E7-F32A-41FD-97CB-97A19FFC73F3}"/>
          </ac:cxnSpMkLst>
        </pc:cxnChg>
        <pc:cxnChg chg="mod">
          <ac:chgData name="Bastien Barabite-Dubouch" userId="0105bbcdeb8757f9" providerId="LiveId" clId="{22879BFC-BED4-4F26-8575-23D885A130F1}" dt="2022-04-07T18:31:11.027" v="931"/>
          <ac:cxnSpMkLst>
            <pc:docMk/>
            <pc:sldMk cId="1015501210" sldId="263"/>
            <ac:cxnSpMk id="45" creationId="{2E2A482C-B3FD-4E6C-9252-D95D2D7F6061}"/>
          </ac:cxnSpMkLst>
        </pc:cxnChg>
        <pc:cxnChg chg="mod">
          <ac:chgData name="Bastien Barabite-Dubouch" userId="0105bbcdeb8757f9" providerId="LiveId" clId="{22879BFC-BED4-4F26-8575-23D885A130F1}" dt="2022-04-07T18:31:15.763" v="933"/>
          <ac:cxnSpMkLst>
            <pc:docMk/>
            <pc:sldMk cId="1015501210" sldId="263"/>
            <ac:cxnSpMk id="49" creationId="{468D9D27-1286-4CA8-9619-EDB014F6BEDB}"/>
          </ac:cxnSpMkLst>
        </pc:cxnChg>
        <pc:cxnChg chg="mod">
          <ac:chgData name="Bastien Barabite-Dubouch" userId="0105bbcdeb8757f9" providerId="LiveId" clId="{22879BFC-BED4-4F26-8575-23D885A130F1}" dt="2022-04-07T18:33:18.028" v="1013"/>
          <ac:cxnSpMkLst>
            <pc:docMk/>
            <pc:sldMk cId="1015501210" sldId="263"/>
            <ac:cxnSpMk id="54" creationId="{D20A8AC2-39A9-4ADA-9D14-3F4A9B8DE4FA}"/>
          </ac:cxnSpMkLst>
        </pc:cxnChg>
        <pc:cxnChg chg="mod">
          <ac:chgData name="Bastien Barabite-Dubouch" userId="0105bbcdeb8757f9" providerId="LiveId" clId="{22879BFC-BED4-4F26-8575-23D885A130F1}" dt="2022-04-07T18:33:37.587" v="1047"/>
          <ac:cxnSpMkLst>
            <pc:docMk/>
            <pc:sldMk cId="1015501210" sldId="263"/>
            <ac:cxnSpMk id="58" creationId="{2188F000-22D3-42C2-905F-D42D0615803D}"/>
          </ac:cxnSpMkLst>
        </pc:cxnChg>
        <pc:cxnChg chg="mod">
          <ac:chgData name="Bastien Barabite-Dubouch" userId="0105bbcdeb8757f9" providerId="LiveId" clId="{22879BFC-BED4-4F26-8575-23D885A130F1}" dt="2022-04-07T18:33:52.738" v="1067"/>
          <ac:cxnSpMkLst>
            <pc:docMk/>
            <pc:sldMk cId="1015501210" sldId="263"/>
            <ac:cxnSpMk id="62" creationId="{F7E75F43-637E-4394-B1F9-9CD108B10DBB}"/>
          </ac:cxnSpMkLst>
        </pc:cxnChg>
        <pc:cxnChg chg="mod">
          <ac:chgData name="Bastien Barabite-Dubouch" userId="0105bbcdeb8757f9" providerId="LiveId" clId="{22879BFC-BED4-4F26-8575-23D885A130F1}" dt="2022-04-07T18:34:24.155" v="1120"/>
          <ac:cxnSpMkLst>
            <pc:docMk/>
            <pc:sldMk cId="1015501210" sldId="263"/>
            <ac:cxnSpMk id="66" creationId="{20CF6461-0D3B-450B-A4A6-AB94681C11CD}"/>
          </ac:cxnSpMkLst>
        </pc:cxnChg>
        <pc:cxnChg chg="mod">
          <ac:chgData name="Bastien Barabite-Dubouch" userId="0105bbcdeb8757f9" providerId="LiveId" clId="{22879BFC-BED4-4F26-8575-23D885A130F1}" dt="2022-04-07T18:34:39.779" v="1139"/>
          <ac:cxnSpMkLst>
            <pc:docMk/>
            <pc:sldMk cId="1015501210" sldId="263"/>
            <ac:cxnSpMk id="70" creationId="{644D8496-7E3B-452E-8210-1EB2437F58C1}"/>
          </ac:cxnSpMkLst>
        </pc:cxnChg>
      </pc:sldChg>
    </pc:docChg>
  </pc:docChgLst>
  <pc:docChgLst>
    <pc:chgData name="Bastien BD" userId="0105bbcdeb8757f9" providerId="Windows Live" clId="Web-{63CA5C86-8A53-4025-959B-4FF3C8800122}"/>
    <pc:docChg chg="addSld modSld sldOrd">
      <pc:chgData name="Bastien BD" userId="0105bbcdeb8757f9" providerId="Windows Live" clId="Web-{63CA5C86-8A53-4025-959B-4FF3C8800122}" dt="2022-04-21T13:32:48.650" v="582"/>
      <pc:docMkLst>
        <pc:docMk/>
      </pc:docMkLst>
      <pc:sldChg chg="modSp">
        <pc:chgData name="Bastien BD" userId="0105bbcdeb8757f9" providerId="Windows Live" clId="Web-{63CA5C86-8A53-4025-959B-4FF3C8800122}" dt="2022-04-21T13:10:09.626" v="494" actId="20577"/>
        <pc:sldMkLst>
          <pc:docMk/>
          <pc:sldMk cId="566267099" sldId="257"/>
        </pc:sldMkLst>
        <pc:spChg chg="mod">
          <ac:chgData name="Bastien BD" userId="0105bbcdeb8757f9" providerId="Windows Live" clId="Web-{63CA5C86-8A53-4025-959B-4FF3C8800122}" dt="2022-04-21T13:10:09.626" v="494" actId="20577"/>
          <ac:spMkLst>
            <pc:docMk/>
            <pc:sldMk cId="566267099" sldId="257"/>
            <ac:spMk id="63" creationId="{C17C6735-8D67-4709-AAC5-882950DF5E7A}"/>
          </ac:spMkLst>
        </pc:spChg>
      </pc:sldChg>
      <pc:sldChg chg="ord">
        <pc:chgData name="Bastien BD" userId="0105bbcdeb8757f9" providerId="Windows Live" clId="Web-{63CA5C86-8A53-4025-959B-4FF3C8800122}" dt="2022-04-21T09:33:48.300" v="479"/>
        <pc:sldMkLst>
          <pc:docMk/>
          <pc:sldMk cId="2879553199" sldId="260"/>
        </pc:sldMkLst>
      </pc:sldChg>
      <pc:sldChg chg="ord">
        <pc:chgData name="Bastien BD" userId="0105bbcdeb8757f9" providerId="Windows Live" clId="Web-{63CA5C86-8A53-4025-959B-4FF3C8800122}" dt="2022-04-21T11:36:57.832" v="482"/>
        <pc:sldMkLst>
          <pc:docMk/>
          <pc:sldMk cId="1015501210" sldId="263"/>
        </pc:sldMkLst>
      </pc:sldChg>
      <pc:sldChg chg="addSp delSp modSp new mod setBg">
        <pc:chgData name="Bastien BD" userId="0105bbcdeb8757f9" providerId="Windows Live" clId="Web-{63CA5C86-8A53-4025-959B-4FF3C8800122}" dt="2022-04-21T09:39:33.921" v="480" actId="14100"/>
        <pc:sldMkLst>
          <pc:docMk/>
          <pc:sldMk cId="414680616" sldId="264"/>
        </pc:sldMkLst>
        <pc:spChg chg="del">
          <ac:chgData name="Bastien BD" userId="0105bbcdeb8757f9" providerId="Windows Live" clId="Web-{63CA5C86-8A53-4025-959B-4FF3C8800122}" dt="2022-04-21T08:54:11.941" v="1"/>
          <ac:spMkLst>
            <pc:docMk/>
            <pc:sldMk cId="414680616" sldId="264"/>
            <ac:spMk id="2" creationId="{11CD17EE-FC31-8CC3-3DFF-7B04D3203480}"/>
          </ac:spMkLst>
        </pc:spChg>
        <pc:spChg chg="del">
          <ac:chgData name="Bastien BD" userId="0105bbcdeb8757f9" providerId="Windows Live" clId="Web-{63CA5C86-8A53-4025-959B-4FF3C8800122}" dt="2022-04-21T08:54:13.003" v="2"/>
          <ac:spMkLst>
            <pc:docMk/>
            <pc:sldMk cId="414680616" sldId="264"/>
            <ac:spMk id="3" creationId="{A905819E-F844-ADBC-55DF-F24BFF9E8EE0}"/>
          </ac:spMkLst>
        </pc:spChg>
        <pc:spChg chg="add del">
          <ac:chgData name="Bastien BD" userId="0105bbcdeb8757f9" providerId="Windows Live" clId="Web-{63CA5C86-8A53-4025-959B-4FF3C8800122}" dt="2022-04-21T09:07:55.812" v="79"/>
          <ac:spMkLst>
            <pc:docMk/>
            <pc:sldMk cId="414680616" sldId="264"/>
            <ac:spMk id="19" creationId="{0D8CCCEA-7E15-0F61-4BC8-17D0238F9A4E}"/>
          </ac:spMkLst>
        </pc:spChg>
        <pc:spChg chg="add mod">
          <ac:chgData name="Bastien BD" userId="0105bbcdeb8757f9" providerId="Windows Live" clId="Web-{63CA5C86-8A53-4025-959B-4FF3C8800122}" dt="2022-04-21T09:23:39.421" v="422" actId="20577"/>
          <ac:spMkLst>
            <pc:docMk/>
            <pc:sldMk cId="414680616" sldId="264"/>
            <ac:spMk id="24" creationId="{162C4B6E-34E0-10CA-EB3F-1E9F79C5F19A}"/>
          </ac:spMkLst>
        </pc:spChg>
        <pc:spChg chg="add del">
          <ac:chgData name="Bastien BD" userId="0105bbcdeb8757f9" providerId="Windows Live" clId="Web-{63CA5C86-8A53-4025-959B-4FF3C8800122}" dt="2022-04-21T09:29:51.714" v="442"/>
          <ac:spMkLst>
            <pc:docMk/>
            <pc:sldMk cId="414680616" sldId="264"/>
            <ac:spMk id="29" creationId="{D2DD919B-CA73-EC69-1E38-03AB350DAC80}"/>
          </ac:spMkLst>
        </pc:spChg>
        <pc:graphicFrameChg chg="add del mod ord modGraphic">
          <ac:chgData name="Bastien BD" userId="0105bbcdeb8757f9" providerId="Windows Live" clId="Web-{63CA5C86-8A53-4025-959B-4FF3C8800122}" dt="2022-04-21T09:29:13.244" v="438"/>
          <ac:graphicFrameMkLst>
            <pc:docMk/>
            <pc:sldMk cId="414680616" sldId="264"/>
            <ac:graphicFrameMk id="20" creationId="{E314FF8C-7D29-CFDF-4D30-AFD5B474D900}"/>
          </ac:graphicFrameMkLst>
        </pc:graphicFrameChg>
        <pc:picChg chg="add del mod ord">
          <ac:chgData name="Bastien BD" userId="0105bbcdeb8757f9" providerId="Windows Live" clId="Web-{63CA5C86-8A53-4025-959B-4FF3C8800122}" dt="2022-04-21T09:02:42.536" v="28"/>
          <ac:picMkLst>
            <pc:docMk/>
            <pc:sldMk cId="414680616" sldId="264"/>
            <ac:picMk id="4" creationId="{9A4CB904-5D08-AD4A-181D-B7759317874B}"/>
          </ac:picMkLst>
        </pc:picChg>
        <pc:picChg chg="add del mod">
          <ac:chgData name="Bastien BD" userId="0105bbcdeb8757f9" providerId="Windows Live" clId="Web-{63CA5C86-8A53-4025-959B-4FF3C8800122}" dt="2022-04-21T09:02:43.598" v="30"/>
          <ac:picMkLst>
            <pc:docMk/>
            <pc:sldMk cId="414680616" sldId="264"/>
            <ac:picMk id="5" creationId="{CA17C2BF-7F01-50A5-CDEE-741D93DFCBF0}"/>
          </ac:picMkLst>
        </pc:picChg>
        <pc:picChg chg="add del mod">
          <ac:chgData name="Bastien BD" userId="0105bbcdeb8757f9" providerId="Windows Live" clId="Web-{63CA5C86-8A53-4025-959B-4FF3C8800122}" dt="2022-04-21T09:00:26.406" v="7"/>
          <ac:picMkLst>
            <pc:docMk/>
            <pc:sldMk cId="414680616" sldId="264"/>
            <ac:picMk id="6" creationId="{15D7FBF5-4E60-82B0-3D2C-07568EBB66A9}"/>
          </ac:picMkLst>
        </pc:picChg>
        <pc:picChg chg="add del mod">
          <ac:chgData name="Bastien BD" userId="0105bbcdeb8757f9" providerId="Windows Live" clId="Web-{63CA5C86-8A53-4025-959B-4FF3C8800122}" dt="2022-04-21T09:02:43.286" v="29"/>
          <ac:picMkLst>
            <pc:docMk/>
            <pc:sldMk cId="414680616" sldId="264"/>
            <ac:picMk id="7" creationId="{39F3CCA6-47CC-DD02-A287-BBB2893F737B}"/>
          </ac:picMkLst>
        </pc:picChg>
        <pc:picChg chg="add del">
          <ac:chgData name="Bastien BD" userId="0105bbcdeb8757f9" providerId="Windows Live" clId="Web-{63CA5C86-8A53-4025-959B-4FF3C8800122}" dt="2022-04-21T09:02:13.941" v="18"/>
          <ac:picMkLst>
            <pc:docMk/>
            <pc:sldMk cId="414680616" sldId="264"/>
            <ac:picMk id="8" creationId="{64113CD4-7CE2-805B-C93B-CD031E8D0340}"/>
          </ac:picMkLst>
        </pc:picChg>
        <pc:picChg chg="add mod">
          <ac:chgData name="Bastien BD" userId="0105bbcdeb8757f9" providerId="Windows Live" clId="Web-{63CA5C86-8A53-4025-959B-4FF3C8800122}" dt="2022-04-21T09:24:34.001" v="423"/>
          <ac:picMkLst>
            <pc:docMk/>
            <pc:sldMk cId="414680616" sldId="264"/>
            <ac:picMk id="11" creationId="{B72CB519-6468-3C68-53C8-C9734269E96E}"/>
          </ac:picMkLst>
        </pc:picChg>
        <pc:picChg chg="add mod modCrop">
          <ac:chgData name="Bastien BD" userId="0105bbcdeb8757f9" providerId="Windows Live" clId="Web-{63CA5C86-8A53-4025-959B-4FF3C8800122}" dt="2022-04-21T09:13:42.995" v="152" actId="1076"/>
          <ac:picMkLst>
            <pc:docMk/>
            <pc:sldMk cId="414680616" sldId="264"/>
            <ac:picMk id="13" creationId="{88F46940-2A32-AF09-F32F-6EA41557A33B}"/>
          </ac:picMkLst>
        </pc:picChg>
        <pc:picChg chg="add mod modCrop">
          <ac:chgData name="Bastien BD" userId="0105bbcdeb8757f9" providerId="Windows Live" clId="Web-{63CA5C86-8A53-4025-959B-4FF3C8800122}" dt="2022-04-21T09:13:45.417" v="153" actId="1076"/>
          <ac:picMkLst>
            <pc:docMk/>
            <pc:sldMk cId="414680616" sldId="264"/>
            <ac:picMk id="15" creationId="{FB0D1A25-349A-99D0-46BB-DAC20BB89CFA}"/>
          </ac:picMkLst>
        </pc:picChg>
        <pc:picChg chg="add mod ord">
          <ac:chgData name="Bastien BD" userId="0105bbcdeb8757f9" providerId="Windows Live" clId="Web-{63CA5C86-8A53-4025-959B-4FF3C8800122}" dt="2022-04-21T09:39:33.921" v="480" actId="14100"/>
          <ac:picMkLst>
            <pc:docMk/>
            <pc:sldMk cId="414680616" sldId="264"/>
            <ac:picMk id="17" creationId="{85ED4420-202C-9D01-E74D-507BDF5D2B2B}"/>
          </ac:picMkLst>
        </pc:picChg>
        <pc:picChg chg="add del mod">
          <ac:chgData name="Bastien BD" userId="0105bbcdeb8757f9" providerId="Windows Live" clId="Web-{63CA5C86-8A53-4025-959B-4FF3C8800122}" dt="2022-04-21T09:28:45.790" v="429"/>
          <ac:picMkLst>
            <pc:docMk/>
            <pc:sldMk cId="414680616" sldId="264"/>
            <ac:picMk id="21" creationId="{AF38709D-FAF9-E390-2B6A-8C3E16153150}"/>
          </ac:picMkLst>
        </pc:picChg>
        <pc:picChg chg="add del mod">
          <ac:chgData name="Bastien BD" userId="0105bbcdeb8757f9" providerId="Windows Live" clId="Web-{63CA5C86-8A53-4025-959B-4FF3C8800122}" dt="2022-04-21T09:22:10.840" v="379"/>
          <ac:picMkLst>
            <pc:docMk/>
            <pc:sldMk cId="414680616" sldId="264"/>
            <ac:picMk id="23" creationId="{E3EFBE7D-1A8A-4579-8E3D-AB17CCE1D3E7}"/>
          </ac:picMkLst>
        </pc:picChg>
        <pc:picChg chg="add del mod">
          <ac:chgData name="Bastien BD" userId="0105bbcdeb8757f9" providerId="Windows Live" clId="Web-{63CA5C86-8A53-4025-959B-4FF3C8800122}" dt="2022-04-21T09:28:44.134" v="428"/>
          <ac:picMkLst>
            <pc:docMk/>
            <pc:sldMk cId="414680616" sldId="264"/>
            <ac:picMk id="25" creationId="{46B90A60-D520-4D56-E5C0-63461C281151}"/>
          </ac:picMkLst>
        </pc:picChg>
        <pc:picChg chg="add mod">
          <ac:chgData name="Bastien BD" userId="0105bbcdeb8757f9" providerId="Windows Live" clId="Web-{63CA5C86-8A53-4025-959B-4FF3C8800122}" dt="2022-04-21T09:30:14.637" v="448" actId="1076"/>
          <ac:picMkLst>
            <pc:docMk/>
            <pc:sldMk cId="414680616" sldId="264"/>
            <ac:picMk id="26" creationId="{5394353A-8D7D-4161-AC49-48DDAF872661}"/>
          </ac:picMkLst>
        </pc:picChg>
        <pc:picChg chg="add mod">
          <ac:chgData name="Bastien BD" userId="0105bbcdeb8757f9" providerId="Windows Live" clId="Web-{63CA5C86-8A53-4025-959B-4FF3C8800122}" dt="2022-04-21T09:28:53.197" v="431" actId="1076"/>
          <ac:picMkLst>
            <pc:docMk/>
            <pc:sldMk cId="414680616" sldId="264"/>
            <ac:picMk id="27" creationId="{79248F75-D883-D781-A193-785B786ED57B}"/>
          </ac:picMkLst>
        </pc:picChg>
        <pc:picChg chg="add mod">
          <ac:chgData name="Bastien BD" userId="0105bbcdeb8757f9" providerId="Windows Live" clId="Web-{63CA5C86-8A53-4025-959B-4FF3C8800122}" dt="2022-04-21T09:29:22.667" v="440" actId="1076"/>
          <ac:picMkLst>
            <pc:docMk/>
            <pc:sldMk cId="414680616" sldId="264"/>
            <ac:picMk id="28" creationId="{C1BA91B0-F675-03CB-777A-4D6CA4BE3F7A}"/>
          </ac:picMkLst>
        </pc:picChg>
        <pc:picChg chg="add mod">
          <ac:chgData name="Bastien BD" userId="0105bbcdeb8757f9" providerId="Windows Live" clId="Web-{63CA5C86-8A53-4025-959B-4FF3C8800122}" dt="2022-04-21T09:31:21.108" v="465" actId="1076"/>
          <ac:picMkLst>
            <pc:docMk/>
            <pc:sldMk cId="414680616" sldId="264"/>
            <ac:picMk id="30" creationId="{FB8F3C94-80DB-8C39-CD6F-205143A06D2F}"/>
          </ac:picMkLst>
        </pc:picChg>
        <pc:picChg chg="add mod">
          <ac:chgData name="Bastien BD" userId="0105bbcdeb8757f9" providerId="Windows Live" clId="Web-{63CA5C86-8A53-4025-959B-4FF3C8800122}" dt="2022-04-21T09:30:09.778" v="447" actId="1076"/>
          <ac:picMkLst>
            <pc:docMk/>
            <pc:sldMk cId="414680616" sldId="264"/>
            <ac:picMk id="31" creationId="{4E098EE6-B5B4-33B0-3947-E728BE27C231}"/>
          </ac:picMkLst>
        </pc:picChg>
        <pc:picChg chg="add mod">
          <ac:chgData name="Bastien BD" userId="0105bbcdeb8757f9" providerId="Windows Live" clId="Web-{63CA5C86-8A53-4025-959B-4FF3C8800122}" dt="2022-04-21T09:31:29.327" v="467" actId="1076"/>
          <ac:picMkLst>
            <pc:docMk/>
            <pc:sldMk cId="414680616" sldId="264"/>
            <ac:picMk id="32" creationId="{DCF415CC-A9EF-42A6-0BD6-FB7A2D8C22B6}"/>
          </ac:picMkLst>
        </pc:picChg>
        <pc:picChg chg="add mod">
          <ac:chgData name="Bastien BD" userId="0105bbcdeb8757f9" providerId="Windows Live" clId="Web-{63CA5C86-8A53-4025-959B-4FF3C8800122}" dt="2022-04-21T09:31:46.984" v="470" actId="1076"/>
          <ac:picMkLst>
            <pc:docMk/>
            <pc:sldMk cId="414680616" sldId="264"/>
            <ac:picMk id="33" creationId="{7E03EB92-DE8B-94CF-ED9B-705844D9C350}"/>
          </ac:picMkLst>
        </pc:picChg>
        <pc:picChg chg="add mod">
          <ac:chgData name="Bastien BD" userId="0105bbcdeb8757f9" providerId="Windows Live" clId="Web-{63CA5C86-8A53-4025-959B-4FF3C8800122}" dt="2022-04-21T09:31:52.422" v="472" actId="1076"/>
          <ac:picMkLst>
            <pc:docMk/>
            <pc:sldMk cId="414680616" sldId="264"/>
            <ac:picMk id="34" creationId="{93F7BEFB-C085-0F88-BF1C-87FB21E251B2}"/>
          </ac:picMkLst>
        </pc:picChg>
        <pc:picChg chg="add mod">
          <ac:chgData name="Bastien BD" userId="0105bbcdeb8757f9" providerId="Windows Live" clId="Web-{63CA5C86-8A53-4025-959B-4FF3C8800122}" dt="2022-04-21T09:31:58.375" v="474" actId="1076"/>
          <ac:picMkLst>
            <pc:docMk/>
            <pc:sldMk cId="414680616" sldId="264"/>
            <ac:picMk id="35" creationId="{5153A1A7-7A9D-9E51-75D0-9EEAF6F6D836}"/>
          </ac:picMkLst>
        </pc:picChg>
        <pc:cxnChg chg="add del">
          <ac:chgData name="Bastien BD" userId="0105bbcdeb8757f9" providerId="Windows Live" clId="Web-{63CA5C86-8A53-4025-959B-4FF3C8800122}" dt="2022-04-21T09:02:41.036" v="27"/>
          <ac:cxnSpMkLst>
            <pc:docMk/>
            <pc:sldMk cId="414680616" sldId="264"/>
            <ac:cxnSpMk id="9" creationId="{DCD67800-37AC-4E14-89B0-F79DCB3FB86D}"/>
          </ac:cxnSpMkLst>
        </pc:cxnChg>
        <pc:cxnChg chg="add del">
          <ac:chgData name="Bastien BD" userId="0105bbcdeb8757f9" providerId="Windows Live" clId="Web-{63CA5C86-8A53-4025-959B-4FF3C8800122}" dt="2022-04-21T09:02:41.036" v="27"/>
          <ac:cxnSpMkLst>
            <pc:docMk/>
            <pc:sldMk cId="414680616" sldId="264"/>
            <ac:cxnSpMk id="10" creationId="{20F1788F-A5AE-4188-8274-F7F2E3833ECD}"/>
          </ac:cxnSpMkLst>
        </pc:cxnChg>
        <pc:cxnChg chg="add del">
          <ac:chgData name="Bastien BD" userId="0105bbcdeb8757f9" providerId="Windows Live" clId="Web-{63CA5C86-8A53-4025-959B-4FF3C8800122}" dt="2022-04-21T09:02:16.988" v="19"/>
          <ac:cxnSpMkLst>
            <pc:docMk/>
            <pc:sldMk cId="414680616" sldId="264"/>
            <ac:cxnSpMk id="12" creationId="{DCD67800-37AC-4E14-89B0-F79DCB3FB86D}"/>
          </ac:cxnSpMkLst>
        </pc:cxnChg>
        <pc:cxnChg chg="add del">
          <ac:chgData name="Bastien BD" userId="0105bbcdeb8757f9" providerId="Windows Live" clId="Web-{63CA5C86-8A53-4025-959B-4FF3C8800122}" dt="2022-04-21T09:02:16.988" v="19"/>
          <ac:cxnSpMkLst>
            <pc:docMk/>
            <pc:sldMk cId="414680616" sldId="264"/>
            <ac:cxnSpMk id="14" creationId="{20F1788F-A5AE-4188-8274-F7F2E3833ECD}"/>
          </ac:cxnSpMkLst>
        </pc:cxnChg>
        <pc:cxnChg chg="add del mod">
          <ac:chgData name="Bastien BD" userId="0105bbcdeb8757f9" providerId="Windows Live" clId="Web-{63CA5C86-8A53-4025-959B-4FF3C8800122}" dt="2022-04-21T09:07:54.687" v="78"/>
          <ac:cxnSpMkLst>
            <pc:docMk/>
            <pc:sldMk cId="414680616" sldId="264"/>
            <ac:cxnSpMk id="18" creationId="{7ABDEE0A-6B9B-5439-140D-A5EF4B964836}"/>
          </ac:cxnSpMkLst>
        </pc:cxnChg>
      </pc:sldChg>
      <pc:sldChg chg="modSp new">
        <pc:chgData name="Bastien BD" userId="0105bbcdeb8757f9" providerId="Windows Live" clId="Web-{63CA5C86-8A53-4025-959B-4FF3C8800122}" dt="2022-04-21T09:30:41.294" v="463" actId="20577"/>
        <pc:sldMkLst>
          <pc:docMk/>
          <pc:sldMk cId="2063538791" sldId="265"/>
        </pc:sldMkLst>
        <pc:spChg chg="mod">
          <ac:chgData name="Bastien BD" userId="0105bbcdeb8757f9" providerId="Windows Live" clId="Web-{63CA5C86-8A53-4025-959B-4FF3C8800122}" dt="2022-04-21T09:30:41.294" v="463" actId="20577"/>
          <ac:spMkLst>
            <pc:docMk/>
            <pc:sldMk cId="2063538791" sldId="265"/>
            <ac:spMk id="2" creationId="{1E4D35E2-BAE0-B0AF-5287-43A64FD04630}"/>
          </ac:spMkLst>
        </pc:spChg>
      </pc:sldChg>
      <pc:sldChg chg="addSp delSp modSp new">
        <pc:chgData name="Bastien BD" userId="0105bbcdeb8757f9" providerId="Windows Live" clId="Web-{63CA5C86-8A53-4025-959B-4FF3C8800122}" dt="2022-04-21T13:32:48.650" v="582"/>
        <pc:sldMkLst>
          <pc:docMk/>
          <pc:sldMk cId="3550116971" sldId="266"/>
        </pc:sldMkLst>
        <pc:spChg chg="del mod">
          <ac:chgData name="Bastien BD" userId="0105bbcdeb8757f9" providerId="Windows Live" clId="Web-{63CA5C86-8A53-4025-959B-4FF3C8800122}" dt="2022-04-21T13:12:44.551" v="498"/>
          <ac:spMkLst>
            <pc:docMk/>
            <pc:sldMk cId="3550116971" sldId="266"/>
            <ac:spMk id="2" creationId="{9651D713-0AFE-0AB9-902C-4543D02C1E08}"/>
          </ac:spMkLst>
        </pc:spChg>
        <pc:spChg chg="del">
          <ac:chgData name="Bastien BD" userId="0105bbcdeb8757f9" providerId="Windows Live" clId="Web-{63CA5C86-8A53-4025-959B-4FF3C8800122}" dt="2022-04-21T13:12:29.191" v="495"/>
          <ac:spMkLst>
            <pc:docMk/>
            <pc:sldMk cId="3550116971" sldId="266"/>
            <ac:spMk id="3" creationId="{6939ECB3-34D4-BD00-B4CA-CE463431FBEC}"/>
          </ac:spMkLst>
        </pc:spChg>
        <pc:spChg chg="add del mod">
          <ac:chgData name="Bastien BD" userId="0105bbcdeb8757f9" providerId="Windows Live" clId="Web-{63CA5C86-8A53-4025-959B-4FF3C8800122}" dt="2022-04-21T13:12:51.473" v="500"/>
          <ac:spMkLst>
            <pc:docMk/>
            <pc:sldMk cId="3550116971" sldId="266"/>
            <ac:spMk id="7" creationId="{F71B5181-77F0-A99A-0166-4363FF7D8377}"/>
          </ac:spMkLst>
        </pc:spChg>
        <pc:graphicFrameChg chg="add del mod">
          <ac:chgData name="Bastien BD" userId="0105bbcdeb8757f9" providerId="Windows Live" clId="Web-{63CA5C86-8A53-4025-959B-4FF3C8800122}" dt="2022-04-21T13:21:50.982" v="507"/>
          <ac:graphicFrameMkLst>
            <pc:docMk/>
            <pc:sldMk cId="3550116971" sldId="266"/>
            <ac:graphicFrameMk id="8" creationId="{D7DA238E-D3CF-436B-9E73-5597B9738D18}"/>
          </ac:graphicFrameMkLst>
        </pc:graphicFrameChg>
        <pc:picChg chg="add mod">
          <ac:chgData name="Bastien BD" userId="0105bbcdeb8757f9" providerId="Windows Live" clId="Web-{63CA5C86-8A53-4025-959B-4FF3C8800122}" dt="2022-04-21T13:12:48.191" v="499" actId="1076"/>
          <ac:picMkLst>
            <pc:docMk/>
            <pc:sldMk cId="3550116971" sldId="266"/>
            <ac:picMk id="5" creationId="{BD753FC0-AE16-BF01-7C09-45126557E7DC}"/>
          </ac:picMkLst>
        </pc:picChg>
        <pc:picChg chg="add del mod modCrop">
          <ac:chgData name="Bastien BD" userId="0105bbcdeb8757f9" providerId="Windows Live" clId="Web-{63CA5C86-8A53-4025-959B-4FF3C8800122}" dt="2022-04-21T13:32:48.650" v="582"/>
          <ac:picMkLst>
            <pc:docMk/>
            <pc:sldMk cId="3550116971" sldId="266"/>
            <ac:picMk id="9" creationId="{0C3F7816-7735-E4A4-93FC-4E5963F9231D}"/>
          </ac:picMkLst>
        </pc:picChg>
        <pc:picChg chg="add del mod modCrop">
          <ac:chgData name="Bastien BD" userId="0105bbcdeb8757f9" providerId="Windows Live" clId="Web-{63CA5C86-8A53-4025-959B-4FF3C8800122}" dt="2022-04-21T13:32:46.541" v="578"/>
          <ac:picMkLst>
            <pc:docMk/>
            <pc:sldMk cId="3550116971" sldId="266"/>
            <ac:picMk id="10" creationId="{4008A06C-64B1-8784-AF4F-6E3A5181BF94}"/>
          </ac:picMkLst>
        </pc:picChg>
        <pc:picChg chg="add del mod modCrop">
          <ac:chgData name="Bastien BD" userId="0105bbcdeb8757f9" providerId="Windows Live" clId="Web-{63CA5C86-8A53-4025-959B-4FF3C8800122}" dt="2022-04-21T13:32:47.275" v="580"/>
          <ac:picMkLst>
            <pc:docMk/>
            <pc:sldMk cId="3550116971" sldId="266"/>
            <ac:picMk id="11" creationId="{E8D66311-0825-F344-70F5-3EAADFEED5DC}"/>
          </ac:picMkLst>
        </pc:picChg>
        <pc:picChg chg="add del mod">
          <ac:chgData name="Bastien BD" userId="0105bbcdeb8757f9" providerId="Windows Live" clId="Web-{63CA5C86-8A53-4025-959B-4FF3C8800122}" dt="2022-04-21T13:32:46.541" v="577"/>
          <ac:picMkLst>
            <pc:docMk/>
            <pc:sldMk cId="3550116971" sldId="266"/>
            <ac:picMk id="12" creationId="{9B44EB89-920C-38FD-8F2C-CF70FF4B8083}"/>
          </ac:picMkLst>
        </pc:picChg>
        <pc:picChg chg="add del mod">
          <ac:chgData name="Bastien BD" userId="0105bbcdeb8757f9" providerId="Windows Live" clId="Web-{63CA5C86-8A53-4025-959B-4FF3C8800122}" dt="2022-04-21T13:32:46.541" v="576"/>
          <ac:picMkLst>
            <pc:docMk/>
            <pc:sldMk cId="3550116971" sldId="266"/>
            <ac:picMk id="13" creationId="{B3BF39D2-0984-BBF6-6604-A710BC520BDE}"/>
          </ac:picMkLst>
        </pc:picChg>
        <pc:picChg chg="add del mod">
          <ac:chgData name="Bastien BD" userId="0105bbcdeb8757f9" providerId="Windows Live" clId="Web-{63CA5C86-8A53-4025-959B-4FF3C8800122}" dt="2022-04-21T13:32:46.556" v="579"/>
          <ac:picMkLst>
            <pc:docMk/>
            <pc:sldMk cId="3550116971" sldId="266"/>
            <ac:picMk id="14" creationId="{B3102B79-5849-D66B-0CF7-09893E841FBE}"/>
          </ac:picMkLst>
        </pc:picChg>
      </pc:sldChg>
    </pc:docChg>
  </pc:docChgLst>
  <pc:docChgLst>
    <pc:chgData name="Bastien Barabite-Dubouch" userId="0105bbcdeb8757f9" providerId="LiveId" clId="{B3FB4622-AA6C-4596-8024-4B375179D0F1}"/>
    <pc:docChg chg="undo custSel modSld">
      <pc:chgData name="Bastien Barabite-Dubouch" userId="0105bbcdeb8757f9" providerId="LiveId" clId="{B3FB4622-AA6C-4596-8024-4B375179D0F1}" dt="2022-04-26T12:18:52.279" v="101" actId="2085"/>
      <pc:docMkLst>
        <pc:docMk/>
      </pc:docMkLst>
      <pc:sldChg chg="addSp delSp modSp mod">
        <pc:chgData name="Bastien Barabite-Dubouch" userId="0105bbcdeb8757f9" providerId="LiveId" clId="{B3FB4622-AA6C-4596-8024-4B375179D0F1}" dt="2022-04-07T21:24:37.590" v="31" actId="1076"/>
        <pc:sldMkLst>
          <pc:docMk/>
          <pc:sldMk cId="566267099" sldId="257"/>
        </pc:sldMkLst>
        <pc:spChg chg="del">
          <ac:chgData name="Bastien Barabite-Dubouch" userId="0105bbcdeb8757f9" providerId="LiveId" clId="{B3FB4622-AA6C-4596-8024-4B375179D0F1}" dt="2022-04-07T21:22:04.112" v="0" actId="478"/>
          <ac:spMkLst>
            <pc:docMk/>
            <pc:sldMk cId="566267099" sldId="257"/>
            <ac:spMk id="6" creationId="{91D0BA91-DF18-49E2-B943-139F4407F2F6}"/>
          </ac:spMkLst>
        </pc:spChg>
        <pc:spChg chg="add del">
          <ac:chgData name="Bastien Barabite-Dubouch" userId="0105bbcdeb8757f9" providerId="LiveId" clId="{B3FB4622-AA6C-4596-8024-4B375179D0F1}" dt="2022-04-07T21:22:56.322" v="11" actId="22"/>
          <ac:spMkLst>
            <pc:docMk/>
            <pc:sldMk cId="566267099" sldId="257"/>
            <ac:spMk id="44" creationId="{612371BB-15A8-4489-8523-5569714CFE05}"/>
          </ac:spMkLst>
        </pc:spChg>
        <pc:spChg chg="mod">
          <ac:chgData name="Bastien Barabite-Dubouch" userId="0105bbcdeb8757f9" providerId="LiveId" clId="{B3FB4622-AA6C-4596-8024-4B375179D0F1}" dt="2022-04-07T21:22:16.908" v="3" actId="207"/>
          <ac:spMkLst>
            <pc:docMk/>
            <pc:sldMk cId="566267099" sldId="257"/>
            <ac:spMk id="67" creationId="{8BAC60EF-B742-4F74-ADD0-AADD47659C57}"/>
          </ac:spMkLst>
        </pc:spChg>
        <pc:grpChg chg="del">
          <ac:chgData name="Bastien Barabite-Dubouch" userId="0105bbcdeb8757f9" providerId="LiveId" clId="{B3FB4622-AA6C-4596-8024-4B375179D0F1}" dt="2022-04-07T21:22:07.392" v="1" actId="478"/>
          <ac:grpSpMkLst>
            <pc:docMk/>
            <pc:sldMk cId="566267099" sldId="257"/>
            <ac:grpSpMk id="56" creationId="{25C35FF2-E688-4E80-A1EA-94E0505BF71D}"/>
          </ac:grpSpMkLst>
        </pc:grpChg>
        <pc:picChg chg="add mod modCrop">
          <ac:chgData name="Bastien Barabite-Dubouch" userId="0105bbcdeb8757f9" providerId="LiveId" clId="{B3FB4622-AA6C-4596-8024-4B375179D0F1}" dt="2022-04-07T21:24:37.590" v="31" actId="1076"/>
          <ac:picMkLst>
            <pc:docMk/>
            <pc:sldMk cId="566267099" sldId="257"/>
            <ac:picMk id="3" creationId="{F00A6271-2E8C-4D18-8904-35A703AFE946}"/>
          </ac:picMkLst>
        </pc:picChg>
        <pc:picChg chg="del">
          <ac:chgData name="Bastien Barabite-Dubouch" userId="0105bbcdeb8757f9" providerId="LiveId" clId="{B3FB4622-AA6C-4596-8024-4B375179D0F1}" dt="2022-04-07T21:22:12.015" v="2" actId="478"/>
          <ac:picMkLst>
            <pc:docMk/>
            <pc:sldMk cId="566267099" sldId="257"/>
            <ac:picMk id="5" creationId="{391C545B-1BA8-4A76-B1AF-4B31BB97D1DF}"/>
          </ac:picMkLst>
        </pc:picChg>
        <pc:picChg chg="add mod modCrop">
          <ac:chgData name="Bastien Barabite-Dubouch" userId="0105bbcdeb8757f9" providerId="LiveId" clId="{B3FB4622-AA6C-4596-8024-4B375179D0F1}" dt="2022-04-07T21:24:20.565" v="29" actId="1076"/>
          <ac:picMkLst>
            <pc:docMk/>
            <pc:sldMk cId="566267099" sldId="257"/>
            <ac:picMk id="8" creationId="{E960E213-1AAA-43F9-87BE-7CE4C71ECBFB}"/>
          </ac:picMkLst>
        </pc:picChg>
      </pc:sldChg>
      <pc:sldChg chg="addSp delSp modSp mod">
        <pc:chgData name="Bastien Barabite-Dubouch" userId="0105bbcdeb8757f9" providerId="LiveId" clId="{B3FB4622-AA6C-4596-8024-4B375179D0F1}" dt="2022-04-26T12:18:52.279" v="101" actId="2085"/>
        <pc:sldMkLst>
          <pc:docMk/>
          <pc:sldMk cId="3550116971" sldId="266"/>
        </pc:sldMkLst>
        <pc:graphicFrameChg chg="add del mod">
          <ac:chgData name="Bastien Barabite-Dubouch" userId="0105bbcdeb8757f9" providerId="LiveId" clId="{B3FB4622-AA6C-4596-8024-4B375179D0F1}" dt="2022-04-26T12:15:21.258" v="40" actId="478"/>
          <ac:graphicFrameMkLst>
            <pc:docMk/>
            <pc:sldMk cId="3550116971" sldId="266"/>
            <ac:graphicFrameMk id="3" creationId="{D7DA238E-D3CF-436B-9E73-5597B9738D18}"/>
          </ac:graphicFrameMkLst>
        </pc:graphicFrameChg>
        <pc:graphicFrameChg chg="add del mod">
          <ac:chgData name="Bastien Barabite-Dubouch" userId="0105bbcdeb8757f9" providerId="LiveId" clId="{B3FB4622-AA6C-4596-8024-4B375179D0F1}" dt="2022-04-26T12:15:21.258" v="40" actId="478"/>
          <ac:graphicFrameMkLst>
            <pc:docMk/>
            <pc:sldMk cId="3550116971" sldId="266"/>
            <ac:graphicFrameMk id="4" creationId="{4D088325-0BF4-49EF-A44E-42C075C2100D}"/>
          </ac:graphicFrameMkLst>
        </pc:graphicFrameChg>
        <pc:graphicFrameChg chg="add del mod">
          <ac:chgData name="Bastien Barabite-Dubouch" userId="0105bbcdeb8757f9" providerId="LiveId" clId="{B3FB4622-AA6C-4596-8024-4B375179D0F1}" dt="2022-04-26T12:15:21.258" v="40" actId="478"/>
          <ac:graphicFrameMkLst>
            <pc:docMk/>
            <pc:sldMk cId="3550116971" sldId="266"/>
            <ac:graphicFrameMk id="6" creationId="{E90879E0-189B-4604-9F75-CDEDEC6001A7}"/>
          </ac:graphicFrameMkLst>
        </pc:graphicFrameChg>
        <pc:graphicFrameChg chg="add del mod">
          <ac:chgData name="Bastien Barabite-Dubouch" userId="0105bbcdeb8757f9" providerId="LiveId" clId="{B3FB4622-AA6C-4596-8024-4B375179D0F1}" dt="2022-04-26T12:15:21.258" v="40" actId="478"/>
          <ac:graphicFrameMkLst>
            <pc:docMk/>
            <pc:sldMk cId="3550116971" sldId="266"/>
            <ac:graphicFrameMk id="7" creationId="{01C75ABD-9201-4863-9F32-7322E89367F7}"/>
          </ac:graphicFrameMkLst>
        </pc:graphicFrameChg>
        <pc:graphicFrameChg chg="add del mod">
          <ac:chgData name="Bastien Barabite-Dubouch" userId="0105bbcdeb8757f9" providerId="LiveId" clId="{B3FB4622-AA6C-4596-8024-4B375179D0F1}" dt="2022-04-26T12:15:21.258" v="40" actId="478"/>
          <ac:graphicFrameMkLst>
            <pc:docMk/>
            <pc:sldMk cId="3550116971" sldId="266"/>
            <ac:graphicFrameMk id="8" creationId="{79FF17DC-6C95-4725-ACAC-DE22D8A2C072}"/>
          </ac:graphicFrameMkLst>
        </pc:graphicFrameChg>
        <pc:graphicFrameChg chg="add del mod">
          <ac:chgData name="Bastien Barabite-Dubouch" userId="0105bbcdeb8757f9" providerId="LiveId" clId="{B3FB4622-AA6C-4596-8024-4B375179D0F1}" dt="2022-04-26T12:15:21.258" v="40" actId="478"/>
          <ac:graphicFrameMkLst>
            <pc:docMk/>
            <pc:sldMk cId="3550116971" sldId="266"/>
            <ac:graphicFrameMk id="9" creationId="{A18B2F85-4EEC-4B76-96FA-2970F3053ACA}"/>
          </ac:graphicFrameMkLst>
        </pc:graphicFrameChg>
        <pc:graphicFrameChg chg="add mod">
          <ac:chgData name="Bastien Barabite-Dubouch" userId="0105bbcdeb8757f9" providerId="LiveId" clId="{B3FB4622-AA6C-4596-8024-4B375179D0F1}" dt="2022-04-26T12:18:41.405" v="96" actId="2085"/>
          <ac:graphicFrameMkLst>
            <pc:docMk/>
            <pc:sldMk cId="3550116971" sldId="266"/>
            <ac:graphicFrameMk id="10" creationId="{D7DA238E-D3CF-436B-9E73-5597B9738D18}"/>
          </ac:graphicFrameMkLst>
        </pc:graphicFrameChg>
        <pc:graphicFrameChg chg="add mod">
          <ac:chgData name="Bastien Barabite-Dubouch" userId="0105bbcdeb8757f9" providerId="LiveId" clId="{B3FB4622-AA6C-4596-8024-4B375179D0F1}" dt="2022-04-26T12:18:45.409" v="98" actId="2085"/>
          <ac:graphicFrameMkLst>
            <pc:docMk/>
            <pc:sldMk cId="3550116971" sldId="266"/>
            <ac:graphicFrameMk id="11" creationId="{4D088325-0BF4-49EF-A44E-42C075C2100D}"/>
          </ac:graphicFrameMkLst>
        </pc:graphicFrameChg>
        <pc:graphicFrameChg chg="add mod">
          <ac:chgData name="Bastien Barabite-Dubouch" userId="0105bbcdeb8757f9" providerId="LiveId" clId="{B3FB4622-AA6C-4596-8024-4B375179D0F1}" dt="2022-04-26T12:18:43.626" v="97" actId="2085"/>
          <ac:graphicFrameMkLst>
            <pc:docMk/>
            <pc:sldMk cId="3550116971" sldId="266"/>
            <ac:graphicFrameMk id="12" creationId="{E90879E0-189B-4604-9F75-CDEDEC6001A7}"/>
          </ac:graphicFrameMkLst>
        </pc:graphicFrameChg>
        <pc:graphicFrameChg chg="add mod">
          <ac:chgData name="Bastien Barabite-Dubouch" userId="0105bbcdeb8757f9" providerId="LiveId" clId="{B3FB4622-AA6C-4596-8024-4B375179D0F1}" dt="2022-04-26T12:18:52.279" v="101" actId="2085"/>
          <ac:graphicFrameMkLst>
            <pc:docMk/>
            <pc:sldMk cId="3550116971" sldId="266"/>
            <ac:graphicFrameMk id="13" creationId="{01C75ABD-9201-4863-9F32-7322E89367F7}"/>
          </ac:graphicFrameMkLst>
        </pc:graphicFrameChg>
        <pc:graphicFrameChg chg="add mod">
          <ac:chgData name="Bastien Barabite-Dubouch" userId="0105bbcdeb8757f9" providerId="LiveId" clId="{B3FB4622-AA6C-4596-8024-4B375179D0F1}" dt="2022-04-26T12:18:47.511" v="99" actId="2085"/>
          <ac:graphicFrameMkLst>
            <pc:docMk/>
            <pc:sldMk cId="3550116971" sldId="266"/>
            <ac:graphicFrameMk id="14" creationId="{79FF17DC-6C95-4725-ACAC-DE22D8A2C072}"/>
          </ac:graphicFrameMkLst>
        </pc:graphicFrameChg>
        <pc:graphicFrameChg chg="add mod">
          <ac:chgData name="Bastien Barabite-Dubouch" userId="0105bbcdeb8757f9" providerId="LiveId" clId="{B3FB4622-AA6C-4596-8024-4B375179D0F1}" dt="2022-04-26T12:18:50.382" v="100" actId="2085"/>
          <ac:graphicFrameMkLst>
            <pc:docMk/>
            <pc:sldMk cId="3550116971" sldId="266"/>
            <ac:graphicFrameMk id="15" creationId="{A18B2F85-4EEC-4B76-96FA-2970F3053ACA}"/>
          </ac:graphicFrameMkLst>
        </pc:graphicFrameChg>
        <pc:graphicFrameChg chg="add mod">
          <ac:chgData name="Bastien Barabite-Dubouch" userId="0105bbcdeb8757f9" providerId="LiveId" clId="{B3FB4622-AA6C-4596-8024-4B375179D0F1}" dt="2022-04-26T12:18:31.898" v="95" actId="571"/>
          <ac:graphicFrameMkLst>
            <pc:docMk/>
            <pc:sldMk cId="3550116971" sldId="266"/>
            <ac:graphicFrameMk id="16" creationId="{902EFDAB-F107-47EC-ABC7-A2825F152335}"/>
          </ac:graphicFrameMkLst>
        </pc:graphicFrameChg>
        <pc:graphicFrameChg chg="add mod">
          <ac:chgData name="Bastien Barabite-Dubouch" userId="0105bbcdeb8757f9" providerId="LiveId" clId="{B3FB4622-AA6C-4596-8024-4B375179D0F1}" dt="2022-04-26T12:18:31.898" v="95" actId="571"/>
          <ac:graphicFrameMkLst>
            <pc:docMk/>
            <pc:sldMk cId="3550116971" sldId="266"/>
            <ac:graphicFrameMk id="17" creationId="{3496727C-C634-45BC-B032-B75C087189E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105bbcdeb8757f9/Documents/01%20-%20SCOLARITE/01%20-%20BASTIEN/PROJET%20-%20WDS%20-%20LES%20BG'S/01%20-%20DOCUMENTATIONS/00%20-%20SUIVI%20PROJET/02%20-%20BILAN%20PROJET/GESTION%20DU%20TEMPS%20PROJ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105bbcdeb8757f9/Documents/01%20-%20SCOLARITE/01%20-%20BASTIEN/PROJET%20-%20WDS%20-%20LES%20BG'S/01%20-%20DOCUMENTATIONS/00%20-%20SUIVI%20PROJET/02%20-%20BILAN%20PROJET/GESTION%20DU%20TEMPS%20PROJ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105bbcdeb8757f9/Documents/01%20-%20SCOLARITE/01%20-%20BASTIEN/PROJET%20-%20WDS%20-%20LES%20BG'S/01%20-%20DOCUMENTATIONS/00%20-%20SUIVI%20PROJET/02%20-%20BILAN%20PROJET/GESTION%20DU%20TEMPS%20PROJ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105bbcdeb8757f9/Documents/01%20-%20SCOLARITE/01%20-%20BASTIEN/PROJET%20-%20WDS%20-%20LES%20BG'S/01%20-%20DOCUMENTATIONS/00%20-%20SUIVI%20PROJET/02%20-%20BILAN%20PROJET/GESTION%20DU%20TEMPS%20PROJ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105bbcdeb8757f9/Documents/01%20-%20SCOLARITE/01%20-%20BASTIEN/PROJET%20-%20WDS%20-%20LES%20BG'S/01%20-%20DOCUMENTATIONS/00%20-%20SUIVI%20PROJET/02%20-%20BILAN%20PROJET/GESTION%20DU%20TEMPS%20PROJ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105bbcdeb8757f9/Documents/01%20-%20SCOLARITE/01%20-%20BASTIEN/PROJET%20-%20WDS%20-%20LES%20BG'S/01%20-%20DOCUMENTATIONS/00%20-%20SUIVI%20PROJET/02%20-%20BILAN%20PROJET/GESTION%20DU%20TEMPS%20PROJ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'[GESTION DU TEMPS PROJET.xlsx]Feuil1'!$B$2</c:f>
              <c:strCache>
                <c:ptCount val="1"/>
                <c:pt idx="0">
                  <c:v>Bastien</c:v>
                </c:pt>
              </c:strCache>
            </c:strRef>
          </c:tx>
          <c:dPt>
            <c:idx val="0"/>
            <c:bubble3D val="0"/>
            <c:explosion val="13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15-4CA7-A1CE-E688240201E0}"/>
              </c:ext>
            </c:extLst>
          </c:dPt>
          <c:dPt>
            <c:idx val="1"/>
            <c:bubble3D val="0"/>
            <c:explosion val="14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15-4CA7-A1CE-E688240201E0}"/>
              </c:ext>
            </c:extLst>
          </c:dPt>
          <c:dPt>
            <c:idx val="2"/>
            <c:bubble3D val="0"/>
            <c:explosion val="14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15-4CA7-A1CE-E688240201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'[GESTION DU TEMPS PROJET.xlsx]Feuil1'!$B$3:$B$5</c:f>
              <c:strCache>
                <c:ptCount val="3"/>
                <c:pt idx="0">
                  <c:v>Gestion de projet</c:v>
                </c:pt>
                <c:pt idx="1">
                  <c:v>Infrastructure</c:v>
                </c:pt>
                <c:pt idx="2">
                  <c:v>Developpement</c:v>
                </c:pt>
              </c:strCache>
            </c:strRef>
          </c:cat>
          <c:val>
            <c:numRef>
              <c:f>'[GESTION DU TEMPS PROJET.xlsx]Feuil1'!$L$3:$L$5</c:f>
              <c:numCache>
                <c:formatCode>General</c:formatCode>
                <c:ptCount val="3"/>
                <c:pt idx="0">
                  <c:v>21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215-4CA7-A1CE-E688240201E0}"/>
            </c:ext>
          </c:extLst>
        </c:ser>
        <c:ser>
          <c:idx val="0"/>
          <c:order val="1"/>
          <c:tx>
            <c:strRef>
              <c:f>'[GESTION DU TEMPS PROJET.xlsx]Feuil1'!$B$2</c:f>
              <c:strCache>
                <c:ptCount val="1"/>
                <c:pt idx="0">
                  <c:v>Bastien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A215-4CA7-A1CE-E688240201E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A215-4CA7-A1CE-E688240201E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A215-4CA7-A1CE-E688240201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'[GESTION DU TEMPS PROJET.xlsx]Feuil1'!$B$3:$B$5</c:f>
              <c:strCache>
                <c:ptCount val="3"/>
                <c:pt idx="0">
                  <c:v>Gestion de projet</c:v>
                </c:pt>
                <c:pt idx="1">
                  <c:v>Infrastructure</c:v>
                </c:pt>
                <c:pt idx="2">
                  <c:v>Developpement</c:v>
                </c:pt>
              </c:strCache>
            </c:strRef>
          </c:cat>
          <c:val>
            <c:numRef>
              <c:f>'[GESTION DU TEMPS PROJET.xlsx]Feuil1'!$L$3:$L$5</c:f>
              <c:numCache>
                <c:formatCode>General</c:formatCode>
                <c:ptCount val="3"/>
                <c:pt idx="0">
                  <c:v>21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215-4CA7-A1CE-E688240201E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'[GESTION DU TEMPS PROJET.xlsx]Feuil1'!$B$8</c:f>
              <c:strCache>
                <c:ptCount val="1"/>
                <c:pt idx="0">
                  <c:v>Maël</c:v>
                </c:pt>
              </c:strCache>
            </c:strRef>
          </c:tx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3B-43DC-B9DD-6B4CBC95FC8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83B-43DC-B9DD-6B4CBC95FC8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83B-43DC-B9DD-6B4CBC95FC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'[GESTION DU TEMPS PROJET.xlsx]Feuil1'!$B$9:$B$11</c:f>
              <c:strCache>
                <c:ptCount val="3"/>
                <c:pt idx="0">
                  <c:v>Gestion de projet</c:v>
                </c:pt>
                <c:pt idx="1">
                  <c:v>Infrastructure</c:v>
                </c:pt>
                <c:pt idx="2">
                  <c:v>Developpement</c:v>
                </c:pt>
              </c:strCache>
            </c:strRef>
          </c:cat>
          <c:val>
            <c:numRef>
              <c:f>'[GESTION DU TEMPS PROJET.xlsx]Feuil1'!$L$9:$L$11</c:f>
              <c:numCache>
                <c:formatCode>General</c:formatCode>
                <c:ptCount val="3"/>
                <c:pt idx="0">
                  <c:v>0</c:v>
                </c:pt>
                <c:pt idx="1">
                  <c:v>15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3B-43DC-B9DD-6B4CBC95FC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'[GESTION DU TEMPS PROJET.xlsx]Feuil1'!$B$14</c:f>
              <c:strCache>
                <c:ptCount val="1"/>
                <c:pt idx="0">
                  <c:v>Kévin</c:v>
                </c:pt>
              </c:strCache>
            </c:strRef>
          </c:tx>
          <c:dPt>
            <c:idx val="0"/>
            <c:bubble3D val="0"/>
            <c:explosion val="13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A14-4DDD-B45F-56FE257A9E77}"/>
              </c:ext>
            </c:extLst>
          </c:dPt>
          <c:dPt>
            <c:idx val="1"/>
            <c:bubble3D val="0"/>
            <c:explosion val="14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A14-4DDD-B45F-56FE257A9E77}"/>
              </c:ext>
            </c:extLst>
          </c:dPt>
          <c:dPt>
            <c:idx val="2"/>
            <c:bubble3D val="0"/>
            <c:explosion val="14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A14-4DDD-B45F-56FE257A9E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'[GESTION DU TEMPS PROJET.xlsx]Feuil1'!$B$15:$B$17</c:f>
              <c:strCache>
                <c:ptCount val="3"/>
                <c:pt idx="0">
                  <c:v>Gestion de projet</c:v>
                </c:pt>
                <c:pt idx="1">
                  <c:v>Infrastructure</c:v>
                </c:pt>
                <c:pt idx="2">
                  <c:v>Developpement</c:v>
                </c:pt>
              </c:strCache>
            </c:strRef>
          </c:cat>
          <c:val>
            <c:numRef>
              <c:f>'[GESTION DU TEMPS PROJET.xlsx]Feuil1'!$L$15:$L$17</c:f>
              <c:numCache>
                <c:formatCode>General</c:formatCode>
                <c:ptCount val="3"/>
                <c:pt idx="0">
                  <c:v>9.5</c:v>
                </c:pt>
                <c:pt idx="1">
                  <c:v>10.5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14-4DDD-B45F-56FE257A9E7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'[GESTION DU TEMPS PROJET.xlsx]Feuil1'!$B$20</c:f>
              <c:strCache>
                <c:ptCount val="1"/>
                <c:pt idx="0">
                  <c:v>Lucas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A85-4E03-A6BD-F52F861AE7CD}"/>
              </c:ext>
            </c:extLst>
          </c:dPt>
          <c:dPt>
            <c:idx val="1"/>
            <c:bubble3D val="0"/>
            <c:explosion val="1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A85-4E03-A6BD-F52F861AE7CD}"/>
              </c:ext>
            </c:extLst>
          </c:dPt>
          <c:dPt>
            <c:idx val="2"/>
            <c:bubble3D val="0"/>
            <c:explosion val="8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A85-4E03-A6BD-F52F861AE7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'[GESTION DU TEMPS PROJET.xlsx]Feuil1'!$B$21:$B$23</c:f>
              <c:strCache>
                <c:ptCount val="3"/>
                <c:pt idx="0">
                  <c:v>Gestion de projet</c:v>
                </c:pt>
                <c:pt idx="1">
                  <c:v>Infrastructure</c:v>
                </c:pt>
                <c:pt idx="2">
                  <c:v>Developpement</c:v>
                </c:pt>
              </c:strCache>
            </c:strRef>
          </c:cat>
          <c:val>
            <c:numRef>
              <c:f>'[GESTION DU TEMPS PROJET.xlsx]Feuil1'!$L$21:$L$23</c:f>
              <c:numCache>
                <c:formatCode>General</c:formatCode>
                <c:ptCount val="3"/>
                <c:pt idx="0">
                  <c:v>0</c:v>
                </c:pt>
                <c:pt idx="1">
                  <c:v>22.5</c:v>
                </c:pt>
                <c:pt idx="2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85-4E03-A6BD-F52F861AE7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'[GESTION DU TEMPS PROJET.xlsx]Feuil1'!$B$26</c:f>
              <c:strCache>
                <c:ptCount val="1"/>
                <c:pt idx="0">
                  <c:v>Sofiane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ABF-4179-AD10-3D839B21FFFB}"/>
              </c:ext>
            </c:extLst>
          </c:dPt>
          <c:dPt>
            <c:idx val="1"/>
            <c:bubble3D val="0"/>
            <c:explosion val="2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ABF-4179-AD10-3D839B21FFF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ABF-4179-AD10-3D839B21FF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'[GESTION DU TEMPS PROJET.xlsx]Feuil1'!$B$27:$B$29</c:f>
              <c:strCache>
                <c:ptCount val="3"/>
                <c:pt idx="0">
                  <c:v>Gestion de projet</c:v>
                </c:pt>
                <c:pt idx="1">
                  <c:v>Infrastructure</c:v>
                </c:pt>
                <c:pt idx="2">
                  <c:v>Developpement</c:v>
                </c:pt>
              </c:strCache>
            </c:strRef>
          </c:cat>
          <c:val>
            <c:numRef>
              <c:f>'[GESTION DU TEMPS PROJET.xlsx]Feuil1'!$L$27:$L$29</c:f>
              <c:numCache>
                <c:formatCode>General</c:formatCode>
                <c:ptCount val="3"/>
                <c:pt idx="0">
                  <c:v>0</c:v>
                </c:pt>
                <c:pt idx="1">
                  <c:v>22.5</c:v>
                </c:pt>
                <c:pt idx="2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BF-4179-AD10-3D839B21FF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'[GESTION DU TEMPS PROJET.xlsx]Feuil1'!$B$32</c:f>
              <c:strCache>
                <c:ptCount val="1"/>
                <c:pt idx="0">
                  <c:v>Mickael</c:v>
                </c:pt>
              </c:strCache>
            </c:strRef>
          </c:tx>
          <c:explosion val="22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DB-404F-99EA-7619F5C1E7ED}"/>
              </c:ext>
            </c:extLst>
          </c:dPt>
          <c:dPt>
            <c:idx val="1"/>
            <c:bubble3D val="0"/>
            <c:explosion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DB-404F-99EA-7619F5C1E7E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DB-404F-99EA-7619F5C1E7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'[GESTION DU TEMPS PROJET.xlsx]Feuil1'!$B$33:$B$35</c:f>
              <c:strCache>
                <c:ptCount val="3"/>
                <c:pt idx="0">
                  <c:v>Gestion de projet</c:v>
                </c:pt>
                <c:pt idx="1">
                  <c:v>Infrastructure</c:v>
                </c:pt>
                <c:pt idx="2">
                  <c:v>Developpement</c:v>
                </c:pt>
              </c:strCache>
            </c:strRef>
          </c:cat>
          <c:val>
            <c:numRef>
              <c:f>'[GESTION DU TEMPS PROJET.xlsx]Feuil1'!$L$33:$L$35</c:f>
              <c:numCache>
                <c:formatCode>General</c:formatCode>
                <c:ptCount val="3"/>
                <c:pt idx="0">
                  <c:v>0</c:v>
                </c:pt>
                <c:pt idx="1">
                  <c:v>21.5</c:v>
                </c:pt>
                <c:pt idx="2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DB-404F-99EA-7619F5C1E7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55F1C-CFE4-4860-8C24-763C1F07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9D101B-3A55-4B3A-981E-F1DD9359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E2225-41F5-4AAE-B412-D199AB3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84FE4-0D4B-4D77-A341-BABDF344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3D79C7-CE1B-4F64-9872-F5AC32CC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2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B5C6-A1CC-43E8-975E-D70E2DEF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52997-AD7E-4575-A0BE-F68EC77B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FEA6E-005F-4BDF-AC01-05514330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CDA2AC-9300-474C-88F6-2EFE1507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97851-3771-451D-BA72-052B7F65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1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FD8448-8717-4866-8E5F-E79840290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D0CFBD-6EBC-4EBC-8B45-A129A86D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F0314-9255-4894-9041-631AA03F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9BCA8-D0FB-46AD-93EC-1193A4BF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08E30-89DD-48F8-9233-CBB2C65E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6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F3AE5-931F-433B-A612-EC351A23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A824D7-97B9-4705-B526-790299D0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767A72-84D8-4DD4-B16D-C6FE8384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A3539-710B-4AFC-98AF-A262E4C6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C52EF-F47A-4271-A7CE-36A14FD6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4B39-021E-4841-9523-EC4D6112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DD632-6AA8-4ADB-9975-1AD2FD20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8E4A5-8B9E-4208-871F-657C596B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8BECF-9749-4234-98B0-CF220BA3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331EB-1ABD-4A51-B461-E8627CA4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62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91FD2-10FD-465C-B592-1D1F148B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8FD12-80DB-4ECD-86E8-644660F1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9E7ECE-063B-427C-BBB0-C7794CF65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F2E51-71E0-4C46-B73F-20DC31A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8B09A3-A0EC-4BA9-9DCA-C4E30B16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ED1421-CE41-4F88-A315-B33DC064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77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AF997-BCA4-4365-83A8-A823259C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71011-C16E-451E-BA2D-CBFE17F6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ED1CC2-3433-43B4-ABC0-515B6E3B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C8E477-83D2-44C6-9424-7C2EEA82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3B335F-185C-440D-9986-B26F0EA00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278A02-F844-4CD8-B9C4-326E4377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B7E51C-789C-4472-9EA8-18B681DC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350391-8BC9-465A-A6B1-DE88A44B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46702-AB98-437F-9494-D0AF5D07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240EA4-8733-4953-91CE-6185935E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7A191-0960-447A-94F3-2C89FAE8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CDA9AF-988E-4326-BECE-45D1C9EF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7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6EDB12-8D4D-4632-A58D-7C3D5557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0DD480-1117-4818-9B54-BB4B40FA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EDD29A-862C-440B-9285-57601F03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15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8BA7-40EA-403C-818F-AA87BA15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20F7D-559D-4391-9EB1-8DE1D371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F20BC1-312A-451A-B88B-9E16AEFE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931B0-B387-435A-8324-49C2EF02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CE40F3-733E-43A0-8043-324B908F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FE0B89-4B7B-49B8-A79A-BE4D253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7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6D90-D3FD-420B-8118-8D6F5256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E95509-87BE-4512-A065-8FF010547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759423-AC15-4119-B2AD-7C1C0C9C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040D04-CF40-4D5E-B9E3-9B60419B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BA9752-9C5B-4FD7-8424-B16D86C1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207D0A-6B1B-4F9A-AD89-2EFE25B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8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AC4C41-08C1-44EF-906C-04E7E3AE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8D3B5A-8927-41BE-80FE-820F4C6A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B854FA-510B-473A-99D3-3E7F9CF95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551B-E63C-43ED-9C57-55D4F96D74A5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B660C-49A4-4B88-8447-4CA1C5F60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5B46F-4C58-4698-8362-2DCE51FC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D84B0-1178-47CC-880B-061121027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37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ZoneTexte 56">
            <a:extLst>
              <a:ext uri="{FF2B5EF4-FFF2-40B4-BE49-F238E27FC236}">
                <a16:creationId xmlns:a16="http://schemas.microsoft.com/office/drawing/2014/main" id="{452CCA05-CB1D-417B-9792-333F0CAE7A74}"/>
              </a:ext>
            </a:extLst>
          </p:cNvPr>
          <p:cNvSpPr txBox="1"/>
          <p:nvPr/>
        </p:nvSpPr>
        <p:spPr>
          <a:xfrm>
            <a:off x="0" y="6596665"/>
            <a:ext cx="12192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Ubuntu" panose="020B0504030602030204" pitchFamily="34" charset="0"/>
              </a:rPr>
              <a:t>BARABITE-DUBOUCH Bastien | KERVICHE Maël | BOURSIER Kévin | LAVIGNE Lucas | EL KESSI Sofiane | MAZET Mickael</a:t>
            </a: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1B4E2411-570F-4487-A467-96DD600D906F}"/>
              </a:ext>
            </a:extLst>
          </p:cNvPr>
          <p:cNvGrpSpPr/>
          <p:nvPr/>
        </p:nvGrpSpPr>
        <p:grpSpPr>
          <a:xfrm>
            <a:off x="431633" y="5701443"/>
            <a:ext cx="5695467" cy="528512"/>
            <a:chOff x="868527" y="4556343"/>
            <a:chExt cx="5695467" cy="528512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0430F7C-C629-44AD-983F-181BAB816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704" y="4556343"/>
              <a:ext cx="4403" cy="5232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1545F2DA-E517-40CD-BB2F-29A2BE18C4F1}"/>
                </a:ext>
              </a:extLst>
            </p:cNvPr>
            <p:cNvSpPr txBox="1"/>
            <p:nvPr/>
          </p:nvSpPr>
          <p:spPr>
            <a:xfrm>
              <a:off x="868527" y="4561635"/>
              <a:ext cx="21549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/>
                <a:t>14 rue Etienne Collongues</a:t>
              </a:r>
            </a:p>
            <a:p>
              <a:pPr algn="r"/>
              <a:r>
                <a:rPr lang="fr-FR" sz="1400" dirty="0"/>
                <a:t>31770 Colomiers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C17C6735-8D67-4709-AAC5-882950DF5E7A}"/>
                </a:ext>
              </a:extLst>
            </p:cNvPr>
            <p:cNvSpPr txBox="1"/>
            <p:nvPr/>
          </p:nvSpPr>
          <p:spPr>
            <a:xfrm>
              <a:off x="3176645" y="4556343"/>
              <a:ext cx="33873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fr-FR" sz="1400" dirty="0"/>
                <a:t>+33 1 23 45 67 89</a:t>
              </a:r>
              <a:endParaRPr lang="fr-FR" sz="1400" dirty="0">
                <a:cs typeface="Calibri"/>
              </a:endParaRPr>
            </a:p>
            <a:p>
              <a:r>
                <a:rPr lang="fr-FR" sz="1400" dirty="0"/>
                <a:t>webdevservice.développement@gmail.com</a:t>
              </a:r>
              <a:endParaRPr lang="fr-FR" sz="1400" dirty="0">
                <a:cs typeface="Calibri"/>
              </a:endParaRPr>
            </a:p>
          </p:txBody>
        </p:sp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8BAC60EF-B742-4F74-ADD0-AADD47659C57}"/>
              </a:ext>
            </a:extLst>
          </p:cNvPr>
          <p:cNvSpPr txBox="1"/>
          <p:nvPr/>
        </p:nvSpPr>
        <p:spPr>
          <a:xfrm>
            <a:off x="660905" y="3494839"/>
            <a:ext cx="5684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Ubuntu" panose="020B0504030602030204" pitchFamily="34" charset="0"/>
              </a:rPr>
              <a:t>GESTION DE PROJET</a:t>
            </a:r>
          </a:p>
          <a:p>
            <a:pPr algn="ctr"/>
            <a:r>
              <a:rPr lang="fr-FR" sz="4400" dirty="0">
                <a:latin typeface="Ubuntu" panose="020B0504030602030204" pitchFamily="34" charset="0"/>
              </a:rPr>
              <a:t>LES BG’S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0A6271-2E8C-4D18-8904-35A703AFE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5" t="28398" r="30490" b="28582"/>
          <a:stretch/>
        </p:blipFill>
        <p:spPr>
          <a:xfrm>
            <a:off x="2651087" y="1046057"/>
            <a:ext cx="1703762" cy="19270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960E213-1AAA-43F9-87BE-7CE4C71EC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" t="1263" r="10421" b="2172"/>
          <a:stretch/>
        </p:blipFill>
        <p:spPr>
          <a:xfrm>
            <a:off x="6858001" y="1070463"/>
            <a:ext cx="4307557" cy="47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6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29DDD02-00B0-4B7B-AA8C-A1553E28B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6" b="5176"/>
          <a:stretch/>
        </p:blipFill>
        <p:spPr>
          <a:xfrm>
            <a:off x="7693269" y="4335325"/>
            <a:ext cx="4498731" cy="25226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6596D39-0215-4876-BD5D-F42F4821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68" y="-1"/>
            <a:ext cx="4498731" cy="44840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C21708-6ED9-4561-81A8-91892CCF3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36" t="5423" r="4593" b="5817"/>
          <a:stretch/>
        </p:blipFill>
        <p:spPr>
          <a:xfrm>
            <a:off x="2000811" y="1441938"/>
            <a:ext cx="8537331" cy="3974123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55644889-4026-4DE5-A392-D1AFB014C74D}"/>
              </a:ext>
            </a:extLst>
          </p:cNvPr>
          <p:cNvGrpSpPr/>
          <p:nvPr/>
        </p:nvGrpSpPr>
        <p:grpSpPr>
          <a:xfrm>
            <a:off x="350228" y="2971800"/>
            <a:ext cx="3774090" cy="914400"/>
            <a:chOff x="728297" y="2971800"/>
            <a:chExt cx="3774090" cy="914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06E5DE-6F3A-4668-A8E4-FF5544A88694}"/>
                </a:ext>
              </a:extLst>
            </p:cNvPr>
            <p:cNvSpPr/>
            <p:nvPr/>
          </p:nvSpPr>
          <p:spPr>
            <a:xfrm>
              <a:off x="1040425" y="3196004"/>
              <a:ext cx="2224454" cy="4659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600" dirty="0">
                  <a:latin typeface="Ubuntu" panose="020B0504030602030204" pitchFamily="34" charset="0"/>
                </a:rPr>
                <a:t>User Stories</a:t>
              </a:r>
              <a:r>
                <a:rPr lang="fr-FR" sz="1600" dirty="0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</a:rPr>
                <a:t>_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0B125F5-C179-4C99-8570-553D3BF534AE}"/>
                </a:ext>
              </a:extLst>
            </p:cNvPr>
            <p:cNvSpPr/>
            <p:nvPr/>
          </p:nvSpPr>
          <p:spPr>
            <a:xfrm>
              <a:off x="728297" y="297180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Graphique 10" descr="Ampoule et engrenage avec un remplissage uni">
              <a:extLst>
                <a:ext uri="{FF2B5EF4-FFF2-40B4-BE49-F238E27FC236}">
                  <a16:creationId xmlns:a16="http://schemas.microsoft.com/office/drawing/2014/main" id="{957E3DCA-3F82-465A-97F6-E2744068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8297" y="2971800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84B91-0197-40E7-AD3B-92C8A034F2ED}"/>
                </a:ext>
              </a:extLst>
            </p:cNvPr>
            <p:cNvSpPr/>
            <p:nvPr/>
          </p:nvSpPr>
          <p:spPr>
            <a:xfrm>
              <a:off x="4032737" y="3196004"/>
              <a:ext cx="469650" cy="4659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600" dirty="0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55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8F5080F2-9312-4ADD-930F-B0A0FAAC91C4}"/>
              </a:ext>
            </a:extLst>
          </p:cNvPr>
          <p:cNvGrpSpPr/>
          <p:nvPr/>
        </p:nvGrpSpPr>
        <p:grpSpPr>
          <a:xfrm>
            <a:off x="-386" y="-8361"/>
            <a:ext cx="12191613" cy="6426966"/>
            <a:chOff x="-386" y="-8361"/>
            <a:chExt cx="12191613" cy="6426966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2EC88D5-C726-4252-9CBA-E2C975CF4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6" y="-8361"/>
              <a:ext cx="12191613" cy="1327965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92286DC7-4018-4726-9877-2825B2CC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618" b="97561" l="9173" r="97744">
                          <a14:foregroundMark x1="47970" y1="8780" x2="47970" y2="8780"/>
                          <a14:foregroundMark x1="56090" y1="8618" x2="56090" y2="8618"/>
                          <a14:foregroundMark x1="32481" y1="36748" x2="33233" y2="48130"/>
                          <a14:foregroundMark x1="33233" y1="48130" x2="41805" y2="68618"/>
                          <a14:foregroundMark x1="41805" y1="68618" x2="47820" y2="76260"/>
                          <a14:foregroundMark x1="47820" y1="76260" x2="42105" y2="83577"/>
                          <a14:foregroundMark x1="42105" y1="83577" x2="31128" y2="90407"/>
                          <a14:foregroundMark x1="31128" y1="90407" x2="37744" y2="81301"/>
                          <a14:foregroundMark x1="37744" y1="81301" x2="36090" y2="81138"/>
                          <a14:foregroundMark x1="32180" y1="37561" x2="27970" y2="49431"/>
                          <a14:foregroundMark x1="27970" y1="49431" x2="39248" y2="58211"/>
                          <a14:foregroundMark x1="39248" y1="58211" x2="47669" y2="73659"/>
                          <a14:foregroundMark x1="47669" y1="73659" x2="54286" y2="76423"/>
                          <a14:foregroundMark x1="54286" y1="76423" x2="47068" y2="80000"/>
                          <a14:foregroundMark x1="47068" y1="80000" x2="41805" y2="87317"/>
                          <a14:foregroundMark x1="41805" y1="87317" x2="39398" y2="96260"/>
                          <a14:foregroundMark x1="39398" y1="96260" x2="34887" y2="96585"/>
                          <a14:foregroundMark x1="45564" y1="92846" x2="41053" y2="95122"/>
                          <a14:foregroundMark x1="41053" y1="95447" x2="40150" y2="96748"/>
                          <a14:foregroundMark x1="36391" y1="95935" x2="44060" y2="95122"/>
                          <a14:foregroundMark x1="44060" y1="95122" x2="45263" y2="96911"/>
                          <a14:foregroundMark x1="39850" y1="96098" x2="43008" y2="95122"/>
                          <a14:foregroundMark x1="43459" y1="96585" x2="40150" y2="96748"/>
                          <a14:foregroundMark x1="43158" y1="96748" x2="38647" y2="96748"/>
                          <a14:foregroundMark x1="43308" y1="96911" x2="45865" y2="96748"/>
                          <a14:foregroundMark x1="36992" y1="97073" x2="34887" y2="97236"/>
                          <a14:foregroundMark x1="34286" y1="97236" x2="37744" y2="90732"/>
                          <a14:foregroundMark x1="38346" y1="89919" x2="32180" y2="93008"/>
                          <a14:foregroundMark x1="34286" y1="90569" x2="39398" y2="85041"/>
                          <a14:foregroundMark x1="40752" y1="84065" x2="35940" y2="85366"/>
                          <a14:foregroundMark x1="26165" y1="87805" x2="21053" y2="88455"/>
                          <a14:foregroundMark x1="22105" y1="87805" x2="28271" y2="85691"/>
                          <a14:foregroundMark x1="34286" y1="84553" x2="31880" y2="84553"/>
                          <a14:foregroundMark x1="27519" y1="86179" x2="29023" y2="87480"/>
                          <a14:foregroundMark x1="32180" y1="87480" x2="33835" y2="86829"/>
                          <a14:foregroundMark x1="31729" y1="86667" x2="21654" y2="89919"/>
                          <a14:foregroundMark x1="23759" y1="88780" x2="14135" y2="84553"/>
                          <a14:foregroundMark x1="14135" y1="84553" x2="14135" y2="84065"/>
                          <a14:foregroundMark x1="14286" y1="84228" x2="22857" y2="88130"/>
                          <a14:foregroundMark x1="18496" y1="85854" x2="17293" y2="83252"/>
                          <a14:foregroundMark x1="23008" y1="81463" x2="34737" y2="79350"/>
                          <a14:foregroundMark x1="21353" y1="79837" x2="25714" y2="79512"/>
                          <a14:foregroundMark x1="39248" y1="78862" x2="31128" y2="79512"/>
                          <a14:foregroundMark x1="21353" y1="80000" x2="33684" y2="80000"/>
                          <a14:foregroundMark x1="40902" y1="80325" x2="42556" y2="78699"/>
                          <a14:foregroundMark x1="39398" y1="76748" x2="41504" y2="74797"/>
                          <a14:foregroundMark x1="35338" y1="74634" x2="32481" y2="60976"/>
                          <a14:foregroundMark x1="32481" y1="60976" x2="34436" y2="63252"/>
                          <a14:foregroundMark x1="27970" y1="60163" x2="35489" y2="68293"/>
                          <a14:foregroundMark x1="35489" y1="68293" x2="28872" y2="74146"/>
                          <a14:foregroundMark x1="28872" y1="74146" x2="38195" y2="82764"/>
                          <a14:foregroundMark x1="24962" y1="72683" x2="31278" y2="67967"/>
                          <a14:foregroundMark x1="31278" y1="67967" x2="28571" y2="59024"/>
                          <a14:foregroundMark x1="29925" y1="63089" x2="30677" y2="49593"/>
                          <a14:foregroundMark x1="30677" y1="49593" x2="32632" y2="46667"/>
                          <a14:foregroundMark x1="34586" y1="38862" x2="38947" y2="46341"/>
                          <a14:foregroundMark x1="38947" y1="46341" x2="37744" y2="44228"/>
                          <a14:foregroundMark x1="37744" y1="44553" x2="42556" y2="53659"/>
                          <a14:foregroundMark x1="40301" y1="52846" x2="44361" y2="60813"/>
                          <a14:foregroundMark x1="44361" y1="60813" x2="45113" y2="61138"/>
                          <a14:foregroundMark x1="41654" y1="57724" x2="46617" y2="61789"/>
                          <a14:foregroundMark x1="44211" y1="59837" x2="45714" y2="61463"/>
                          <a14:foregroundMark x1="42105" y1="57236" x2="44812" y2="58537"/>
                          <a14:foregroundMark x1="41203" y1="53984" x2="50075" y2="62114"/>
                          <a14:foregroundMark x1="34887" y1="56911" x2="33083" y2="61951"/>
                          <a14:foregroundMark x1="27068" y1="49756" x2="32331" y2="65528"/>
                          <a14:foregroundMark x1="27368" y1="50569" x2="28722" y2="62764"/>
                          <a14:foregroundMark x1="27820" y1="52846" x2="28120" y2="63415"/>
                          <a14:foregroundMark x1="26015" y1="51707" x2="30977" y2="69431"/>
                          <a14:foregroundMark x1="27368" y1="60650" x2="29323" y2="73496"/>
                          <a14:foregroundMark x1="26917" y1="66992" x2="28722" y2="74634"/>
                          <a14:foregroundMark x1="27519" y1="68618" x2="31278" y2="79350"/>
                          <a14:foregroundMark x1="31278" y1="79350" x2="20150" y2="79350"/>
                          <a14:foregroundMark x1="34586" y1="81626" x2="26617" y2="81138"/>
                          <a14:foregroundMark x1="23910" y1="82602" x2="25865" y2="82764"/>
                          <a14:foregroundMark x1="22406" y1="82439" x2="9323" y2="84878"/>
                          <a14:foregroundMark x1="22857" y1="83577" x2="13534" y2="84553"/>
                          <a14:foregroundMark x1="20752" y1="81138" x2="14586" y2="83577"/>
                          <a14:foregroundMark x1="22406" y1="81463" x2="14436" y2="85691"/>
                          <a14:foregroundMark x1="20150" y1="83577" x2="19098" y2="88130"/>
                          <a14:foregroundMark x1="27368" y1="90407" x2="32932" y2="95122"/>
                          <a14:foregroundMark x1="29323" y1="94634" x2="36842" y2="97561"/>
                          <a14:foregroundMark x1="38195" y1="92033" x2="42105" y2="93333"/>
                          <a14:foregroundMark x1="42406" y1="93008" x2="47368" y2="84715"/>
                          <a14:foregroundMark x1="46617" y1="90732" x2="56842" y2="74309"/>
                          <a14:foregroundMark x1="50376" y1="85528" x2="58045" y2="76098"/>
                          <a14:foregroundMark x1="51729" y1="83252" x2="55038" y2="72195"/>
                          <a14:foregroundMark x1="56692" y1="79675" x2="51579" y2="70569"/>
                          <a14:foregroundMark x1="53985" y1="73984" x2="39248" y2="64715"/>
                          <a14:foregroundMark x1="45414" y1="67805" x2="59098" y2="73333"/>
                          <a14:foregroundMark x1="42105" y1="65366" x2="59850" y2="73659"/>
                          <a14:foregroundMark x1="41203" y1="65366" x2="61955" y2="73008"/>
                          <a14:foregroundMark x1="43609" y1="64065" x2="58496" y2="69593"/>
                          <a14:foregroundMark x1="41955" y1="64715" x2="54887" y2="70732"/>
                          <a14:foregroundMark x1="44812" y1="61463" x2="52632" y2="63252"/>
                          <a14:foregroundMark x1="46767" y1="59350" x2="56391" y2="59024"/>
                          <a14:foregroundMark x1="52632" y1="60488" x2="59398" y2="60325"/>
                          <a14:foregroundMark x1="80752" y1="35285" x2="84662" y2="42439"/>
                          <a14:foregroundMark x1="84662" y1="42439" x2="84662" y2="48780"/>
                          <a14:foregroundMark x1="75489" y1="35285" x2="85865" y2="48780"/>
                          <a14:foregroundMark x1="78045" y1="32520" x2="88571" y2="45854"/>
                          <a14:foregroundMark x1="80150" y1="33984" x2="88872" y2="39675"/>
                          <a14:foregroundMark x1="76090" y1="31057" x2="86767" y2="39187"/>
                          <a14:foregroundMark x1="75940" y1="29431" x2="86617" y2="35285"/>
                          <a14:foregroundMark x1="80752" y1="31870" x2="87519" y2="36585"/>
                          <a14:foregroundMark x1="74586" y1="35122" x2="88872" y2="45041"/>
                          <a14:foregroundMark x1="80301" y1="40325" x2="89023" y2="54634"/>
                          <a14:foregroundMark x1="75188" y1="45203" x2="85714" y2="58211"/>
                          <a14:foregroundMark x1="67068" y1="45041" x2="79699" y2="60163"/>
                          <a14:foregroundMark x1="72180" y1="47317" x2="81053" y2="59024"/>
                          <a14:foregroundMark x1="73835" y1="51057" x2="81053" y2="61626"/>
                          <a14:foregroundMark x1="65263" y1="49919" x2="79098" y2="62276"/>
                          <a14:foregroundMark x1="70977" y1="50407" x2="78797" y2="58374"/>
                          <a14:foregroundMark x1="68271" y1="53821" x2="72932" y2="65366"/>
                          <a14:foregroundMark x1="64962" y1="56585" x2="72632" y2="64715"/>
                          <a14:foregroundMark x1="70677" y1="57073" x2="62105" y2="67642"/>
                          <a14:foregroundMark x1="72632" y1="64390" x2="70827" y2="71707"/>
                          <a14:foregroundMark x1="70827" y1="71707" x2="71278" y2="74959"/>
                          <a14:foregroundMark x1="79549" y1="58699" x2="83910" y2="70732"/>
                          <a14:foregroundMark x1="82556" y1="58862" x2="85113" y2="70569"/>
                          <a14:foregroundMark x1="83910" y1="58699" x2="86617" y2="72846"/>
                          <a14:foregroundMark x1="82857" y1="60000" x2="85714" y2="76098"/>
                          <a14:foregroundMark x1="78496" y1="68618" x2="84962" y2="73333"/>
                          <a14:foregroundMark x1="81654" y1="72683" x2="84060" y2="75935"/>
                          <a14:foregroundMark x1="76391" y1="74959" x2="81203" y2="78049"/>
                          <a14:foregroundMark x1="75038" y1="75122" x2="83910" y2="76423"/>
                          <a14:foregroundMark x1="83910" y1="76423" x2="92481" y2="76098"/>
                          <a14:foregroundMark x1="84962" y1="72683" x2="94737" y2="75772"/>
                          <a14:foregroundMark x1="87368" y1="72683" x2="95338" y2="75285"/>
                          <a14:foregroundMark x1="88421" y1="71220" x2="97744" y2="76423"/>
                          <a14:foregroundMark x1="90677" y1="73659" x2="94737" y2="79187"/>
                          <a14:foregroundMark x1="93534" y1="79024" x2="94135" y2="82439"/>
                          <a14:foregroundMark x1="96391" y1="77886" x2="91880" y2="83577"/>
                          <a14:foregroundMark x1="94436" y1="80163" x2="92180" y2="83577"/>
                          <a14:foregroundMark x1="95188" y1="80813" x2="89323" y2="85691"/>
                          <a14:foregroundMark x1="92782" y1="82439" x2="80000" y2="89431"/>
                          <a14:foregroundMark x1="87068" y1="86667" x2="75038" y2="90244"/>
                          <a14:foregroundMark x1="92932" y1="84390" x2="77594" y2="84065"/>
                          <a14:foregroundMark x1="85865" y1="83902" x2="80000" y2="82114"/>
                          <a14:foregroundMark x1="89774" y1="80976" x2="85263" y2="79187"/>
                          <a14:foregroundMark x1="84962" y1="80650" x2="66015" y2="86016"/>
                          <a14:foregroundMark x1="79398" y1="81301" x2="74436" y2="89919"/>
                          <a14:foregroundMark x1="71128" y1="88293" x2="63008" y2="86667"/>
                          <a14:foregroundMark x1="76090" y1="87967" x2="64511" y2="87154"/>
                          <a14:foregroundMark x1="76241" y1="89106" x2="66316" y2="88455"/>
                          <a14:foregroundMark x1="76541" y1="88293" x2="62707" y2="87805"/>
                          <a14:foregroundMark x1="75188" y1="88130" x2="67669" y2="77724"/>
                          <a14:foregroundMark x1="72030" y1="83577" x2="58797" y2="76423"/>
                          <a14:foregroundMark x1="65865" y1="80976" x2="58647" y2="746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36107" y="183737"/>
              <a:ext cx="6741767" cy="6234868"/>
            </a:xfrm>
            <a:prstGeom prst="rect">
              <a:avLst/>
            </a:prstGeom>
          </p:spPr>
        </p:pic>
      </p:grpSp>
      <p:sp>
        <p:nvSpPr>
          <p:cNvPr id="5" name="Title 6">
            <a:extLst>
              <a:ext uri="{FF2B5EF4-FFF2-40B4-BE49-F238E27FC236}">
                <a16:creationId xmlns:a16="http://schemas.microsoft.com/office/drawing/2014/main" id="{E7C9F2FB-9942-4BED-AF28-888758E6DB02}"/>
              </a:ext>
            </a:extLst>
          </p:cNvPr>
          <p:cNvSpPr txBox="1">
            <a:spLocks/>
          </p:cNvSpPr>
          <p:nvPr/>
        </p:nvSpPr>
        <p:spPr>
          <a:xfrm>
            <a:off x="-385" y="439395"/>
            <a:ext cx="12192000" cy="585134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fr-FR" sz="4000" dirty="0">
                <a:solidFill>
                  <a:schemeClr val="tx1"/>
                </a:solidFill>
                <a:latin typeface="Ubuntu" panose="020B0504030602030204" pitchFamily="34" charset="0"/>
              </a:rPr>
              <a:t>        PLAN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C50A8D2-DB45-4F37-A997-A375DF3CC536}"/>
              </a:ext>
            </a:extLst>
          </p:cNvPr>
          <p:cNvGrpSpPr/>
          <p:nvPr/>
        </p:nvGrpSpPr>
        <p:grpSpPr>
          <a:xfrm>
            <a:off x="-386" y="193428"/>
            <a:ext cx="12192386" cy="6858000"/>
            <a:chOff x="-386" y="0"/>
            <a:chExt cx="12192386" cy="6858000"/>
          </a:xfrm>
        </p:grpSpPr>
        <p:sp>
          <p:nvSpPr>
            <p:cNvPr id="6" name="Espace réservé du contenu 3">
              <a:extLst>
                <a:ext uri="{FF2B5EF4-FFF2-40B4-BE49-F238E27FC236}">
                  <a16:creationId xmlns:a16="http://schemas.microsoft.com/office/drawing/2014/main" id="{EAAD6FC8-635D-4CF2-B127-01DA03941DC9}"/>
                </a:ext>
              </a:extLst>
            </p:cNvPr>
            <p:cNvSpPr txBox="1">
              <a:spLocks/>
            </p:cNvSpPr>
            <p:nvPr/>
          </p:nvSpPr>
          <p:spPr>
            <a:xfrm>
              <a:off x="915376" y="0"/>
              <a:ext cx="772749" cy="68580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1"/>
                </a:buClr>
                <a:buSzPct val="25000"/>
                <a:buFont typeface="Calibri" panose="020F0502020204030204" pitchFamily="34" charset="0"/>
                <a:buNone/>
                <a:tabLst/>
                <a:defRPr sz="3000" kern="1200" spc="-20" baseline="0">
                  <a:solidFill>
                    <a:schemeClr val="bg2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1pPr>
              <a:lvl2pPr marL="358779" indent="-358779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100000"/>
                <a:buFont typeface="+mj-lt"/>
                <a:buAutoNum type="arabicPeriod"/>
                <a:defRPr sz="30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2pPr>
              <a:lvl3pPr marL="180977" indent="-180977" algn="l" defTabSz="914411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8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3pPr>
              <a:lvl4pPr marL="407993" indent="-190502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4pPr>
              <a:lvl5pPr marL="595320" indent="-173040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5pPr>
              <a:lvl6pPr marL="800110" indent="-190502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Helvetica 55 Roman" panose="020B0604020202020204" pitchFamily="34" charset="0"/>
                  <a:ea typeface="+mn-ea"/>
                  <a:cs typeface="+mn-cs"/>
                </a:defRPr>
              </a:lvl6pPr>
              <a:lvl7pPr marL="2971837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43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48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fr-FR" sz="4400" b="1" dirty="0">
                <a:solidFill>
                  <a:schemeClr val="tx1"/>
                </a:solidFill>
                <a:latin typeface="Ubuntu" panose="020B0504030602030204" pitchFamily="34" charset="0"/>
              </a:endParaRPr>
            </a:p>
            <a:p>
              <a:pPr algn="ctr">
                <a:lnSpc>
                  <a:spcPct val="100000"/>
                </a:lnSpc>
              </a:pPr>
              <a:endParaRPr lang="fr-FR" sz="4400" b="1" dirty="0">
                <a:solidFill>
                  <a:schemeClr val="tx1"/>
                </a:solidFill>
                <a:latin typeface="Ubuntu" panose="020B050403060203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4400" b="1" dirty="0">
                  <a:solidFill>
                    <a:schemeClr val="tx1"/>
                  </a:solidFill>
                  <a:latin typeface="Ubuntu" panose="020B0504030602030204" pitchFamily="34" charset="0"/>
                </a:rPr>
                <a:t>01</a:t>
              </a:r>
            </a:p>
            <a:p>
              <a:pPr algn="ctr">
                <a:lnSpc>
                  <a:spcPct val="100000"/>
                </a:lnSpc>
              </a:pPr>
              <a:r>
                <a:rPr lang="fr-FR" sz="4400" b="1" dirty="0">
                  <a:solidFill>
                    <a:schemeClr val="tx1"/>
                  </a:solidFill>
                  <a:latin typeface="Ubuntu" panose="020B0504030602030204" pitchFamily="34" charset="0"/>
                </a:rPr>
                <a:t>02</a:t>
              </a:r>
            </a:p>
            <a:p>
              <a:pPr algn="ctr">
                <a:lnSpc>
                  <a:spcPct val="100000"/>
                </a:lnSpc>
              </a:pPr>
              <a:r>
                <a:rPr lang="fr-FR" sz="4400" b="1" dirty="0">
                  <a:solidFill>
                    <a:schemeClr val="tx1"/>
                  </a:solidFill>
                  <a:latin typeface="Ubuntu" panose="020B0504030602030204" pitchFamily="34" charset="0"/>
                </a:rPr>
                <a:t>03</a:t>
              </a:r>
            </a:p>
            <a:p>
              <a:pPr algn="ctr">
                <a:lnSpc>
                  <a:spcPct val="100000"/>
                </a:lnSpc>
              </a:pPr>
              <a:r>
                <a:rPr lang="fr-FR" sz="4400" b="1" dirty="0">
                  <a:solidFill>
                    <a:schemeClr val="tx1"/>
                  </a:solidFill>
                  <a:latin typeface="Ubuntu" panose="020B0504030602030204" pitchFamily="34" charset="0"/>
                </a:rPr>
                <a:t>04</a:t>
              </a:r>
            </a:p>
            <a:p>
              <a:pPr algn="ctr">
                <a:lnSpc>
                  <a:spcPct val="100000"/>
                </a:lnSpc>
              </a:pPr>
              <a:r>
                <a:rPr lang="fr-FR" sz="4400" b="1" dirty="0">
                  <a:solidFill>
                    <a:schemeClr val="tx1"/>
                  </a:solidFill>
                  <a:latin typeface="Ubuntu" panose="020B0504030602030204" pitchFamily="34" charset="0"/>
                </a:rPr>
                <a:t>05</a:t>
              </a:r>
            </a:p>
            <a:p>
              <a:pPr algn="ctr">
                <a:lnSpc>
                  <a:spcPct val="100000"/>
                </a:lnSpc>
              </a:pPr>
              <a:r>
                <a:rPr lang="fr-FR" sz="4400" b="1" dirty="0">
                  <a:solidFill>
                    <a:schemeClr val="tx1"/>
                  </a:solidFill>
                  <a:latin typeface="Ubuntu" panose="020B0504030602030204" pitchFamily="34" charset="0"/>
                </a:rPr>
                <a:t>06</a:t>
              </a:r>
            </a:p>
            <a:p>
              <a:pPr algn="ctr">
                <a:lnSpc>
                  <a:spcPct val="100000"/>
                </a:lnSpc>
              </a:pPr>
              <a:r>
                <a:rPr lang="fr-FR" sz="4400" b="1" dirty="0">
                  <a:solidFill>
                    <a:schemeClr val="tx1"/>
                  </a:solidFill>
                  <a:latin typeface="Ubuntu" panose="020B0504030602030204" pitchFamily="34" charset="0"/>
                </a:rPr>
                <a:t>07</a:t>
              </a:r>
              <a:endParaRPr lang="fr-FR" sz="4400" dirty="0">
                <a:solidFill>
                  <a:schemeClr val="tx1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7" name="Espace réservé du contenu 3">
              <a:extLst>
                <a:ext uri="{FF2B5EF4-FFF2-40B4-BE49-F238E27FC236}">
                  <a16:creationId xmlns:a16="http://schemas.microsoft.com/office/drawing/2014/main" id="{22E18CD1-C137-4DE1-985B-9F4686E6AA3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502910"/>
              <a:ext cx="12192000" cy="401505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0" indent="0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1"/>
                </a:buClr>
                <a:buSzPct val="25000"/>
                <a:buFont typeface="Calibri" panose="020F0502020204030204" pitchFamily="34" charset="0"/>
                <a:buNone/>
                <a:tabLst/>
                <a:defRPr sz="3000" kern="1200" spc="-20" baseline="0">
                  <a:solidFill>
                    <a:schemeClr val="bg2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1pPr>
              <a:lvl2pPr marL="358779" indent="-358779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100000"/>
                <a:buFont typeface="+mj-lt"/>
                <a:buAutoNum type="arabicPeriod"/>
                <a:defRPr sz="30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2pPr>
              <a:lvl3pPr marL="180977" indent="-180977" algn="l" defTabSz="914411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8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3pPr>
              <a:lvl4pPr marL="407993" indent="-190502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4pPr>
              <a:lvl5pPr marL="595320" indent="-173040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5pPr>
              <a:lvl6pPr marL="800110" indent="-190502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Helvetica 55 Roman" panose="020B0604020202020204" pitchFamily="34" charset="0"/>
                  <a:ea typeface="+mn-ea"/>
                  <a:cs typeface="+mn-cs"/>
                </a:defRPr>
              </a:lvl6pPr>
              <a:lvl7pPr marL="2971837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43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48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fr-FR" sz="2000" dirty="0">
                  <a:solidFill>
                    <a:schemeClr val="tx1"/>
                  </a:solidFill>
                  <a:latin typeface="Ubuntu" panose="020B0504030602030204" pitchFamily="34" charset="0"/>
                </a:rPr>
                <a:t>		Parcours</a:t>
              </a:r>
            </a:p>
            <a:p>
              <a:pPr algn="just"/>
              <a:r>
                <a:rPr lang="fr-FR" sz="1000" dirty="0">
                  <a:solidFill>
                    <a:srgbClr val="FF6600"/>
                  </a:solidFill>
                  <a:latin typeface="Ubuntu" panose="020B0504030602030204" pitchFamily="34" charset="0"/>
                </a:rPr>
                <a:t>		P.3-5</a:t>
              </a:r>
            </a:p>
          </p:txBody>
        </p:sp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9F0D8B14-D7FF-4228-BF0E-F9112DE5E2B0}"/>
                </a:ext>
              </a:extLst>
            </p:cNvPr>
            <p:cNvSpPr txBox="1">
              <a:spLocks/>
            </p:cNvSpPr>
            <p:nvPr/>
          </p:nvSpPr>
          <p:spPr>
            <a:xfrm>
              <a:off x="-386" y="2168946"/>
              <a:ext cx="12192385" cy="401505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0" indent="0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1"/>
                </a:buClr>
                <a:buSzPct val="25000"/>
                <a:buFont typeface="Calibri" panose="020F0502020204030204" pitchFamily="34" charset="0"/>
                <a:buNone/>
                <a:tabLst/>
                <a:defRPr sz="3000" kern="1200" spc="-20" baseline="0">
                  <a:solidFill>
                    <a:schemeClr val="bg2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1pPr>
              <a:lvl2pPr marL="358779" indent="-358779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100000"/>
                <a:buFont typeface="+mj-lt"/>
                <a:buAutoNum type="arabicPeriod"/>
                <a:defRPr sz="30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2pPr>
              <a:lvl3pPr marL="180977" indent="-180977" algn="l" defTabSz="914411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8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3pPr>
              <a:lvl4pPr marL="407993" indent="-190502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4pPr>
              <a:lvl5pPr marL="595320" indent="-173040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5pPr>
              <a:lvl6pPr marL="800110" indent="-190502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Helvetica 55 Roman" panose="020B0604020202020204" pitchFamily="34" charset="0"/>
                  <a:ea typeface="+mn-ea"/>
                  <a:cs typeface="+mn-cs"/>
                </a:defRPr>
              </a:lvl6pPr>
              <a:lvl7pPr marL="2971837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43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48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fr-FR" sz="2000" dirty="0">
                  <a:solidFill>
                    <a:schemeClr val="tx1"/>
                  </a:solidFill>
                  <a:latin typeface="Ubuntu" panose="020B0504030602030204" pitchFamily="34" charset="0"/>
                </a:rPr>
                <a:t>		Orange</a:t>
              </a:r>
            </a:p>
            <a:p>
              <a:pPr algn="just"/>
              <a:r>
                <a:rPr lang="fr-FR" sz="1000" dirty="0">
                  <a:solidFill>
                    <a:srgbClr val="FF6600"/>
                  </a:solidFill>
                  <a:latin typeface="Ubuntu" panose="020B0504030602030204" pitchFamily="34" charset="0"/>
                </a:rPr>
                <a:t>		P.6-10</a:t>
              </a:r>
            </a:p>
          </p:txBody>
        </p:sp>
        <p:sp>
          <p:nvSpPr>
            <p:cNvPr id="9" name="Espace réservé du contenu 3">
              <a:extLst>
                <a:ext uri="{FF2B5EF4-FFF2-40B4-BE49-F238E27FC236}">
                  <a16:creationId xmlns:a16="http://schemas.microsoft.com/office/drawing/2014/main" id="{CEEA733D-6773-400A-81D8-3D89DF0566A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842014"/>
              <a:ext cx="12192000" cy="401505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0" indent="0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1"/>
                </a:buClr>
                <a:buSzPct val="25000"/>
                <a:buFont typeface="Calibri" panose="020F0502020204030204" pitchFamily="34" charset="0"/>
                <a:buNone/>
                <a:tabLst/>
                <a:defRPr sz="3000" kern="1200" spc="-20" baseline="0">
                  <a:solidFill>
                    <a:schemeClr val="bg2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1pPr>
              <a:lvl2pPr marL="358779" indent="-358779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100000"/>
                <a:buFont typeface="+mj-lt"/>
                <a:buAutoNum type="arabicPeriod"/>
                <a:defRPr sz="30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2pPr>
              <a:lvl3pPr marL="180977" indent="-180977" algn="l" defTabSz="914411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8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3pPr>
              <a:lvl4pPr marL="407993" indent="-190502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4pPr>
              <a:lvl5pPr marL="595320" indent="-173040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5pPr>
              <a:lvl6pPr marL="800110" indent="-190502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Helvetica 55 Roman" panose="020B0604020202020204" pitchFamily="34" charset="0"/>
                  <a:ea typeface="+mn-ea"/>
                  <a:cs typeface="+mn-cs"/>
                </a:defRPr>
              </a:lvl6pPr>
              <a:lvl7pPr marL="2971837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43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48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fr-FR" sz="2000" dirty="0">
                  <a:solidFill>
                    <a:schemeClr val="tx1"/>
                  </a:solidFill>
                  <a:latin typeface="Ubuntu" panose="020B0504030602030204" pitchFamily="34" charset="0"/>
                </a:rPr>
                <a:t>		Missions réalisées en organisation</a:t>
              </a:r>
            </a:p>
            <a:p>
              <a:pPr algn="just"/>
              <a:r>
                <a:rPr lang="fr-FR" sz="1000" dirty="0">
                  <a:solidFill>
                    <a:srgbClr val="FF6600"/>
                  </a:solidFill>
                  <a:latin typeface="Ubuntu" panose="020B0504030602030204" pitchFamily="34" charset="0"/>
                </a:rPr>
                <a:t>		P.11-16</a:t>
              </a:r>
            </a:p>
          </p:txBody>
        </p:sp>
        <p:sp>
          <p:nvSpPr>
            <p:cNvPr id="10" name="Espace réservé du contenu 3">
              <a:extLst>
                <a:ext uri="{FF2B5EF4-FFF2-40B4-BE49-F238E27FC236}">
                  <a16:creationId xmlns:a16="http://schemas.microsoft.com/office/drawing/2014/main" id="{159FE847-D0AD-462B-8409-B83E2C9518F5}"/>
                </a:ext>
              </a:extLst>
            </p:cNvPr>
            <p:cNvSpPr txBox="1">
              <a:spLocks/>
            </p:cNvSpPr>
            <p:nvPr/>
          </p:nvSpPr>
          <p:spPr>
            <a:xfrm>
              <a:off x="-385" y="3517311"/>
              <a:ext cx="12191614" cy="401505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0" indent="0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1"/>
                </a:buClr>
                <a:buSzPct val="25000"/>
                <a:buFont typeface="Calibri" panose="020F0502020204030204" pitchFamily="34" charset="0"/>
                <a:buNone/>
                <a:tabLst/>
                <a:defRPr sz="3000" kern="1200" spc="-20" baseline="0">
                  <a:solidFill>
                    <a:schemeClr val="bg2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1pPr>
              <a:lvl2pPr marL="358779" indent="-358779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100000"/>
                <a:buFont typeface="+mj-lt"/>
                <a:buAutoNum type="arabicPeriod"/>
                <a:defRPr sz="30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2pPr>
              <a:lvl3pPr marL="180977" indent="-180977" algn="l" defTabSz="914411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8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3pPr>
              <a:lvl4pPr marL="407993" indent="-190502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4pPr>
              <a:lvl5pPr marL="595320" indent="-173040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5pPr>
              <a:lvl6pPr marL="800110" indent="-190502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Helvetica 55 Roman" panose="020B0604020202020204" pitchFamily="34" charset="0"/>
                  <a:ea typeface="+mn-ea"/>
                  <a:cs typeface="+mn-cs"/>
                </a:defRPr>
              </a:lvl6pPr>
              <a:lvl7pPr marL="2971837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43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48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fr-FR" sz="2000" dirty="0">
                  <a:solidFill>
                    <a:schemeClr val="tx1"/>
                  </a:solidFill>
                  <a:latin typeface="Ubuntu" panose="020B0504030602030204" pitchFamily="34" charset="0"/>
                </a:rPr>
                <a:t>		Projets Personnalisés Encadrés</a:t>
              </a:r>
            </a:p>
            <a:p>
              <a:pPr algn="just"/>
              <a:r>
                <a:rPr lang="fr-FR" sz="1000" dirty="0">
                  <a:solidFill>
                    <a:srgbClr val="FF6600"/>
                  </a:solidFill>
                  <a:latin typeface="Ubuntu" panose="020B0504030602030204" pitchFamily="34" charset="0"/>
                </a:rPr>
                <a:t>		P.17-18</a:t>
              </a:r>
            </a:p>
          </p:txBody>
        </p:sp>
        <p:sp>
          <p:nvSpPr>
            <p:cNvPr id="11" name="Espace réservé du contenu 3">
              <a:extLst>
                <a:ext uri="{FF2B5EF4-FFF2-40B4-BE49-F238E27FC236}">
                  <a16:creationId xmlns:a16="http://schemas.microsoft.com/office/drawing/2014/main" id="{9E817923-848A-491C-910C-BE1BF673E9EB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4188151"/>
              <a:ext cx="12192001" cy="401505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0" indent="0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1"/>
                </a:buClr>
                <a:buSzPct val="25000"/>
                <a:buFont typeface="Calibri" panose="020F0502020204030204" pitchFamily="34" charset="0"/>
                <a:buNone/>
                <a:tabLst/>
                <a:defRPr sz="3000" kern="1200" spc="-20" baseline="0">
                  <a:solidFill>
                    <a:schemeClr val="bg2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1pPr>
              <a:lvl2pPr marL="358779" indent="-358779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100000"/>
                <a:buFont typeface="+mj-lt"/>
                <a:buAutoNum type="arabicPeriod"/>
                <a:defRPr sz="30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2pPr>
              <a:lvl3pPr marL="180977" indent="-180977" algn="l" defTabSz="914411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8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3pPr>
              <a:lvl4pPr marL="407993" indent="-190502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4pPr>
              <a:lvl5pPr marL="595320" indent="-173040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5pPr>
              <a:lvl6pPr marL="800110" indent="-190502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Helvetica 55 Roman" panose="020B0604020202020204" pitchFamily="34" charset="0"/>
                  <a:ea typeface="+mn-ea"/>
                  <a:cs typeface="+mn-cs"/>
                </a:defRPr>
              </a:lvl6pPr>
              <a:lvl7pPr marL="2971837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43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48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fr-FR" sz="2000" dirty="0">
                  <a:solidFill>
                    <a:schemeClr val="tx1"/>
                  </a:solidFill>
                  <a:latin typeface="Ubuntu" panose="020B0504030602030204" pitchFamily="34" charset="0"/>
                </a:rPr>
                <a:t>		Veille technologique</a:t>
              </a:r>
            </a:p>
            <a:p>
              <a:pPr algn="just"/>
              <a:r>
                <a:rPr lang="fr-FR" sz="1000" dirty="0">
                  <a:solidFill>
                    <a:srgbClr val="FF6600"/>
                  </a:solidFill>
                  <a:latin typeface="Ubuntu" panose="020B0504030602030204" pitchFamily="34" charset="0"/>
                </a:rPr>
                <a:t>		P.19-20</a:t>
              </a:r>
            </a:p>
          </p:txBody>
        </p:sp>
        <p:sp>
          <p:nvSpPr>
            <p:cNvPr id="12" name="Espace réservé du contenu 3">
              <a:extLst>
                <a:ext uri="{FF2B5EF4-FFF2-40B4-BE49-F238E27FC236}">
                  <a16:creationId xmlns:a16="http://schemas.microsoft.com/office/drawing/2014/main" id="{6C04628C-FD90-433A-934A-4B08E3291743}"/>
                </a:ext>
              </a:extLst>
            </p:cNvPr>
            <p:cNvSpPr txBox="1">
              <a:spLocks/>
            </p:cNvSpPr>
            <p:nvPr/>
          </p:nvSpPr>
          <p:spPr>
            <a:xfrm>
              <a:off x="-1" y="4858799"/>
              <a:ext cx="12191615" cy="401505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0" indent="0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1"/>
                </a:buClr>
                <a:buSzPct val="25000"/>
                <a:buFont typeface="Calibri" panose="020F0502020204030204" pitchFamily="34" charset="0"/>
                <a:buNone/>
                <a:tabLst/>
                <a:defRPr sz="3000" kern="1200" spc="-20" baseline="0">
                  <a:solidFill>
                    <a:schemeClr val="bg2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1pPr>
              <a:lvl2pPr marL="358779" indent="-358779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100000"/>
                <a:buFont typeface="+mj-lt"/>
                <a:buAutoNum type="arabicPeriod"/>
                <a:defRPr sz="30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2pPr>
              <a:lvl3pPr marL="180977" indent="-180977" algn="l" defTabSz="914411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8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3pPr>
              <a:lvl4pPr marL="407993" indent="-190502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4pPr>
              <a:lvl5pPr marL="595320" indent="-173040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5pPr>
              <a:lvl6pPr marL="800110" indent="-190502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Helvetica 55 Roman" panose="020B0604020202020204" pitchFamily="34" charset="0"/>
                  <a:ea typeface="+mn-ea"/>
                  <a:cs typeface="+mn-cs"/>
                </a:defRPr>
              </a:lvl6pPr>
              <a:lvl7pPr marL="2971837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43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48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fr-FR" sz="2000" dirty="0">
                  <a:solidFill>
                    <a:schemeClr val="tx1"/>
                  </a:solidFill>
                  <a:latin typeface="Ubuntu" panose="020B0504030602030204" pitchFamily="34" charset="0"/>
                </a:rPr>
                <a:t>		Veille juridique</a:t>
              </a:r>
            </a:p>
            <a:p>
              <a:pPr algn="just"/>
              <a:r>
                <a:rPr lang="fr-FR" sz="1000" dirty="0">
                  <a:solidFill>
                    <a:srgbClr val="FF6600"/>
                  </a:solidFill>
                  <a:latin typeface="Ubuntu" panose="020B0504030602030204" pitchFamily="34" charset="0"/>
                </a:rPr>
                <a:t>		P.21-22</a:t>
              </a:r>
            </a:p>
          </p:txBody>
        </p:sp>
        <p:sp>
          <p:nvSpPr>
            <p:cNvPr id="13" name="Espace réservé du contenu 3">
              <a:extLst>
                <a:ext uri="{FF2B5EF4-FFF2-40B4-BE49-F238E27FC236}">
                  <a16:creationId xmlns:a16="http://schemas.microsoft.com/office/drawing/2014/main" id="{A991FD0D-3A43-4D6D-824B-D81DA587657D}"/>
                </a:ext>
              </a:extLst>
            </p:cNvPr>
            <p:cNvSpPr txBox="1">
              <a:spLocks/>
            </p:cNvSpPr>
            <p:nvPr/>
          </p:nvSpPr>
          <p:spPr>
            <a:xfrm>
              <a:off x="0" y="5529447"/>
              <a:ext cx="12191999" cy="401505"/>
            </a:xfrm>
            <a:prstGeom prst="rect">
              <a:avLst/>
            </a:prstGeom>
          </p:spPr>
          <p:txBody>
            <a:bodyPr vert="horz" lIns="0" tIns="0" rIns="0" bIns="0" rtlCol="0">
              <a:normAutofit lnSpcReduction="10000"/>
            </a:bodyPr>
            <a:lstStyle>
              <a:lvl1pPr marL="0" indent="0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1"/>
                </a:buClr>
                <a:buSzPct val="25000"/>
                <a:buFont typeface="Calibri" panose="020F0502020204030204" pitchFamily="34" charset="0"/>
                <a:buNone/>
                <a:tabLst/>
                <a:defRPr sz="3000" kern="1200" spc="-20" baseline="0">
                  <a:solidFill>
                    <a:schemeClr val="bg2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1pPr>
              <a:lvl2pPr marL="358779" indent="-358779" algn="l" defTabSz="914411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100000"/>
                <a:buFont typeface="+mj-lt"/>
                <a:buAutoNum type="arabicPeriod"/>
                <a:defRPr sz="30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2pPr>
              <a:lvl3pPr marL="180977" indent="-180977" algn="l" defTabSz="914411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800" kern="1200" spc="-20" baseline="0">
                  <a:solidFill>
                    <a:schemeClr val="tx1"/>
                  </a:solidFill>
                  <a:latin typeface="Helvetica 75 Bold" panose="020B0804020202020204" pitchFamily="34" charset="0"/>
                  <a:ea typeface="+mn-ea"/>
                  <a:cs typeface="+mn-cs"/>
                </a:defRPr>
              </a:lvl3pPr>
              <a:lvl4pPr marL="407993" indent="-190502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4pPr>
              <a:lvl5pPr marL="595320" indent="-173040" algn="l" defTabSz="914411" rtl="0" eaLnBrk="1" latinLnBrk="0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800" kern="1200" spc="-20" baseline="0">
                  <a:solidFill>
                    <a:schemeClr val="tx1"/>
                  </a:solidFill>
                  <a:latin typeface="Helvetica 55 Roman" panose="000B0500000000000000" pitchFamily="34" charset="0"/>
                  <a:ea typeface="+mn-ea"/>
                  <a:cs typeface="+mn-cs"/>
                </a:defRPr>
              </a:lvl5pPr>
              <a:lvl6pPr marL="800110" indent="-190502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Helvetica 55 Roman" panose="020B0604020202020204" pitchFamily="34" charset="0"/>
                  <a:ea typeface="+mn-ea"/>
                  <a:cs typeface="+mn-cs"/>
                </a:defRPr>
              </a:lvl6pPr>
              <a:lvl7pPr marL="2971837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43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48" indent="-228603" algn="l" defTabSz="914411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fr-FR" sz="2000" dirty="0">
                  <a:solidFill>
                    <a:schemeClr val="tx1"/>
                  </a:solidFill>
                  <a:latin typeface="Ubuntu" panose="020B0504030602030204" pitchFamily="34" charset="0"/>
                </a:rPr>
                <a:t>		Conclusion</a:t>
              </a:r>
            </a:p>
            <a:p>
              <a:pPr algn="just"/>
              <a:r>
                <a:rPr lang="fr-FR" sz="1000" dirty="0">
                  <a:solidFill>
                    <a:srgbClr val="FF6600"/>
                  </a:solidFill>
                  <a:latin typeface="Ubuntu" panose="020B0504030602030204" pitchFamily="34" charset="0"/>
                </a:rPr>
                <a:t>		P.23-25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46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E8719DE-E45D-4D45-9192-B9689FA3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063C4A1-C337-4373-86DF-C0F1FE9C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4" t="7361" b="1944"/>
          <a:stretch/>
        </p:blipFill>
        <p:spPr>
          <a:xfrm>
            <a:off x="428625" y="795337"/>
            <a:ext cx="4531657" cy="52673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32937F-DD48-43E6-BB79-53321D2F7722}"/>
              </a:ext>
            </a:extLst>
          </p:cNvPr>
          <p:cNvSpPr txBox="1"/>
          <p:nvPr/>
        </p:nvSpPr>
        <p:spPr>
          <a:xfrm>
            <a:off x="5388907" y="795337"/>
            <a:ext cx="29883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Ubuntu" panose="020B0504030602030204" pitchFamily="34" charset="0"/>
              </a:rPr>
              <a:t>WebDev Service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E238D1-C7D7-47BD-9CA9-3977C5278956}"/>
              </a:ext>
            </a:extLst>
          </p:cNvPr>
          <p:cNvSpPr txBox="1"/>
          <p:nvPr/>
        </p:nvSpPr>
        <p:spPr>
          <a:xfrm>
            <a:off x="5388906" y="2113894"/>
            <a:ext cx="507863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Ubuntu" panose="020B0504030602030204" pitchFamily="34" charset="0"/>
              </a:rPr>
              <a:t>SE DEVELOPPER,</a:t>
            </a:r>
          </a:p>
          <a:p>
            <a:r>
              <a:rPr lang="fr-FR" sz="2800" dirty="0">
                <a:latin typeface="Ubuntu" panose="020B0504030602030204" pitchFamily="34" charset="0"/>
              </a:rPr>
              <a:t>N’A JAMAIS ÉTÉ AUSSI FACILE</a:t>
            </a:r>
          </a:p>
        </p:txBody>
      </p:sp>
    </p:spTree>
    <p:extLst>
      <p:ext uri="{BB962C8B-B14F-4D97-AF65-F5344CB8AC3E}">
        <p14:creationId xmlns:p14="http://schemas.microsoft.com/office/powerpoint/2010/main" val="13381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D35E2-BAE0-B0AF-5287-43A64FD0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CONTEXT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D39B9-240C-CE7C-B065-FD084E6D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53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3AED3A8-AA65-4EC3-A301-4135A2CE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B8D365-B293-4857-BDED-9E0E6EEBACD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40AF3A-4E43-4B83-8ED9-B8C140F048E4}"/>
              </a:ext>
            </a:extLst>
          </p:cNvPr>
          <p:cNvSpPr txBox="1"/>
          <p:nvPr/>
        </p:nvSpPr>
        <p:spPr>
          <a:xfrm>
            <a:off x="6843531" y="1241523"/>
            <a:ext cx="460094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800" dirty="0">
                <a:latin typeface="Ubuntu" panose="020B0504030602030204" pitchFamily="34" charset="0"/>
              </a:rPr>
              <a:t>Les concurrents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C82A7DE-49CD-4D38-AE68-02F12DE9CEFD}"/>
              </a:ext>
            </a:extLst>
          </p:cNvPr>
          <p:cNvSpPr txBox="1"/>
          <p:nvPr/>
        </p:nvSpPr>
        <p:spPr>
          <a:xfrm>
            <a:off x="695433" y="1241522"/>
            <a:ext cx="470513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4800" dirty="0">
                <a:latin typeface="Ubuntu" panose="020B0504030602030204" pitchFamily="34" charset="0"/>
              </a:rPr>
              <a:t>WebDev Service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CF1805-7706-442B-8A6F-EB75F8124DC0}"/>
              </a:ext>
            </a:extLst>
          </p:cNvPr>
          <p:cNvSpPr txBox="1"/>
          <p:nvPr/>
        </p:nvSpPr>
        <p:spPr>
          <a:xfrm>
            <a:off x="442959" y="2613392"/>
            <a:ext cx="5210081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Expériences haute qualité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Recommandations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Une plate-forme simple du début à la fin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A FAIRE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A FAIRE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0FA0AB-D8BC-4E1E-913D-79EA1372089E}"/>
              </a:ext>
            </a:extLst>
          </p:cNvPr>
          <p:cNvSpPr txBox="1"/>
          <p:nvPr/>
        </p:nvSpPr>
        <p:spPr>
          <a:xfrm>
            <a:off x="6538959" y="2613392"/>
            <a:ext cx="4887877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Expériences passives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Aucune recommandation personnelle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Quantité plutôt que qualité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A FAIRE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Ubuntu" panose="020B0504030602030204" pitchFamily="34" charset="0"/>
              </a:rPr>
              <a:t>A FAIRE</a:t>
            </a:r>
          </a:p>
        </p:txBody>
      </p:sp>
    </p:spTree>
    <p:extLst>
      <p:ext uri="{BB962C8B-B14F-4D97-AF65-F5344CB8AC3E}">
        <p14:creationId xmlns:p14="http://schemas.microsoft.com/office/powerpoint/2010/main" val="196865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D79055-AC87-4A88-9897-AE2194C2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" y="-8361"/>
            <a:ext cx="12191613" cy="1327965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10DD7660-5B46-4608-B507-5CC08FA8AC4D}"/>
              </a:ext>
            </a:extLst>
          </p:cNvPr>
          <p:cNvSpPr txBox="1">
            <a:spLocks/>
          </p:cNvSpPr>
          <p:nvPr/>
        </p:nvSpPr>
        <p:spPr>
          <a:xfrm>
            <a:off x="-385" y="439395"/>
            <a:ext cx="12192000" cy="585134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fr-FR" sz="4000" dirty="0">
                <a:solidFill>
                  <a:schemeClr val="tx1"/>
                </a:solidFill>
                <a:latin typeface="Ubuntu" panose="020B0504030602030204" pitchFamily="34" charset="0"/>
              </a:rPr>
              <a:t>        Une équipe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89A06A42-8428-48CF-90A6-3697DCC14EB8}"/>
              </a:ext>
            </a:extLst>
          </p:cNvPr>
          <p:cNvGrpSpPr/>
          <p:nvPr/>
        </p:nvGrpSpPr>
        <p:grpSpPr>
          <a:xfrm>
            <a:off x="570862" y="2640992"/>
            <a:ext cx="11049115" cy="2661865"/>
            <a:chOff x="631513" y="2374301"/>
            <a:chExt cx="11049115" cy="266186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EFF6627-4A98-41BE-9780-D451409901E4}"/>
                </a:ext>
              </a:extLst>
            </p:cNvPr>
            <p:cNvGrpSpPr/>
            <p:nvPr/>
          </p:nvGrpSpPr>
          <p:grpSpPr>
            <a:xfrm>
              <a:off x="854954" y="2374301"/>
              <a:ext cx="10555747" cy="1327965"/>
              <a:chOff x="547686" y="2251889"/>
              <a:chExt cx="9615490" cy="1209676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2D86101-F4B9-41C5-A958-4A2C2C6E249F}"/>
                  </a:ext>
                </a:extLst>
              </p:cNvPr>
              <p:cNvSpPr/>
              <p:nvPr/>
            </p:nvSpPr>
            <p:spPr>
              <a:xfrm>
                <a:off x="547686" y="2251890"/>
                <a:ext cx="1209675" cy="1209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Ubuntu" panose="020B0504030602030204" pitchFamily="34" charset="0"/>
                </a:endParaRPr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4650377-2ABB-4DB1-8F1D-1DBE871F4DAF}"/>
                  </a:ext>
                </a:extLst>
              </p:cNvPr>
              <p:cNvSpPr/>
              <p:nvPr/>
            </p:nvSpPr>
            <p:spPr>
              <a:xfrm>
                <a:off x="2228849" y="2251890"/>
                <a:ext cx="1209675" cy="1209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Ubuntu" panose="020B0504030602030204" pitchFamily="34" charset="0"/>
                </a:endParaRPr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5AAB940-8D13-4BF3-A08A-5586CDA5AA6C}"/>
                  </a:ext>
                </a:extLst>
              </p:cNvPr>
              <p:cNvSpPr/>
              <p:nvPr/>
            </p:nvSpPr>
            <p:spPr>
              <a:xfrm>
                <a:off x="8953501" y="2251889"/>
                <a:ext cx="1209675" cy="1209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Ubuntu" panose="020B0504030602030204" pitchFamily="34" charset="0"/>
                </a:endParaRP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9A6594A3-8E4C-45E7-A308-35D8E0F3A2E1}"/>
                  </a:ext>
                </a:extLst>
              </p:cNvPr>
              <p:cNvSpPr/>
              <p:nvPr/>
            </p:nvSpPr>
            <p:spPr>
              <a:xfrm>
                <a:off x="3910012" y="2251889"/>
                <a:ext cx="1209675" cy="1209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Ubuntu" panose="020B0504030602030204" pitchFamily="34" charset="0"/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8DE66CC-45C1-49CE-8B8E-D599CFF5022D}"/>
                  </a:ext>
                </a:extLst>
              </p:cNvPr>
              <p:cNvSpPr/>
              <p:nvPr/>
            </p:nvSpPr>
            <p:spPr>
              <a:xfrm>
                <a:off x="5591175" y="2251889"/>
                <a:ext cx="1209675" cy="1209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Ubuntu" panose="020B0504030602030204" pitchFamily="34" charset="0"/>
                </a:endParaRPr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1ADF01F-F7F6-4B2B-BDA6-251F70620741}"/>
                  </a:ext>
                </a:extLst>
              </p:cNvPr>
              <p:cNvSpPr/>
              <p:nvPr/>
            </p:nvSpPr>
            <p:spPr>
              <a:xfrm>
                <a:off x="7272338" y="2251889"/>
                <a:ext cx="1209675" cy="12096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Ubuntu" panose="020B0504030602030204" pitchFamily="34" charset="0"/>
                </a:endParaRPr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471C320-0DC4-4EE9-9E80-85AE7FC5045D}"/>
                </a:ext>
              </a:extLst>
            </p:cNvPr>
            <p:cNvGrpSpPr/>
            <p:nvPr/>
          </p:nvGrpSpPr>
          <p:grpSpPr>
            <a:xfrm>
              <a:off x="631513" y="4145150"/>
              <a:ext cx="1774845" cy="891016"/>
              <a:chOff x="631512" y="4021325"/>
              <a:chExt cx="1774845" cy="891016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41AC6B-47B7-4751-BDEA-01931B0BDB29}"/>
                  </a:ext>
                </a:extLst>
              </p:cNvPr>
              <p:cNvSpPr txBox="1"/>
              <p:nvPr/>
            </p:nvSpPr>
            <p:spPr>
              <a:xfrm>
                <a:off x="631512" y="4021325"/>
                <a:ext cx="1774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BARABITE-DUBOUCH</a:t>
                </a:r>
              </a:p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Bastien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94D761A-0774-45F6-AFA2-424A214BD1C1}"/>
                  </a:ext>
                </a:extLst>
              </p:cNvPr>
              <p:cNvSpPr txBox="1"/>
              <p:nvPr/>
            </p:nvSpPr>
            <p:spPr>
              <a:xfrm>
                <a:off x="840703" y="4604564"/>
                <a:ext cx="13564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latin typeface="Ubuntu" panose="020B0504030602030204" pitchFamily="34" charset="0"/>
                  </a:rPr>
                  <a:t>Chef de projet</a:t>
                </a:r>
              </a:p>
            </p:txBody>
          </p: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B69CEEA9-A7ED-45AB-842C-7A1594EED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024" y="4535505"/>
                <a:ext cx="153582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B883D90A-1C67-4537-8216-715D45A2BA40}"/>
                </a:ext>
              </a:extLst>
            </p:cNvPr>
            <p:cNvGrpSpPr/>
            <p:nvPr/>
          </p:nvGrpSpPr>
          <p:grpSpPr>
            <a:xfrm>
              <a:off x="2596582" y="4145150"/>
              <a:ext cx="1535820" cy="891016"/>
              <a:chOff x="751024" y="4021325"/>
              <a:chExt cx="1535820" cy="891016"/>
            </a:xfrm>
          </p:grpSpPr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5B790351-806B-465C-B5E0-83F6894D46E9}"/>
                  </a:ext>
                </a:extLst>
              </p:cNvPr>
              <p:cNvSpPr txBox="1"/>
              <p:nvPr/>
            </p:nvSpPr>
            <p:spPr>
              <a:xfrm>
                <a:off x="1044286" y="4021325"/>
                <a:ext cx="94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KERVICHE</a:t>
                </a:r>
              </a:p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Maël</a:t>
                </a:r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6FC83A57-2BAE-4032-98FA-285F82E64B6E}"/>
                  </a:ext>
                </a:extLst>
              </p:cNvPr>
              <p:cNvSpPr txBox="1"/>
              <p:nvPr/>
            </p:nvSpPr>
            <p:spPr>
              <a:xfrm>
                <a:off x="896811" y="4604564"/>
                <a:ext cx="12442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latin typeface="Ubuntu" panose="020B0504030602030204" pitchFamily="34" charset="0"/>
                  </a:rPr>
                  <a:t>Développeur</a:t>
                </a: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D20A8AC2-39A9-4ADA-9D14-3F4A9B8DE4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024" y="4535505"/>
                <a:ext cx="153582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2DC1D669-EB78-4562-A718-087A7A1B06A4}"/>
                </a:ext>
              </a:extLst>
            </p:cNvPr>
            <p:cNvGrpSpPr/>
            <p:nvPr/>
          </p:nvGrpSpPr>
          <p:grpSpPr>
            <a:xfrm>
              <a:off x="4442139" y="4145150"/>
              <a:ext cx="1535820" cy="891016"/>
              <a:chOff x="751024" y="4021325"/>
              <a:chExt cx="1535820" cy="891016"/>
            </a:xfrm>
          </p:grpSpPr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8BAAC58-FF4B-406F-920F-FF2776F85E05}"/>
                  </a:ext>
                </a:extLst>
              </p:cNvPr>
              <p:cNvSpPr txBox="1"/>
              <p:nvPr/>
            </p:nvSpPr>
            <p:spPr>
              <a:xfrm>
                <a:off x="1041081" y="4021325"/>
                <a:ext cx="955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BOURSIER</a:t>
                </a:r>
              </a:p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Kévin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900144F-6FD2-48A9-B57B-E7858F9BBBF7}"/>
                  </a:ext>
                </a:extLst>
              </p:cNvPr>
              <p:cNvSpPr txBox="1"/>
              <p:nvPr/>
            </p:nvSpPr>
            <p:spPr>
              <a:xfrm>
                <a:off x="896811" y="4604564"/>
                <a:ext cx="12442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latin typeface="Ubuntu" panose="020B0504030602030204" pitchFamily="34" charset="0"/>
                  </a:rPr>
                  <a:t>Développeur</a:t>
                </a:r>
              </a:p>
            </p:txBody>
          </p: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188F000-22D3-42C2-905F-D42D06158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024" y="4535505"/>
                <a:ext cx="153582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D8C87AB2-3362-483D-A14F-EC0B51CD6589}"/>
                </a:ext>
              </a:extLst>
            </p:cNvPr>
            <p:cNvGrpSpPr/>
            <p:nvPr/>
          </p:nvGrpSpPr>
          <p:grpSpPr>
            <a:xfrm>
              <a:off x="6121702" y="4145150"/>
              <a:ext cx="1867819" cy="891016"/>
              <a:chOff x="585030" y="4021325"/>
              <a:chExt cx="1867819" cy="891016"/>
            </a:xfrm>
          </p:grpSpPr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5BAA1CA-F1D9-42AF-8CFD-138ACEE1C9B7}"/>
                  </a:ext>
                </a:extLst>
              </p:cNvPr>
              <p:cNvSpPr txBox="1"/>
              <p:nvPr/>
            </p:nvSpPr>
            <p:spPr>
              <a:xfrm>
                <a:off x="1089970" y="4021325"/>
                <a:ext cx="857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LAVIGNE</a:t>
                </a:r>
              </a:p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Lucas</a:t>
                </a: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1D38233C-9CCB-4933-A266-07A393CEB0BB}"/>
                  </a:ext>
                </a:extLst>
              </p:cNvPr>
              <p:cNvSpPr txBox="1"/>
              <p:nvPr/>
            </p:nvSpPr>
            <p:spPr>
              <a:xfrm>
                <a:off x="585030" y="4604564"/>
                <a:ext cx="18678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latin typeface="Ubuntu" panose="020B0504030602030204" pitchFamily="34" charset="0"/>
                  </a:rPr>
                  <a:t>Administrateur S &amp; R</a:t>
                </a:r>
              </a:p>
            </p:txBody>
          </p: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F7E75F43-637E-4394-B1F9-9CD108B10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024" y="4535505"/>
                <a:ext cx="153582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60F8124C-0DB4-4B80-8998-BBE497B84B52}"/>
                </a:ext>
              </a:extLst>
            </p:cNvPr>
            <p:cNvGrpSpPr/>
            <p:nvPr/>
          </p:nvGrpSpPr>
          <p:grpSpPr>
            <a:xfrm>
              <a:off x="7967253" y="4145150"/>
              <a:ext cx="1867819" cy="891016"/>
              <a:chOff x="585030" y="4021325"/>
              <a:chExt cx="1867819" cy="891016"/>
            </a:xfrm>
          </p:grpSpPr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87A87599-CF41-4FA8-B38F-0F8AF3A24868}"/>
                  </a:ext>
                </a:extLst>
              </p:cNvPr>
              <p:cNvSpPr txBox="1"/>
              <p:nvPr/>
            </p:nvSpPr>
            <p:spPr>
              <a:xfrm>
                <a:off x="1105199" y="4021325"/>
                <a:ext cx="8274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EL KESSI</a:t>
                </a:r>
              </a:p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Sofiane</a:t>
                </a:r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4925D8C4-C6F3-4A8B-A2B6-2E375188769A}"/>
                  </a:ext>
                </a:extLst>
              </p:cNvPr>
              <p:cNvSpPr txBox="1"/>
              <p:nvPr/>
            </p:nvSpPr>
            <p:spPr>
              <a:xfrm>
                <a:off x="585030" y="4604564"/>
                <a:ext cx="18678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latin typeface="Ubuntu" panose="020B0504030602030204" pitchFamily="34" charset="0"/>
                  </a:rPr>
                  <a:t>Administrateur S &amp; R</a:t>
                </a:r>
              </a:p>
            </p:txBody>
          </p: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20CF6461-0D3B-450B-A4A6-AB94681C1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024" y="4535505"/>
                <a:ext cx="153582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DDE50B33-898D-4ABB-918F-7D75927FE374}"/>
                </a:ext>
              </a:extLst>
            </p:cNvPr>
            <p:cNvGrpSpPr/>
            <p:nvPr/>
          </p:nvGrpSpPr>
          <p:grpSpPr>
            <a:xfrm>
              <a:off x="9812809" y="4145150"/>
              <a:ext cx="1867819" cy="891016"/>
              <a:chOff x="585030" y="4021325"/>
              <a:chExt cx="1867819" cy="891016"/>
            </a:xfrm>
          </p:grpSpPr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6FACBCCF-8546-4D84-88D6-A42379F66352}"/>
                  </a:ext>
                </a:extLst>
              </p:cNvPr>
              <p:cNvSpPr txBox="1"/>
              <p:nvPr/>
            </p:nvSpPr>
            <p:spPr>
              <a:xfrm>
                <a:off x="1140465" y="4021325"/>
                <a:ext cx="756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MAZET</a:t>
                </a:r>
              </a:p>
              <a:p>
                <a:pPr algn="ctr"/>
                <a:r>
                  <a:rPr lang="fr-FR" sz="1200" b="1" dirty="0">
                    <a:latin typeface="Ubuntu" panose="020B0504030602030204" pitchFamily="34" charset="0"/>
                  </a:rPr>
                  <a:t>Mickael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A3B2AA7-FB26-47EF-8D3E-A67843F260DB}"/>
                  </a:ext>
                </a:extLst>
              </p:cNvPr>
              <p:cNvSpPr txBox="1"/>
              <p:nvPr/>
            </p:nvSpPr>
            <p:spPr>
              <a:xfrm>
                <a:off x="585030" y="4604564"/>
                <a:ext cx="18678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>
                    <a:latin typeface="Ubuntu" panose="020B0504030602030204" pitchFamily="34" charset="0"/>
                  </a:rPr>
                  <a:t>Administrateur S &amp; R</a:t>
                </a: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644D8496-7E3B-452E-8210-1EB2437F58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024" y="4535505"/>
                <a:ext cx="153582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50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753FC0-AE16-BF01-7C09-45126557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" y="1285"/>
            <a:ext cx="12191613" cy="1327965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7DA238E-D3CF-436B-9E73-5597B9738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33424"/>
              </p:ext>
            </p:extLst>
          </p:nvPr>
        </p:nvGraphicFramePr>
        <p:xfrm>
          <a:off x="-386" y="13309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D088325-0BF4-49EF-A44E-42C075C21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101633"/>
              </p:ext>
            </p:extLst>
          </p:nvPr>
        </p:nvGraphicFramePr>
        <p:xfrm>
          <a:off x="3810000" y="13274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E90879E0-189B-4604-9F75-CDEDEC600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08800"/>
              </p:ext>
            </p:extLst>
          </p:nvPr>
        </p:nvGraphicFramePr>
        <p:xfrm>
          <a:off x="7619227" y="13223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01C75ABD-9201-4863-9F32-7322E8936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195090"/>
              </p:ext>
            </p:extLst>
          </p:nvPr>
        </p:nvGraphicFramePr>
        <p:xfrm>
          <a:off x="-386" y="41106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79FF17DC-6C95-4725-ACAC-DE22D8A2C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844063"/>
              </p:ext>
            </p:extLst>
          </p:nvPr>
        </p:nvGraphicFramePr>
        <p:xfrm>
          <a:off x="3810000" y="41116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A18B2F85-4EEC-4B76-96FA-2970F3053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861886"/>
              </p:ext>
            </p:extLst>
          </p:nvPr>
        </p:nvGraphicFramePr>
        <p:xfrm>
          <a:off x="7619227" y="4005262"/>
          <a:ext cx="4572000" cy="285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5011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FA84D00-2157-444A-AF2B-8A8B26D4A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r="4150" b="1012"/>
          <a:stretch/>
        </p:blipFill>
        <p:spPr>
          <a:xfrm>
            <a:off x="1" y="2505808"/>
            <a:ext cx="4257126" cy="4352191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CD917955-21B6-456F-AA11-D43F7C1DEA7B}"/>
              </a:ext>
            </a:extLst>
          </p:cNvPr>
          <p:cNvGrpSpPr/>
          <p:nvPr/>
        </p:nvGrpSpPr>
        <p:grpSpPr>
          <a:xfrm>
            <a:off x="0" y="0"/>
            <a:ext cx="4257127" cy="6858000"/>
            <a:chOff x="0" y="0"/>
            <a:chExt cx="4257127" cy="685800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5D5B577-A9F7-4999-8773-9D20FF7B8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0"/>
              <a:ext cx="4257126" cy="2505808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1AB52F2-E28E-457D-97CF-95795E123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35" r="4150" b="1012"/>
            <a:stretch/>
          </p:blipFill>
          <p:spPr>
            <a:xfrm>
              <a:off x="0" y="2505809"/>
              <a:ext cx="4257126" cy="4352191"/>
            </a:xfrm>
            <a:prstGeom prst="rect">
              <a:avLst/>
            </a:prstGeom>
          </p:spPr>
        </p:pic>
      </p:grpSp>
      <p:sp>
        <p:nvSpPr>
          <p:cNvPr id="10" name="Title 6">
            <a:extLst>
              <a:ext uri="{FF2B5EF4-FFF2-40B4-BE49-F238E27FC236}">
                <a16:creationId xmlns:a16="http://schemas.microsoft.com/office/drawing/2014/main" id="{B9BF71D2-F2E0-4FFE-99FB-B0B74AC8E7C0}"/>
              </a:ext>
            </a:extLst>
          </p:cNvPr>
          <p:cNvSpPr txBox="1">
            <a:spLocks/>
          </p:cNvSpPr>
          <p:nvPr/>
        </p:nvSpPr>
        <p:spPr>
          <a:xfrm>
            <a:off x="-385" y="439395"/>
            <a:ext cx="12192000" cy="585134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fr-FR" sz="4000" dirty="0">
                <a:solidFill>
                  <a:schemeClr val="tx1"/>
                </a:solidFill>
                <a:latin typeface="Ubuntu" panose="020B0504030602030204" pitchFamily="34" charset="0"/>
              </a:rPr>
              <a:t>        XXXXX</a:t>
            </a:r>
          </a:p>
        </p:txBody>
      </p:sp>
    </p:spTree>
    <p:extLst>
      <p:ext uri="{BB962C8B-B14F-4D97-AF65-F5344CB8AC3E}">
        <p14:creationId xmlns:p14="http://schemas.microsoft.com/office/powerpoint/2010/main" val="35658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85ED4420-202C-9D01-E74D-507BDF5D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" y="298"/>
            <a:ext cx="12191613" cy="6862329"/>
          </a:xfrm>
          <a:prstGeom prst="rect">
            <a:avLst/>
          </a:prstGeom>
        </p:spPr>
      </p:pic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E314FF8C-7D29-CFDF-4D30-AFD5B474D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05105"/>
              </p:ext>
            </p:extLst>
          </p:nvPr>
        </p:nvGraphicFramePr>
        <p:xfrm>
          <a:off x="302012" y="1642352"/>
          <a:ext cx="11588500" cy="4886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97125">
                  <a:extLst>
                    <a:ext uri="{9D8B030D-6E8A-4147-A177-3AD203B41FA5}">
                      <a16:colId xmlns:a16="http://schemas.microsoft.com/office/drawing/2014/main" val="3403635851"/>
                    </a:ext>
                  </a:extLst>
                </a:gridCol>
                <a:gridCol w="2897125">
                  <a:extLst>
                    <a:ext uri="{9D8B030D-6E8A-4147-A177-3AD203B41FA5}">
                      <a16:colId xmlns:a16="http://schemas.microsoft.com/office/drawing/2014/main" val="3553984246"/>
                    </a:ext>
                  </a:extLst>
                </a:gridCol>
                <a:gridCol w="2897125">
                  <a:extLst>
                    <a:ext uri="{9D8B030D-6E8A-4147-A177-3AD203B41FA5}">
                      <a16:colId xmlns:a16="http://schemas.microsoft.com/office/drawing/2014/main" val="594872315"/>
                    </a:ext>
                  </a:extLst>
                </a:gridCol>
                <a:gridCol w="2897125">
                  <a:extLst>
                    <a:ext uri="{9D8B030D-6E8A-4147-A177-3AD203B41FA5}">
                      <a16:colId xmlns:a16="http://schemas.microsoft.com/office/drawing/2014/main" val="282891616"/>
                    </a:ext>
                  </a:extLst>
                </a:gridCol>
              </a:tblGrid>
              <a:tr h="122165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2400" dirty="0">
                          <a:latin typeface="Ubuntu"/>
                        </a:rPr>
                        <a:t>Prise en main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2400" dirty="0">
                          <a:latin typeface="Ubuntu"/>
                        </a:rPr>
                        <a:t>Partage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Ubuntu"/>
                        </a:rPr>
                        <a:t>Fonctionnalités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031402"/>
                  </a:ext>
                </a:extLst>
              </a:tr>
              <a:tr h="122165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122441"/>
                  </a:ext>
                </a:extLst>
              </a:tr>
              <a:tr h="122165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463871"/>
                  </a:ext>
                </a:extLst>
              </a:tr>
              <a:tr h="1221653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6814011"/>
                  </a:ext>
                </a:extLst>
              </a:tr>
            </a:tbl>
          </a:graphicData>
        </a:graphic>
      </p:graphicFrame>
      <p:pic>
        <p:nvPicPr>
          <p:cNvPr id="11" name="Image 12">
            <a:extLst>
              <a:ext uri="{FF2B5EF4-FFF2-40B4-BE49-F238E27FC236}">
                <a16:creationId xmlns:a16="http://schemas.microsoft.com/office/drawing/2014/main" id="{B72CB519-6468-3C68-53C8-C9734269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66" y="5458287"/>
            <a:ext cx="903715" cy="903715"/>
          </a:xfrm>
          <a:prstGeom prst="ellipse">
            <a:avLst/>
          </a:prstGeom>
        </p:spPr>
      </p:pic>
      <p:pic>
        <p:nvPicPr>
          <p:cNvPr id="13" name="Image 14">
            <a:extLst>
              <a:ext uri="{FF2B5EF4-FFF2-40B4-BE49-F238E27FC236}">
                <a16:creationId xmlns:a16="http://schemas.microsoft.com/office/drawing/2014/main" id="{88F46940-2A32-AF09-F32F-6EA41557A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27" t="467" r="33333" b="41589"/>
          <a:stretch/>
        </p:blipFill>
        <p:spPr>
          <a:xfrm>
            <a:off x="1252190" y="2971335"/>
            <a:ext cx="908571" cy="911898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FB0D1A25-349A-99D0-46BB-DAC20BB89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80" t="13820" r="12676" b="11972"/>
          <a:stretch/>
        </p:blipFill>
        <p:spPr>
          <a:xfrm>
            <a:off x="1255672" y="4266502"/>
            <a:ext cx="908624" cy="9066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62C4B6E-34E0-10CA-EB3F-1E9F79C5F19A}"/>
              </a:ext>
            </a:extLst>
          </p:cNvPr>
          <p:cNvSpPr/>
          <p:nvPr/>
        </p:nvSpPr>
        <p:spPr>
          <a:xfrm>
            <a:off x="902276" y="304799"/>
            <a:ext cx="10382249" cy="917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Ubuntu"/>
                <a:cs typeface="Calibri"/>
              </a:rPr>
              <a:t>L'outils de gestion de projet</a:t>
            </a:r>
          </a:p>
        </p:txBody>
      </p:sp>
      <p:pic>
        <p:nvPicPr>
          <p:cNvPr id="26" name="Graphique 26" descr="Coche avec un remplissage uni">
            <a:extLst>
              <a:ext uri="{FF2B5EF4-FFF2-40B4-BE49-F238E27FC236}">
                <a16:creationId xmlns:a16="http://schemas.microsoft.com/office/drawing/2014/main" id="{5394353A-8D7D-4161-AC49-48DDAF872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0053" y="2999342"/>
            <a:ext cx="914400" cy="914400"/>
          </a:xfrm>
          <a:prstGeom prst="rect">
            <a:avLst/>
          </a:prstGeom>
        </p:spPr>
      </p:pic>
      <p:pic>
        <p:nvPicPr>
          <p:cNvPr id="27" name="Graphique 27" descr="Fermer avec un remplissage uni">
            <a:extLst>
              <a:ext uri="{FF2B5EF4-FFF2-40B4-BE49-F238E27FC236}">
                <a16:creationId xmlns:a16="http://schemas.microsoft.com/office/drawing/2014/main" id="{79248F75-D883-D781-A193-785B786ED5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0711" y="3013687"/>
            <a:ext cx="914400" cy="914400"/>
          </a:xfrm>
          <a:prstGeom prst="rect">
            <a:avLst/>
          </a:prstGeom>
        </p:spPr>
      </p:pic>
      <p:pic>
        <p:nvPicPr>
          <p:cNvPr id="28" name="Graphique 27" descr="Fermer avec un remplissage uni">
            <a:extLst>
              <a:ext uri="{FF2B5EF4-FFF2-40B4-BE49-F238E27FC236}">
                <a16:creationId xmlns:a16="http://schemas.microsoft.com/office/drawing/2014/main" id="{C1BA91B0-F675-03CB-777A-4D6CA4BE3F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6036" y="4243903"/>
            <a:ext cx="914400" cy="914400"/>
          </a:xfrm>
          <a:prstGeom prst="rect">
            <a:avLst/>
          </a:prstGeom>
        </p:spPr>
      </p:pic>
      <p:pic>
        <p:nvPicPr>
          <p:cNvPr id="30" name="Graphique 26" descr="Coche avec un remplissage uni">
            <a:extLst>
              <a:ext uri="{FF2B5EF4-FFF2-40B4-BE49-F238E27FC236}">
                <a16:creationId xmlns:a16="http://schemas.microsoft.com/office/drawing/2014/main" id="{FB8F3C94-80DB-8C39-CD6F-205143A06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9353" y="4247920"/>
            <a:ext cx="914400" cy="914400"/>
          </a:xfrm>
          <a:prstGeom prst="rect">
            <a:avLst/>
          </a:prstGeom>
        </p:spPr>
      </p:pic>
      <p:pic>
        <p:nvPicPr>
          <p:cNvPr id="31" name="Graphique 26" descr="Coche avec un remplissage uni">
            <a:extLst>
              <a:ext uri="{FF2B5EF4-FFF2-40B4-BE49-F238E27FC236}">
                <a16:creationId xmlns:a16="http://schemas.microsoft.com/office/drawing/2014/main" id="{4E098EE6-B5B4-33B0-3947-E728BE27C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5258" y="2999342"/>
            <a:ext cx="914400" cy="914400"/>
          </a:xfrm>
          <a:prstGeom prst="rect">
            <a:avLst/>
          </a:prstGeom>
        </p:spPr>
      </p:pic>
      <p:pic>
        <p:nvPicPr>
          <p:cNvPr id="32" name="Graphique 26" descr="Coche avec un remplissage uni">
            <a:extLst>
              <a:ext uri="{FF2B5EF4-FFF2-40B4-BE49-F238E27FC236}">
                <a16:creationId xmlns:a16="http://schemas.microsoft.com/office/drawing/2014/main" id="{DCF415CC-A9EF-42A6-0BD6-FB7A2D8C2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5545" y="4247919"/>
            <a:ext cx="914400" cy="914400"/>
          </a:xfrm>
          <a:prstGeom prst="rect">
            <a:avLst/>
          </a:prstGeom>
        </p:spPr>
      </p:pic>
      <p:pic>
        <p:nvPicPr>
          <p:cNvPr id="33" name="Graphique 26" descr="Coche avec un remplissage uni">
            <a:extLst>
              <a:ext uri="{FF2B5EF4-FFF2-40B4-BE49-F238E27FC236}">
                <a16:creationId xmlns:a16="http://schemas.microsoft.com/office/drawing/2014/main" id="{7E03EB92-DE8B-94CF-ED9B-705844D9C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0052" y="5459776"/>
            <a:ext cx="914400" cy="914400"/>
          </a:xfrm>
          <a:prstGeom prst="rect">
            <a:avLst/>
          </a:prstGeom>
        </p:spPr>
      </p:pic>
      <p:pic>
        <p:nvPicPr>
          <p:cNvPr id="34" name="Graphique 26" descr="Coche avec un remplissage uni">
            <a:extLst>
              <a:ext uri="{FF2B5EF4-FFF2-40B4-BE49-F238E27FC236}">
                <a16:creationId xmlns:a16="http://schemas.microsoft.com/office/drawing/2014/main" id="{93F7BEFB-C085-0F88-BF1C-87FB21E25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9352" y="5459775"/>
            <a:ext cx="914400" cy="914400"/>
          </a:xfrm>
          <a:prstGeom prst="rect">
            <a:avLst/>
          </a:prstGeom>
        </p:spPr>
      </p:pic>
      <p:pic>
        <p:nvPicPr>
          <p:cNvPr id="35" name="Graphique 34" descr="Fermer avec un remplissage uni">
            <a:extLst>
              <a:ext uri="{FF2B5EF4-FFF2-40B4-BE49-F238E27FC236}">
                <a16:creationId xmlns:a16="http://schemas.microsoft.com/office/drawing/2014/main" id="{5153A1A7-7A9D-9E51-75D0-9EEAF6F6D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0710" y="54557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06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216</Words>
  <Application>Microsoft Office PowerPoint</Application>
  <PresentationFormat>Grand écran</PresentationFormat>
  <Paragraphs>79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Ubuntu</vt:lpstr>
      <vt:lpstr>Thème Office</vt:lpstr>
      <vt:lpstr>Présentation PowerPoint</vt:lpstr>
      <vt:lpstr>Présentation PowerPoint</vt:lpstr>
      <vt:lpstr>Présentation PowerPoint</vt:lpstr>
      <vt:lpstr>CONTEXT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Bastien Barabite-Dubouch</dc:creator>
  <cp:lastModifiedBy>Bastien Barabite-Dubouch</cp:lastModifiedBy>
  <cp:revision>184</cp:revision>
  <dcterms:created xsi:type="dcterms:W3CDTF">2022-04-07T15:37:51Z</dcterms:created>
  <dcterms:modified xsi:type="dcterms:W3CDTF">2022-04-26T12:18:59Z</dcterms:modified>
</cp:coreProperties>
</file>