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3FE"/>
    <a:srgbClr val="9CEAF2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57D7-451E-49E0-9309-509D66E7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05308-BA22-424D-AB1B-D14DD62C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6B63-7D91-4F19-AF43-C28455EA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E17E-2B22-4EFC-BBB2-9CF45388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CD7FD-C07A-416E-8FD5-A1A3CCB9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4FEA-876D-461F-B20F-EB4F118D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9FD54-0F03-4251-8622-290B44C29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3792-DC73-4F9B-A667-EFBD0AAE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C5FC-2B6F-405F-A0A6-F4F21E25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B0FC-8010-4E46-AD7C-403C2EBB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4E157-2CF3-46DD-86B5-56D2D914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B85F9-D2B4-4C06-8524-2F712445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2F89-EBD7-46D3-BB86-DC6EC7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39D1-8DCE-4435-8381-B6240E8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568C-3A46-4AD7-8A69-7010C5D6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1A43-D68D-4BBF-8F4F-343E423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D15E-5FEC-4062-9077-B1271318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2F48-F843-407A-B98C-1FA86AC6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D9BD-CAE4-461D-BD2A-D1D53DE8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5652-CB04-461A-9628-72E397D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E1D6-BB71-4E50-8C49-D0A1C482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545DD-C3F4-4A97-A0AB-7D20063A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6226-DA21-40B4-8BE5-FD07071F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BCAB-BBEB-4758-A7C0-FECD6FD6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0BC6-078A-425B-B91D-A875032E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8FC7-6B6E-4885-B9C6-C992D6F3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7C23-F50C-4173-9CC1-3BD17222B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D00E3-5CA6-42C7-97E3-EB8845C1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242F-F6D3-469C-AB6F-B3EEC8D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0C204-18CD-4DAA-A608-2056BC0C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3DBFD-2B8F-4CA7-AEE6-6768A637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5D35-E0BE-409D-9D76-E9EE3752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8D6A-11E2-434B-B29C-C95CC783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BE1FB-C49D-4AED-8CA6-69E0D5D5C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4291B-3BEF-4E83-9B7E-2B066C162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15AD7-882E-469F-A00B-895B338A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9ECC0-CA5A-468D-A424-04E7089E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3BF46-185E-4F3F-889A-DEDBBFDB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9D362-6298-4F23-9786-2B1E2EF1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C593-0249-4F93-BB0B-1E40BC15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8516-85EB-468A-AA00-79C5E5D6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977DF-F7C1-4E1F-87D1-DB1200A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4D10-675C-42E6-9D9C-936163F2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F1131-44EE-4FD2-892F-D84CE8D7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D979A-AAAE-4A3E-842B-934B84C2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4345B-DD9E-4724-BCAD-8F5E7213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5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835-E896-4D1A-9EA5-B5601387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35D6-0349-4590-B7DA-284933EB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CB6B-6536-4C68-9362-C999BBF9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2ED6-B7EF-48A1-AEA1-ABA0484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BDC0A-D894-4B8F-90F8-AAEB5F19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0069-7875-4A97-9E17-2F2AF28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0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2A4A-7F82-415B-A64D-98578F85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D5998-9F72-4DE3-B8E8-CCA2AD3BD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87ABF-D6ED-4BE5-8BAA-AFBF9F81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958A1-5B08-4961-8600-B1AC5682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CD14-38D7-4091-8D6D-ECD2AF7D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2EFFC-2E66-4C57-B436-52172910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40B78-EC3D-4915-BA07-8E54EFE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964BB-6EBA-432E-874A-DC2808EA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8F3E-1116-486F-B586-E406DC82C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EAF6-D76A-4041-8B75-48887AE713F2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10EA-9E4A-4ADB-89B9-C287FD49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41F3-45B8-48AA-BD3A-60CB703A8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646CB-1ACD-4087-842B-72D7E51F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5830BD-F397-42F5-B421-FFB5B0676DB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C24DE-7D35-4AAC-B0FB-DFABF2EDAEE6}"/>
              </a:ext>
            </a:extLst>
          </p:cNvPr>
          <p:cNvSpPr/>
          <p:nvPr/>
        </p:nvSpPr>
        <p:spPr>
          <a:xfrm>
            <a:off x="3801034" y="806824"/>
            <a:ext cx="7572189" cy="5819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A5D005-9746-4FEB-82FF-B02DDFC67F79}"/>
              </a:ext>
            </a:extLst>
          </p:cNvPr>
          <p:cNvGrpSpPr/>
          <p:nvPr/>
        </p:nvGrpSpPr>
        <p:grpSpPr>
          <a:xfrm>
            <a:off x="396408" y="340477"/>
            <a:ext cx="2773082" cy="3902636"/>
            <a:chOff x="406402" y="2320364"/>
            <a:chExt cx="2773082" cy="39026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3A9620-77B4-4474-AD64-5D0836BD91C0}"/>
                </a:ext>
              </a:extLst>
            </p:cNvPr>
            <p:cNvSpPr/>
            <p:nvPr/>
          </p:nvSpPr>
          <p:spPr>
            <a:xfrm>
              <a:off x="406402" y="2320364"/>
              <a:ext cx="2773082" cy="3902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Entrée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/>
                <a:t>Chambre</a:t>
              </a:r>
              <a:r>
                <a:rPr lang="en-US" sz="1400" dirty="0"/>
                <a:t> Jonathan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/>
                <a:t>Chambre</a:t>
              </a:r>
              <a:r>
                <a:rPr lang="en-US" sz="1400" dirty="0"/>
                <a:t> Olivier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Salon PC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Salon TV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Salon Fond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Cuisine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Toilettes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Salle de </a:t>
              </a:r>
              <a:r>
                <a:rPr lang="en-US" sz="1400" dirty="0" err="1"/>
                <a:t>bain</a:t>
              </a:r>
              <a:endParaRPr lang="en-US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3E973E-6CEA-4079-8736-714AF5792A38}"/>
                </a:ext>
              </a:extLst>
            </p:cNvPr>
            <p:cNvSpPr/>
            <p:nvPr/>
          </p:nvSpPr>
          <p:spPr>
            <a:xfrm>
              <a:off x="2674472" y="2958353"/>
              <a:ext cx="289860" cy="209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8C6CED-63F7-4B0E-A1BE-8DC0CF922B83}"/>
                </a:ext>
              </a:extLst>
            </p:cNvPr>
            <p:cNvSpPr/>
            <p:nvPr/>
          </p:nvSpPr>
          <p:spPr>
            <a:xfrm>
              <a:off x="2674472" y="3236259"/>
              <a:ext cx="289860" cy="2091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97864A-F5A4-4875-AEA3-88C9D61C9392}"/>
                </a:ext>
              </a:extLst>
            </p:cNvPr>
            <p:cNvSpPr/>
            <p:nvPr/>
          </p:nvSpPr>
          <p:spPr>
            <a:xfrm>
              <a:off x="2674472" y="3514165"/>
              <a:ext cx="289860" cy="209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DC57D2-AC5D-4BA6-A7D1-4C1D72641D27}"/>
                </a:ext>
              </a:extLst>
            </p:cNvPr>
            <p:cNvSpPr/>
            <p:nvPr/>
          </p:nvSpPr>
          <p:spPr>
            <a:xfrm>
              <a:off x="2674472" y="3851395"/>
              <a:ext cx="289860" cy="2091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7CA2C-75DF-4193-86AF-0B2A2DDC235A}"/>
                </a:ext>
              </a:extLst>
            </p:cNvPr>
            <p:cNvSpPr/>
            <p:nvPr/>
          </p:nvSpPr>
          <p:spPr>
            <a:xfrm>
              <a:off x="2674472" y="4175622"/>
              <a:ext cx="289860" cy="209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D4EC29-769B-47C8-A1C3-B6D60679F803}"/>
                </a:ext>
              </a:extLst>
            </p:cNvPr>
            <p:cNvSpPr/>
            <p:nvPr/>
          </p:nvSpPr>
          <p:spPr>
            <a:xfrm>
              <a:off x="2674472" y="4509232"/>
              <a:ext cx="289860" cy="2091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FB2F2D-BEEC-42C8-AD1D-3CB011CD19AA}"/>
                </a:ext>
              </a:extLst>
            </p:cNvPr>
            <p:cNvSpPr/>
            <p:nvPr/>
          </p:nvSpPr>
          <p:spPr>
            <a:xfrm>
              <a:off x="2674472" y="4833202"/>
              <a:ext cx="289860" cy="209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B90E33-7B29-40A4-AED2-CF037FBB9DF1}"/>
                </a:ext>
              </a:extLst>
            </p:cNvPr>
            <p:cNvSpPr/>
            <p:nvPr/>
          </p:nvSpPr>
          <p:spPr>
            <a:xfrm>
              <a:off x="2674472" y="5158241"/>
              <a:ext cx="289860" cy="209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46C11C-70A7-46AB-BCD4-AA6F9819EF5A}"/>
                </a:ext>
              </a:extLst>
            </p:cNvPr>
            <p:cNvSpPr/>
            <p:nvPr/>
          </p:nvSpPr>
          <p:spPr>
            <a:xfrm>
              <a:off x="2674472" y="5559737"/>
              <a:ext cx="289860" cy="2091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46A07F-B7A6-42A3-B428-B0D1DD9A01EE}"/>
                </a:ext>
              </a:extLst>
            </p:cNvPr>
            <p:cNvSpPr txBox="1"/>
            <p:nvPr/>
          </p:nvSpPr>
          <p:spPr>
            <a:xfrm>
              <a:off x="406402" y="2320364"/>
              <a:ext cx="2773082" cy="46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lt1"/>
                  </a:solidFill>
                </a:rPr>
                <a:t>Lampes</a:t>
              </a:r>
              <a:endParaRPr lang="en-US" sz="24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6368DF-5513-49BB-B593-E9159E04AC21}"/>
              </a:ext>
            </a:extLst>
          </p:cNvPr>
          <p:cNvGrpSpPr/>
          <p:nvPr/>
        </p:nvGrpSpPr>
        <p:grpSpPr>
          <a:xfrm>
            <a:off x="412379" y="4456677"/>
            <a:ext cx="2773082" cy="2170007"/>
            <a:chOff x="406402" y="2320364"/>
            <a:chExt cx="2773082" cy="37938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880ECA-F5EF-4774-89A8-287FD66650A7}"/>
                </a:ext>
              </a:extLst>
            </p:cNvPr>
            <p:cNvSpPr/>
            <p:nvPr/>
          </p:nvSpPr>
          <p:spPr>
            <a:xfrm>
              <a:off x="406402" y="3127505"/>
              <a:ext cx="2773082" cy="2986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C62B28-CCFA-4918-AD95-CD89D2B04D92}"/>
                </a:ext>
              </a:extLst>
            </p:cNvPr>
            <p:cNvSpPr txBox="1"/>
            <p:nvPr/>
          </p:nvSpPr>
          <p:spPr>
            <a:xfrm>
              <a:off x="406402" y="2320364"/>
              <a:ext cx="2773082" cy="80714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lt1"/>
                  </a:solidFill>
                </a:rPr>
                <a:t>Global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73978DC-EC9D-4797-8A2F-308203C89E41}"/>
              </a:ext>
            </a:extLst>
          </p:cNvPr>
          <p:cNvSpPr/>
          <p:nvPr/>
        </p:nvSpPr>
        <p:spPr>
          <a:xfrm>
            <a:off x="3801034" y="400423"/>
            <a:ext cx="7572189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Lampe : XXX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9223C9-77A5-471C-BCC8-DA290B9C4107}"/>
              </a:ext>
            </a:extLst>
          </p:cNvPr>
          <p:cNvSpPr/>
          <p:nvPr/>
        </p:nvSpPr>
        <p:spPr>
          <a:xfrm>
            <a:off x="3980329" y="3886096"/>
            <a:ext cx="2115671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EAE70F-7FC3-4A2B-8D0F-2F0057D7C87F}"/>
              </a:ext>
            </a:extLst>
          </p:cNvPr>
          <p:cNvSpPr/>
          <p:nvPr/>
        </p:nvSpPr>
        <p:spPr>
          <a:xfrm>
            <a:off x="3980329" y="1596740"/>
            <a:ext cx="2115671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Etats</a:t>
            </a:r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CBDB340-F607-45FF-AC27-3A6FB4E1FA46}"/>
              </a:ext>
            </a:extLst>
          </p:cNvPr>
          <p:cNvSpPr/>
          <p:nvPr/>
        </p:nvSpPr>
        <p:spPr>
          <a:xfrm>
            <a:off x="6741455" y="3765907"/>
            <a:ext cx="902452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Jour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07CDE9-3CA7-40FE-A554-54CBEAFE9BFF}"/>
              </a:ext>
            </a:extLst>
          </p:cNvPr>
          <p:cNvSpPr/>
          <p:nvPr/>
        </p:nvSpPr>
        <p:spPr>
          <a:xfrm>
            <a:off x="8289362" y="3765907"/>
            <a:ext cx="902452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Nuit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A3F28E-CA35-4905-B0F5-B69EB3D54585}"/>
              </a:ext>
            </a:extLst>
          </p:cNvPr>
          <p:cNvSpPr/>
          <p:nvPr/>
        </p:nvSpPr>
        <p:spPr>
          <a:xfrm>
            <a:off x="6683189" y="1513810"/>
            <a:ext cx="902450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Allumer</a:t>
            </a:r>
            <a:endParaRPr lang="en-US" sz="11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C26AFE4-CBB5-4978-9A28-267018FF375B}"/>
              </a:ext>
            </a:extLst>
          </p:cNvPr>
          <p:cNvSpPr/>
          <p:nvPr/>
        </p:nvSpPr>
        <p:spPr>
          <a:xfrm>
            <a:off x="8895972" y="1501363"/>
            <a:ext cx="902452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Eteindre</a:t>
            </a:r>
            <a:endParaRPr lang="en-US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06E32-AAE4-4052-93F8-A16F52B0357E}"/>
              </a:ext>
            </a:extLst>
          </p:cNvPr>
          <p:cNvSpPr/>
          <p:nvPr/>
        </p:nvSpPr>
        <p:spPr>
          <a:xfrm>
            <a:off x="7749987" y="1513810"/>
            <a:ext cx="981638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Eteindre</a:t>
            </a:r>
            <a:r>
              <a:rPr lang="en-US" sz="1000" dirty="0"/>
              <a:t> les </a:t>
            </a:r>
            <a:r>
              <a:rPr lang="en-US" sz="1000" dirty="0" err="1"/>
              <a:t>autres</a:t>
            </a:r>
            <a:endParaRPr lang="en-US" sz="10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1B24AB-5E90-47F6-8B07-680BEA228E5A}"/>
              </a:ext>
            </a:extLst>
          </p:cNvPr>
          <p:cNvSpPr/>
          <p:nvPr/>
        </p:nvSpPr>
        <p:spPr>
          <a:xfrm>
            <a:off x="621545" y="5131906"/>
            <a:ext cx="902452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Allumer</a:t>
            </a:r>
            <a:endParaRPr lang="en-US" sz="11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25198C6-4060-48CB-A595-9EF5A02E72A8}"/>
              </a:ext>
            </a:extLst>
          </p:cNvPr>
          <p:cNvSpPr/>
          <p:nvPr/>
        </p:nvSpPr>
        <p:spPr>
          <a:xfrm>
            <a:off x="2139570" y="5131906"/>
            <a:ext cx="902452" cy="6379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Eteindre</a:t>
            </a:r>
            <a:endParaRPr lang="en-US" sz="1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58B4235-7924-469C-8C19-8BE3676B4EFB}"/>
              </a:ext>
            </a:extLst>
          </p:cNvPr>
          <p:cNvSpPr/>
          <p:nvPr/>
        </p:nvSpPr>
        <p:spPr>
          <a:xfrm>
            <a:off x="3980329" y="3378176"/>
            <a:ext cx="7165419" cy="264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Couleurs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4AF209-1B87-475B-9D2A-722D97FFE4F0}"/>
              </a:ext>
            </a:extLst>
          </p:cNvPr>
          <p:cNvSpPr/>
          <p:nvPr/>
        </p:nvSpPr>
        <p:spPr>
          <a:xfrm>
            <a:off x="3986306" y="4677337"/>
            <a:ext cx="2115671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0063F62-2002-4956-996B-5CA6B330ADBC}"/>
              </a:ext>
            </a:extLst>
          </p:cNvPr>
          <p:cNvSpPr/>
          <p:nvPr/>
        </p:nvSpPr>
        <p:spPr>
          <a:xfrm>
            <a:off x="3986305" y="5287553"/>
            <a:ext cx="2115671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HSV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71E1B03-4F78-4CA5-887D-A45E41AD0340}"/>
              </a:ext>
            </a:extLst>
          </p:cNvPr>
          <p:cNvSpPr/>
          <p:nvPr/>
        </p:nvSpPr>
        <p:spPr>
          <a:xfrm>
            <a:off x="3986304" y="5890049"/>
            <a:ext cx="2115671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FE33DDB-2054-447F-94F6-5C03DDAD75D8}"/>
              </a:ext>
            </a:extLst>
          </p:cNvPr>
          <p:cNvSpPr/>
          <p:nvPr/>
        </p:nvSpPr>
        <p:spPr>
          <a:xfrm>
            <a:off x="6885269" y="4677337"/>
            <a:ext cx="655171" cy="482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BA6BB3E-2379-4050-8CA6-BC19ECBB6819}"/>
              </a:ext>
            </a:extLst>
          </p:cNvPr>
          <p:cNvSpPr/>
          <p:nvPr/>
        </p:nvSpPr>
        <p:spPr>
          <a:xfrm>
            <a:off x="8413004" y="4677337"/>
            <a:ext cx="655171" cy="482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255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15A45C2-215A-4D75-AE0F-42D3F8301106}"/>
              </a:ext>
            </a:extLst>
          </p:cNvPr>
          <p:cNvSpPr/>
          <p:nvPr/>
        </p:nvSpPr>
        <p:spPr>
          <a:xfrm>
            <a:off x="9940739" y="4677337"/>
            <a:ext cx="655171" cy="482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255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772C04-6CFF-4F3B-B98D-6E560CD24824}"/>
              </a:ext>
            </a:extLst>
          </p:cNvPr>
          <p:cNvSpPr/>
          <p:nvPr/>
        </p:nvSpPr>
        <p:spPr>
          <a:xfrm>
            <a:off x="6885268" y="5287553"/>
            <a:ext cx="655171" cy="482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255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31904BF-72DE-43FE-A2F3-80AA7693E09C}"/>
              </a:ext>
            </a:extLst>
          </p:cNvPr>
          <p:cNvSpPr/>
          <p:nvPr/>
        </p:nvSpPr>
        <p:spPr>
          <a:xfrm>
            <a:off x="8413003" y="5287553"/>
            <a:ext cx="655171" cy="482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90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AD26A0E-6EA8-4C22-B326-8D9960A4B412}"/>
              </a:ext>
            </a:extLst>
          </p:cNvPr>
          <p:cNvSpPr/>
          <p:nvPr/>
        </p:nvSpPr>
        <p:spPr>
          <a:xfrm>
            <a:off x="9940738" y="5287553"/>
            <a:ext cx="655171" cy="482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30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DC5E22B-66B0-4C7C-BCCF-0CCDD5092B88}"/>
              </a:ext>
            </a:extLst>
          </p:cNvPr>
          <p:cNvCxnSpPr>
            <a:cxnSpLocks/>
          </p:cNvCxnSpPr>
          <p:nvPr/>
        </p:nvCxnSpPr>
        <p:spPr>
          <a:xfrm flipH="1">
            <a:off x="6890869" y="6120026"/>
            <a:ext cx="3710641" cy="0"/>
          </a:xfrm>
          <a:prstGeom prst="line">
            <a:avLst/>
          </a:prstGeom>
          <a:ln w="314325">
            <a:gradFill flip="none" rotWithShape="1">
              <a:gsLst>
                <a:gs pos="0">
                  <a:srgbClr val="C00000"/>
                </a:gs>
                <a:gs pos="64000">
                  <a:srgbClr val="ACE3FE"/>
                </a:gs>
                <a:gs pos="28000">
                  <a:schemeClr val="accent2"/>
                </a:gs>
                <a:gs pos="47000">
                  <a:srgbClr val="FFFF99"/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FA31B0C-808E-48CC-AA41-E714CA44215D}"/>
              </a:ext>
            </a:extLst>
          </p:cNvPr>
          <p:cNvCxnSpPr>
            <a:cxnSpLocks/>
          </p:cNvCxnSpPr>
          <p:nvPr/>
        </p:nvCxnSpPr>
        <p:spPr>
          <a:xfrm>
            <a:off x="7482543" y="5799381"/>
            <a:ext cx="0" cy="552333"/>
          </a:xfrm>
          <a:prstGeom prst="line">
            <a:avLst/>
          </a:prstGeom>
          <a:ln w="19050" cap="sq" cmpd="sng">
            <a:solidFill>
              <a:schemeClr val="bg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1D8C605-705D-41D4-BFAA-3F94D14A1B00}"/>
              </a:ext>
            </a:extLst>
          </p:cNvPr>
          <p:cNvSpPr/>
          <p:nvPr/>
        </p:nvSpPr>
        <p:spPr>
          <a:xfrm>
            <a:off x="3960338" y="1045011"/>
            <a:ext cx="7165419" cy="2362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Informations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9F4B1-BA6A-4216-9E59-2901ECFF40FC}"/>
              </a:ext>
            </a:extLst>
          </p:cNvPr>
          <p:cNvSpPr/>
          <p:nvPr/>
        </p:nvSpPr>
        <p:spPr>
          <a:xfrm>
            <a:off x="3980329" y="2276832"/>
            <a:ext cx="2115671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Luminosité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F73497-1597-4790-8119-8B17887CE8E9}"/>
              </a:ext>
            </a:extLst>
          </p:cNvPr>
          <p:cNvCxnSpPr>
            <a:cxnSpLocks/>
          </p:cNvCxnSpPr>
          <p:nvPr/>
        </p:nvCxnSpPr>
        <p:spPr>
          <a:xfrm flipH="1">
            <a:off x="6683189" y="2507664"/>
            <a:ext cx="3710641" cy="0"/>
          </a:xfrm>
          <a:prstGeom prst="line">
            <a:avLst/>
          </a:prstGeom>
          <a:ln w="314325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3CD28C-941A-4B75-87CD-BA4445AF0B60}"/>
              </a:ext>
            </a:extLst>
          </p:cNvPr>
          <p:cNvCxnSpPr>
            <a:cxnSpLocks/>
          </p:cNvCxnSpPr>
          <p:nvPr/>
        </p:nvCxnSpPr>
        <p:spPr>
          <a:xfrm>
            <a:off x="7076890" y="2204331"/>
            <a:ext cx="0" cy="552333"/>
          </a:xfrm>
          <a:prstGeom prst="line">
            <a:avLst/>
          </a:prstGeom>
          <a:ln w="19050" cap="sq" cmpd="sng">
            <a:solidFill>
              <a:schemeClr val="bg1"/>
            </a:solidFill>
            <a:round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3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guichard</dc:creator>
  <cp:lastModifiedBy>jonathan guichard</cp:lastModifiedBy>
  <cp:revision>15</cp:revision>
  <dcterms:created xsi:type="dcterms:W3CDTF">2020-05-07T22:41:16Z</dcterms:created>
  <dcterms:modified xsi:type="dcterms:W3CDTF">2020-05-08T21:23:32Z</dcterms:modified>
</cp:coreProperties>
</file>