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6EFF4F-E656-4B5B-945C-7EAECFD47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F95385-8582-4848-A25C-09BDFE619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20CC3B-05C3-454A-A5A6-0219660D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62AF-E666-49BD-A17B-EB614D24DB12}" type="datetimeFigureOut">
              <a:rPr lang="ru-UA" smtClean="0"/>
              <a:t>21.02.2022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DFF62A-B64C-4017-8C4B-A32E70CD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96AC67-9BEC-407D-BD36-D37ADAEFB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D159-1E6C-4C92-9C7B-1DD9D0CD26B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761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DD3B5C-10BA-434D-AA60-572CB4CFA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585C921-1CD3-4079-9396-7D52C1F22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97DDD7-B344-46CB-93A6-2076F48A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62AF-E666-49BD-A17B-EB614D24DB12}" type="datetimeFigureOut">
              <a:rPr lang="ru-UA" smtClean="0"/>
              <a:t>21.02.2022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A1C2D2-B910-4AFF-B02F-1E8B97DC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88B960-4201-42F9-B9E2-23EA6D64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D159-1E6C-4C92-9C7B-1DD9D0CD26B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94124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4C78587-2EE1-4211-9517-A0344E16C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FE43240-12A0-48B8-993E-D97CB6C0E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537B3D-420D-4B8D-AEA4-ED48D7ED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62AF-E666-49BD-A17B-EB614D24DB12}" type="datetimeFigureOut">
              <a:rPr lang="ru-UA" smtClean="0"/>
              <a:t>21.02.2022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5946C5-8CD0-4F3E-A3FA-2A933084A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93B965-5695-4869-8E11-07264D9E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D159-1E6C-4C92-9C7B-1DD9D0CD26B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5227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1CE90-9915-4357-AE51-7351F822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C59D13-8FE5-4976-B6D4-18593EEA7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D0F27E-AF0C-482A-96F8-2ADAA83B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62AF-E666-49BD-A17B-EB614D24DB12}" type="datetimeFigureOut">
              <a:rPr lang="ru-UA" smtClean="0"/>
              <a:t>21.02.2022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B71E32-CADF-4059-AD2B-028FF6A0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FBBAFD-8B25-4C2C-9627-812F74B4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D159-1E6C-4C92-9C7B-1DD9D0CD26B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64985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88E7E9-3311-4ABC-8DF5-5CAF6EA4A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61CF60-3520-4217-8403-B123CAF7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4AB840-BE93-42AA-BB7D-DC9434F61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62AF-E666-49BD-A17B-EB614D24DB12}" type="datetimeFigureOut">
              <a:rPr lang="ru-UA" smtClean="0"/>
              <a:t>21.02.2022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C65F29-FDE0-4B36-83A6-E3A6BFD1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86B35F-5EB0-4B9E-9204-148F1E93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D159-1E6C-4C92-9C7B-1DD9D0CD26B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5599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E4766-08B7-4810-A093-F9DAF18E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08163A-5CF1-419F-A625-58CB82653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AA7273-90E2-4CD6-8EB5-2E35A5EA0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0F106B-4CEB-405A-8AD7-7611AC3F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62AF-E666-49BD-A17B-EB614D24DB12}" type="datetimeFigureOut">
              <a:rPr lang="ru-UA" smtClean="0"/>
              <a:t>21.02.2022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5FD95E-6840-4336-949C-10E34C2F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8F65ED-2978-4B03-8FF2-98F874D2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D159-1E6C-4C92-9C7B-1DD9D0CD26B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0450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943E7-1351-4661-9023-357459C6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732CDC-F29F-437F-970D-7C2718E81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D88093-7630-44D8-9145-3FA6F5CB6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EEB0E0A-D421-4220-A12D-45373FEF8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BD57787-68C9-46C5-AFC5-BA954891B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2C5885C-430D-46BB-9924-01D990ECA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62AF-E666-49BD-A17B-EB614D24DB12}" type="datetimeFigureOut">
              <a:rPr lang="ru-UA" smtClean="0"/>
              <a:t>21.02.2022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1FFE8F-97AD-44EA-AE44-B1E57A5CA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D481741-2016-4224-82F7-D8D5BD80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D159-1E6C-4C92-9C7B-1DD9D0CD26B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2660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75CC6-CA4C-46AD-BBE5-A932F76C0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E628D5D-F2E2-46FC-BDFD-D770E1A74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62AF-E666-49BD-A17B-EB614D24DB12}" type="datetimeFigureOut">
              <a:rPr lang="ru-UA" smtClean="0"/>
              <a:t>21.02.2022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2BDCC8A-D95A-4E38-AA3C-124B8BA7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263AAA-1977-4E87-BB43-7B18D9658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D159-1E6C-4C92-9C7B-1DD9D0CD26B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74254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931AF0B-E00E-41D0-BC29-3D4D06821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62AF-E666-49BD-A17B-EB614D24DB12}" type="datetimeFigureOut">
              <a:rPr lang="ru-UA" smtClean="0"/>
              <a:t>21.02.2022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56C6541-9819-472C-B40D-A591BFF7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CB7D91-2A88-4196-87A9-5E1A00CE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D159-1E6C-4C92-9C7B-1DD9D0CD26B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365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EF8EDA-B10A-4656-87DC-98A158F1C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BCC7F9-1234-48CA-8555-7418F9FF1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77F8FD-750D-46FB-A2B1-2C58DDCAF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ACD133-1FE6-4AEA-A89F-0B2BEAD0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62AF-E666-49BD-A17B-EB614D24DB12}" type="datetimeFigureOut">
              <a:rPr lang="ru-UA" smtClean="0"/>
              <a:t>21.02.2022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F5944E-1E1A-440E-A7B5-99A043D29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611C33-F509-4A62-8C03-32BC6AA6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D159-1E6C-4C92-9C7B-1DD9D0CD26B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8398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0167CE-00C9-4E26-9427-1276C397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EC2A2FF-E8E1-42B8-BC32-6B25DC842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5A1073-BBB7-4C5F-8F1C-623AF0282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DEFE08-9CE4-4638-AD76-CD863C2E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62AF-E666-49BD-A17B-EB614D24DB12}" type="datetimeFigureOut">
              <a:rPr lang="ru-UA" smtClean="0"/>
              <a:t>21.02.2022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8A34CF-A498-4CD6-8D47-7D3293A2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BA40E5-0D3A-4D7C-8333-F87E718E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D159-1E6C-4C92-9C7B-1DD9D0CD26B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5148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8D5344-4A54-4599-B4DA-2379B1F0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77E827-3B02-484D-9B00-7E60D43A1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76F841-55E7-47DA-9EEA-B3C3A4DF5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462AF-E666-49BD-A17B-EB614D24DB12}" type="datetimeFigureOut">
              <a:rPr lang="ru-UA" smtClean="0"/>
              <a:t>21.02.2022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565625-7043-45B9-B134-3A99E1164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6BBD55-7AB3-42DA-B207-288FE0268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7D159-1E6C-4C92-9C7B-1DD9D0CD26B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3960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FDA48-5DE6-4100-8DFE-31225F967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267DC6-93FA-4CEC-9645-08898DE808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UA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4B0F9A6-ED2E-4D47-A290-80D2B3A57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379" y="798558"/>
            <a:ext cx="9565241" cy="526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482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Ельвіра Тарасенко</dc:creator>
  <cp:lastModifiedBy>Ельвіра Тарасенко</cp:lastModifiedBy>
  <cp:revision>1</cp:revision>
  <dcterms:created xsi:type="dcterms:W3CDTF">2022-02-21T17:09:47Z</dcterms:created>
  <dcterms:modified xsi:type="dcterms:W3CDTF">2022-02-21T17:10:53Z</dcterms:modified>
</cp:coreProperties>
</file>