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904A805-0E0A-4CD9-8747-9D5D3963F8FB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3BD5D02-AE34-4AD9-A832-8AA501ACD335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851648" cy="3124944"/>
          </a:xfrm>
        </p:spPr>
        <p:txBody>
          <a:bodyPr>
            <a:normAutofit/>
          </a:bodyPr>
          <a:lstStyle/>
          <a:p>
            <a:r>
              <a:rPr lang="es-PE" dirty="0"/>
              <a:t>SISTEMA WEB PARA GESTIÓN DE UNA EMPRESA COURIER TRANSPORTES VELOZ</a:t>
            </a:r>
            <a:r>
              <a:rPr lang="es-PE" dirty="0" smtClean="0">
                <a:effectLst/>
              </a:rPr>
              <a:t/>
            </a:r>
            <a:br>
              <a:rPr lang="es-PE" dirty="0" smtClean="0">
                <a:effectLst/>
              </a:rPr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71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La empresa Transportes Veloz dedicada al rubro de envíos de encomiendas, desea expandirse y  posicionarse en el mercado, desea una implementación una aplicación, poder  sistematizar el área de logística y mejorar la atención al cliente. </a:t>
            </a:r>
          </a:p>
          <a:p>
            <a:pPr algn="just"/>
            <a:r>
              <a:rPr lang="es-PE" dirty="0"/>
              <a:t>Por lo cual la empresa de Transporte Veloz implementara un sistema web a través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Planteamiento del Problema</a:t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621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1772816"/>
            <a:ext cx="7660373" cy="4713387"/>
          </a:xfrm>
        </p:spPr>
        <p:txBody>
          <a:bodyPr>
            <a:normAutofit/>
          </a:bodyPr>
          <a:lstStyle/>
          <a:p>
            <a:pPr marL="627063" lvl="2" indent="0">
              <a:buNone/>
            </a:pPr>
            <a:endParaRPr lang="es-ES" sz="2400" b="1" dirty="0"/>
          </a:p>
          <a:p>
            <a:pPr marL="627063" lvl="2" indent="0">
              <a:buNone/>
            </a:pPr>
            <a:r>
              <a:rPr lang="es-ES" sz="2400" b="1" dirty="0" smtClean="0"/>
              <a:t>Objetivo </a:t>
            </a:r>
            <a:r>
              <a:rPr lang="es-ES" sz="2400" b="1" dirty="0"/>
              <a:t>General</a:t>
            </a:r>
            <a:endParaRPr lang="es-PE" sz="2400" dirty="0"/>
          </a:p>
          <a:p>
            <a:pPr lvl="1"/>
            <a:r>
              <a:rPr lang="es-ES" dirty="0"/>
              <a:t>Generar un sistema web  para la gestión de una empresa Courier Transportes </a:t>
            </a:r>
            <a:r>
              <a:rPr lang="es-ES" dirty="0" smtClean="0"/>
              <a:t>Veloz.</a:t>
            </a:r>
            <a:endParaRPr lang="es-PE" dirty="0" smtClean="0"/>
          </a:p>
          <a:p>
            <a:pPr marL="0" indent="0">
              <a:buNone/>
            </a:pPr>
            <a:r>
              <a:rPr lang="es-ES" b="1" dirty="0" smtClean="0"/>
              <a:t>Objetivos </a:t>
            </a:r>
            <a:r>
              <a:rPr lang="es-ES" b="1" dirty="0"/>
              <a:t>Específicos</a:t>
            </a:r>
            <a:endParaRPr lang="es-PE" dirty="0"/>
          </a:p>
          <a:p>
            <a:pPr lvl="1"/>
            <a:r>
              <a:rPr lang="es-ES" dirty="0"/>
              <a:t>Elaborar un sistema de procesos para envió de paquetes</a:t>
            </a:r>
            <a:endParaRPr lang="es-PE" dirty="0"/>
          </a:p>
          <a:p>
            <a:pPr lvl="1"/>
            <a:r>
              <a:rPr lang="es-ES" dirty="0"/>
              <a:t>Implementar el rastreo de los paquetes de envió</a:t>
            </a:r>
            <a:endParaRPr lang="es-PE" dirty="0"/>
          </a:p>
          <a:p>
            <a:pPr lvl="1"/>
            <a:r>
              <a:rPr lang="es-ES" dirty="0"/>
              <a:t>Obtener reportes estadísticos para la toma de decisiones</a:t>
            </a:r>
            <a:endParaRPr lang="es-PE" dirty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98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435334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Alcance</a:t>
            </a:r>
            <a:r>
              <a:rPr lang="es-ES" dirty="0"/>
              <a:t>: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Solo </a:t>
            </a:r>
            <a:r>
              <a:rPr lang="es-ES" dirty="0"/>
              <a:t>vamos a trabajar con  cuatro áreas que son, área de logística, área comercial, área de administración y la consulta web.</a:t>
            </a:r>
            <a:endParaRPr lang="es-PE" dirty="0"/>
          </a:p>
          <a:p>
            <a:pPr marL="0" indent="0">
              <a:buNone/>
            </a:pPr>
            <a:r>
              <a:rPr lang="es-ES" dirty="0" smtClean="0"/>
              <a:t> Sistema </a:t>
            </a:r>
            <a:r>
              <a:rPr lang="es-ES" dirty="0"/>
              <a:t>va generar reportes solicitados por el  </a:t>
            </a:r>
            <a:r>
              <a:rPr lang="es-ES" dirty="0" smtClean="0"/>
              <a:t>   administrador</a:t>
            </a:r>
            <a:r>
              <a:rPr lang="es-ES" dirty="0"/>
              <a:t>.</a:t>
            </a:r>
            <a:endParaRPr lang="es-PE" dirty="0"/>
          </a:p>
          <a:p>
            <a:pPr marL="0" indent="0">
              <a:buNone/>
            </a:pPr>
            <a:r>
              <a:rPr lang="es-ES" b="1" dirty="0"/>
              <a:t>Limitaciones</a:t>
            </a:r>
            <a:endParaRPr lang="es-PE" dirty="0"/>
          </a:p>
          <a:p>
            <a:r>
              <a:rPr lang="es-PE" dirty="0" smtClean="0"/>
              <a:t>No se hará la parte contable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Alcance y Limitaciones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604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dirty="0"/>
              <a:t>El sistema permitirá el mantenimiento de los usuarios</a:t>
            </a:r>
            <a:endParaRPr lang="es-PE" dirty="0"/>
          </a:p>
          <a:p>
            <a:pPr lvl="0"/>
            <a:r>
              <a:rPr lang="es-ES" dirty="0"/>
              <a:t>El sistema permitirá el registro de paquetes a través  de un </a:t>
            </a:r>
            <a:r>
              <a:rPr lang="es-ES" dirty="0" err="1"/>
              <a:t>kardex</a:t>
            </a:r>
            <a:r>
              <a:rPr lang="es-ES" dirty="0"/>
              <a:t>..</a:t>
            </a:r>
            <a:endParaRPr lang="es-PE" dirty="0"/>
          </a:p>
          <a:p>
            <a:pPr lvl="0"/>
            <a:r>
              <a:rPr lang="es-ES" dirty="0"/>
              <a:t>El sistema permitirá manejar guía de remisión por destino de salida del paquete.</a:t>
            </a:r>
            <a:endParaRPr lang="es-PE" dirty="0"/>
          </a:p>
          <a:p>
            <a:pPr lvl="0"/>
            <a:r>
              <a:rPr lang="es-ES" dirty="0"/>
              <a:t>El sistema permitirá el registró y actualización de los clientes, usuarios.</a:t>
            </a:r>
            <a:endParaRPr lang="es-PE" dirty="0"/>
          </a:p>
          <a:p>
            <a:pPr lvl="0"/>
            <a:r>
              <a:rPr lang="es-ES" dirty="0"/>
              <a:t>El sistema permitirá obtener reportes por boleta, factura y un reporte anual.</a:t>
            </a:r>
            <a:endParaRPr lang="es-PE" dirty="0"/>
          </a:p>
          <a:p>
            <a:pPr lvl="0"/>
            <a:r>
              <a:rPr lang="es-ES" dirty="0"/>
              <a:t>El sistema permitirá la consulta de estado del paquete</a:t>
            </a:r>
            <a:endParaRPr lang="es-PE" dirty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Funcionales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90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980728"/>
            <a:ext cx="7408333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sz="2800" b="1" dirty="0" smtClean="0"/>
              <a:t>PROGRAMAS A UTILIZAR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STARUML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REM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VISUAL STUDIO</a:t>
            </a: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SQL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BOOSTRAP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HTML Y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SERVIDOR IIS</a:t>
            </a:r>
            <a:endParaRPr lang="es-PE" dirty="0"/>
          </a:p>
          <a:p>
            <a:pPr marL="0" indent="0">
              <a:buNone/>
            </a:pPr>
            <a:r>
              <a:rPr lang="es-PE" b="1" dirty="0" smtClean="0"/>
              <a:t>METOLOGIA: </a:t>
            </a:r>
            <a:r>
              <a:rPr lang="es-PE" dirty="0" smtClean="0"/>
              <a:t>Cascada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001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Módulo de administración: </a:t>
            </a:r>
            <a:r>
              <a:rPr lang="es-ES" dirty="0" smtClean="0"/>
              <a:t>permisos </a:t>
            </a:r>
            <a:r>
              <a:rPr lang="es-ES" dirty="0"/>
              <a:t>a usuarios</a:t>
            </a:r>
            <a:endParaRPr lang="es-PE" dirty="0"/>
          </a:p>
          <a:p>
            <a:pPr lvl="0"/>
            <a:r>
              <a:rPr lang="es-ES" dirty="0"/>
              <a:t>Módulo de </a:t>
            </a:r>
            <a:r>
              <a:rPr lang="es-ES" dirty="0" smtClean="0"/>
              <a:t>documentos</a:t>
            </a:r>
          </a:p>
          <a:p>
            <a:pPr lvl="0"/>
            <a:r>
              <a:rPr lang="es-ES" dirty="0" smtClean="0"/>
              <a:t>Módulo </a:t>
            </a:r>
            <a:r>
              <a:rPr lang="es-ES" dirty="0"/>
              <a:t>de </a:t>
            </a:r>
            <a:r>
              <a:rPr lang="es-ES" dirty="0" smtClean="0"/>
              <a:t>reportes</a:t>
            </a:r>
          </a:p>
          <a:p>
            <a:pPr lvl="0"/>
            <a:r>
              <a:rPr lang="es-ES" dirty="0" smtClean="0"/>
              <a:t>Módulo </a:t>
            </a:r>
            <a:r>
              <a:rPr lang="es-ES" dirty="0"/>
              <a:t>de </a:t>
            </a:r>
            <a:r>
              <a:rPr lang="es-ES" dirty="0" smtClean="0"/>
              <a:t>Almacén</a:t>
            </a:r>
          </a:p>
          <a:p>
            <a:pPr lvl="0"/>
            <a:r>
              <a:rPr lang="es-ES" dirty="0" smtClean="0"/>
              <a:t>Consulta web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634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</TotalTime>
  <Words>267</Words>
  <Application>Microsoft Office PowerPoint</Application>
  <PresentationFormat>Presentación en pantalla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SISTEMA WEB PARA GESTIÓN DE UNA EMPRESA COURIER TRANSPORTES VELOZ </vt:lpstr>
      <vt:lpstr>Planteamiento del Problema </vt:lpstr>
      <vt:lpstr>Objetivos</vt:lpstr>
      <vt:lpstr>Alcance y Limitaciones</vt:lpstr>
      <vt:lpstr>Requerimientos Funcionales</vt:lpstr>
      <vt:lpstr>Presentación de PowerPoint</vt:lpstr>
      <vt:lpstr>PROPUESTA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PARA GESTIÓN DE UNA EMPRESA COURIER TRANSPORTES VELOZ</dc:title>
  <dc:creator>User</dc:creator>
  <cp:lastModifiedBy>User</cp:lastModifiedBy>
  <cp:revision>5</cp:revision>
  <dcterms:created xsi:type="dcterms:W3CDTF">2017-07-16T03:11:52Z</dcterms:created>
  <dcterms:modified xsi:type="dcterms:W3CDTF">2017-07-23T02:18:58Z</dcterms:modified>
</cp:coreProperties>
</file>