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8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53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9170-C87D-4580-A31A-CEC90F3ACB88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C42F-9CC2-47CA-AC20-47692414F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8" y="98834"/>
            <a:ext cx="10818884" cy="67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0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371048"/>
            <a:ext cx="11698333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342469"/>
            <a:ext cx="1203175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49" y="227490"/>
            <a:ext cx="5199726" cy="69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04" y="173562"/>
            <a:ext cx="6948007" cy="65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9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4</cp:revision>
  <dcterms:created xsi:type="dcterms:W3CDTF">2023-10-30T17:54:57Z</dcterms:created>
  <dcterms:modified xsi:type="dcterms:W3CDTF">2023-10-30T18:23:03Z</dcterms:modified>
</cp:coreProperties>
</file>