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C0C1-7400-4E10-9BF9-664C7A5177D7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81D97-565D-4D8C-8D74-D38A7EC2D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BE59-6BA9-4D3A-B975-44555BF412E2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2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C5AE-B01A-486B-849F-0CE4640D9C87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A6D1-E05B-450C-9265-835C8556F29D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67F8-F18E-47CA-87C3-2B78BBA9FEF1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40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96C9-2A52-4E33-9ED1-B323419EA8B0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DBFC-BF16-481A-B0B6-861A79734ABA}" type="datetime1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7202-CABE-40C0-B6D1-9F38FD076D1E}" type="datetime1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44AD-38AA-4D3B-AB91-080402C916D2}" type="datetime1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4F6D-DA38-4966-A4F6-05ABBF875627}" type="datetime1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D02-84EA-4B69-8616-FC5A773BAE52}" type="datetime1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D47-1308-4BDF-9972-0E7B50DB1C08}" type="datetime1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5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7F01-8D48-498A-AB50-8C04BB6999BD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Лекция 1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BC25-0843-483E-9E2A-E30850A98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box.ru/media/code/kak_rabotaet_net_i_zachem_on_nuzh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3888432"/>
          </a:xfrm>
        </p:spPr>
        <p:txBody>
          <a:bodyPr>
            <a:normAutofit/>
          </a:bodyPr>
          <a:lstStyle/>
          <a:p>
            <a:r>
              <a:rPr lang="ru-RU" dirty="0" smtClean="0"/>
              <a:t>ПМ.02 Разработка, адаптация и внедрение ПО отраслевой направленности</a:t>
            </a:r>
          </a:p>
          <a:p>
            <a:r>
              <a:rPr lang="ru-RU" dirty="0" smtClean="0"/>
              <a:t>МДК 02.01 Раздел 2</a:t>
            </a:r>
          </a:p>
          <a:p>
            <a:r>
              <a:rPr lang="ru-RU" dirty="0" smtClean="0"/>
              <a:t>Основы программирования информационного контента на ЯВУ</a:t>
            </a:r>
          </a:p>
          <a:p>
            <a:r>
              <a:rPr lang="ru-RU" dirty="0" smtClean="0"/>
              <a:t>Тимашева Эльза Ринадовна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6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35099"/>
              </p:ext>
            </p:extLst>
          </p:nvPr>
        </p:nvGraphicFramePr>
        <p:xfrm>
          <a:off x="609796" y="1124744"/>
          <a:ext cx="7924408" cy="457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818188"/>
                <a:gridCol w="2232248"/>
                <a:gridCol w="1873972"/>
              </a:tblGrid>
              <a:tr h="20544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Вид учебной работы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Объем часов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15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семестр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семестр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 anchor="ctr"/>
                </a:tc>
              </a:tr>
              <a:tr h="205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Максимальная учебная нагрузка (всего)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Обязательная аудиторная учебная нагрузка (всего)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 том числе: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лекции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</a:rPr>
                        <a:t>18 </a:t>
                      </a:r>
                      <a:r>
                        <a:rPr lang="ru-RU" sz="2000" smtClean="0">
                          <a:solidFill>
                            <a:srgbClr val="FF0000"/>
                          </a:solidFill>
                          <a:effectLst/>
                        </a:rPr>
                        <a:t>(9ПАР)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</a:rPr>
                        <a:t>32 (16ПАР)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FF0000"/>
                          </a:solidFill>
                          <a:effectLst/>
                        </a:rPr>
                        <a:t>лабораторные занятия</a:t>
                      </a:r>
                      <a:endParaRPr lang="ru-RU" sz="20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</a:rPr>
                        <a:t>14 (7ПАР)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28</a:t>
                      </a:r>
                      <a:r>
                        <a:rPr lang="ru-RU" sz="20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 (14ПАР)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Самостоятельная работа обучающегося (всего)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 том числе: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Консультации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  <a:tr h="205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Форма промежуточной аттестации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Зачет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зачет</a:t>
                      </a: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037" marR="66037" marT="0" marB="0"/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73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Язык C# и платформа .</a:t>
            </a:r>
            <a:r>
              <a:rPr lang="ru-RU" b="1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Первая </a:t>
            </a:r>
            <a:r>
              <a:rPr lang="ru-RU" dirty="0"/>
              <a:t>версия языка вышла вместе с релизом Microsoft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>
                <a:hlinkClick r:id="rId2"/>
              </a:rPr>
              <a:t>.NET</a:t>
            </a:r>
            <a:r>
              <a:rPr lang="ru-RU" dirty="0"/>
              <a:t> в феврале 2002 года. Текущей версией языка является версия C# </a:t>
            </a:r>
            <a:r>
              <a:rPr lang="en-US" dirty="0" smtClean="0"/>
              <a:t>10</a:t>
            </a:r>
            <a:r>
              <a:rPr lang="ru-RU" dirty="0" smtClean="0"/>
              <a:t>.0</a:t>
            </a:r>
            <a:r>
              <a:rPr lang="ru-RU" dirty="0"/>
              <a:t>, которая вышла в </a:t>
            </a:r>
            <a:r>
              <a:rPr lang="ru-RU" dirty="0" smtClean="0"/>
              <a:t>ноябре 2021 </a:t>
            </a:r>
            <a:r>
              <a:rPr lang="ru-RU" dirty="0"/>
              <a:t>года вместе с релизом .NET </a:t>
            </a:r>
            <a:r>
              <a:rPr lang="ru-RU" dirty="0" smtClean="0"/>
              <a:t>6.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C</a:t>
            </a:r>
            <a:r>
              <a:rPr lang="ru-RU" dirty="0"/>
              <a:t># является языком с Си-подобным синтаксисом и близок в этом отношении к C++ и </a:t>
            </a:r>
            <a:r>
              <a:rPr lang="ru-RU" dirty="0" err="1"/>
              <a:t>Java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C</a:t>
            </a:r>
            <a:r>
              <a:rPr lang="ru-RU" dirty="0"/>
              <a:t># является объектно-ориентированным и в этом плане много перенял у </a:t>
            </a:r>
            <a:r>
              <a:rPr lang="ru-RU" dirty="0" err="1"/>
              <a:t>Java</a:t>
            </a:r>
            <a:r>
              <a:rPr lang="ru-RU" dirty="0"/>
              <a:t> и С</a:t>
            </a:r>
            <a:r>
              <a:rPr lang="ru-RU" dirty="0" smtClean="0"/>
              <a:t>++.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Роль платформы .</a:t>
            </a:r>
            <a:r>
              <a:rPr lang="en-US" b="1" dirty="0"/>
              <a:t>NET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704" y="1412776"/>
            <a:ext cx="8470776" cy="54292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Когда </a:t>
            </a:r>
            <a:r>
              <a:rPr lang="ru-RU" dirty="0"/>
              <a:t>говорят C#, нередко имеют в виду технологии платформы .NET (Windows </a:t>
            </a:r>
            <a:r>
              <a:rPr lang="ru-RU" dirty="0" err="1"/>
              <a:t>Forms</a:t>
            </a:r>
            <a:r>
              <a:rPr lang="ru-RU" dirty="0"/>
              <a:t>, WPF, ASP.NET, </a:t>
            </a:r>
            <a:r>
              <a:rPr lang="ru-RU" dirty="0" err="1"/>
              <a:t>Xamarin</a:t>
            </a:r>
            <a:r>
              <a:rPr lang="ru-RU" dirty="0"/>
              <a:t>). И, наоборот, когда говорят .NET, нередко имеют в виду C#. Однако, хотя эти понятия связаны, отождествлять их неверно. Язык C# был создан специально для работы с </a:t>
            </a:r>
            <a:r>
              <a:rPr lang="ru-RU" dirty="0" err="1"/>
              <a:t>фреймворком</a:t>
            </a:r>
            <a:r>
              <a:rPr lang="ru-RU" dirty="0"/>
              <a:t> .NET, однако само понятие .NET несколько шире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Фреймворк </a:t>
            </a:r>
            <a:r>
              <a:rPr lang="ru-RU" dirty="0"/>
              <a:t>.NET представляет мощную платформу для создания приложений. Можно выделить следующие ее основные черты:</a:t>
            </a:r>
          </a:p>
          <a:p>
            <a:pPr algn="just"/>
            <a:r>
              <a:rPr lang="ru-RU" b="1" dirty="0"/>
              <a:t>Поддержка нескольких языков</a:t>
            </a:r>
            <a:r>
              <a:rPr lang="ru-RU" dirty="0"/>
              <a:t>. Основой платформы является общеязыковая среда исполнения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 (CLR), благодаря чему .NET поддерживает несколько языков: наряду с C# это также VB.NET, C++, F#, а также различные диалекты других языков, привязанные к .NET, например, Delphi.NET. При компиляции код на любом из этих языков компилируется в сборку на общем языке CIL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Intermediate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своего рода ассемблер платформы .NET. Поэтому мы можем сделать отдельные модули одного приложения на отдельных языках.</a:t>
            </a:r>
          </a:p>
          <a:p>
            <a:pPr algn="just"/>
            <a:r>
              <a:rPr lang="ru-RU" b="1" dirty="0"/>
              <a:t>Кроссплатформенность</a:t>
            </a:r>
            <a:r>
              <a:rPr lang="ru-RU" dirty="0"/>
              <a:t>. .NET является переносимой платформой (с некоторыми ограничениями). Например, последняя версия платформы на данный момент .NET </a:t>
            </a:r>
            <a:r>
              <a:rPr lang="ru-RU" dirty="0" err="1"/>
              <a:t>Core</a:t>
            </a:r>
            <a:r>
              <a:rPr lang="ru-RU" dirty="0"/>
              <a:t> поддерживается на большинстве современных ОС Windows,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. Используя различные технологии на платформе .NET, можно разрабатывать приложения на языке C# для самых разных платформ - Windows,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, Android, </a:t>
            </a:r>
            <a:r>
              <a:rPr lang="ru-RU" dirty="0" err="1"/>
              <a:t>iOS</a:t>
            </a:r>
            <a:r>
              <a:rPr lang="ru-RU" dirty="0"/>
              <a:t>, </a:t>
            </a:r>
            <a:r>
              <a:rPr lang="ru-RU" dirty="0" err="1"/>
              <a:t>Tizen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Роль платформы .</a:t>
            </a:r>
            <a:r>
              <a:rPr lang="en-US" b="1" dirty="0"/>
              <a:t>NET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704" y="1412776"/>
            <a:ext cx="8470776" cy="518457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b="1" dirty="0" smtClean="0"/>
              <a:t>Мощная </a:t>
            </a:r>
            <a:r>
              <a:rPr lang="ru-RU" b="1" dirty="0"/>
              <a:t>библиотека классов</a:t>
            </a:r>
            <a:r>
              <a:rPr lang="ru-RU" dirty="0"/>
              <a:t>. .NET представляет единую для всех поддерживаемых языков библиотеку классов. И какое бы приложение мы не собирались писать на C# - текстовый редактор, чат или сложный веб-сайт - так или иначе мы задействуем библиотеку классов .NET.</a:t>
            </a:r>
          </a:p>
          <a:p>
            <a:pPr algn="just"/>
            <a:r>
              <a:rPr lang="ru-RU" b="1" dirty="0"/>
              <a:t>Разнообразие технологий</a:t>
            </a:r>
            <a:r>
              <a:rPr lang="ru-RU" dirty="0"/>
              <a:t>. Общеязыковая среда исполнения CLR и базовая библиотека классов являются основой для целого стека технологий, которые разработчики могут задействовать при построении тех или иных приложений. Например, для работы с базами данных в этом стеке технологий предназначена технология ADO.NET 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Core</a:t>
            </a:r>
            <a:r>
              <a:rPr lang="ru-RU" dirty="0"/>
              <a:t>. Для построения графических приложений с богатым насыщенным интерфейсом - технология WPF и UWP, для создания более простых графических приложений - Windows </a:t>
            </a:r>
            <a:r>
              <a:rPr lang="ru-RU" dirty="0" err="1"/>
              <a:t>Forms</a:t>
            </a:r>
            <a:r>
              <a:rPr lang="ru-RU" dirty="0"/>
              <a:t>. Для разработки мобильных приложений - </a:t>
            </a:r>
            <a:r>
              <a:rPr lang="ru-RU" dirty="0" err="1"/>
              <a:t>Xamarin</a:t>
            </a:r>
            <a:r>
              <a:rPr lang="ru-RU" dirty="0"/>
              <a:t>. Для создания веб-сайтов - ASP.NET и т.д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	Также </a:t>
            </a:r>
            <a:r>
              <a:rPr lang="ru-RU" dirty="0"/>
              <a:t>еще следует отметить такую особенность языка C# и </a:t>
            </a:r>
            <a:r>
              <a:rPr lang="ru-RU" dirty="0" err="1"/>
              <a:t>фреймворка</a:t>
            </a:r>
            <a:r>
              <a:rPr lang="ru-RU" dirty="0"/>
              <a:t> .NET, как автоматическая сборка мусора. А это значит, что нам в большинстве случаев не придется, в отличие от С++, заботиться об освобождении памяти. Вышеупомянутая общеязыковая среда CLR сама вызовет сборщик мусора и очистит память.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88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.NET Framework и .NET Core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704" y="1412776"/>
            <a:ext cx="8470776" cy="5184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.</a:t>
            </a:r>
            <a:r>
              <a:rPr lang="ru-RU" dirty="0"/>
              <a:t>NET долгое время развивался </a:t>
            </a:r>
            <a:r>
              <a:rPr lang="ru-RU" dirty="0" smtClean="0"/>
              <a:t>преимущественно </a:t>
            </a:r>
            <a:r>
              <a:rPr lang="ru-RU" dirty="0"/>
              <a:t>как платформа для Windows под названием .NET </a:t>
            </a:r>
            <a:r>
              <a:rPr lang="ru-RU" dirty="0" err="1"/>
              <a:t>Framework</a:t>
            </a:r>
            <a:r>
              <a:rPr lang="ru-RU" dirty="0"/>
              <a:t>. В 2019 </a:t>
            </a:r>
            <a:r>
              <a:rPr lang="ru-RU" dirty="0" smtClean="0"/>
              <a:t>вышла </a:t>
            </a:r>
            <a:r>
              <a:rPr lang="ru-RU" dirty="0"/>
              <a:t>последняя версия этой платформы - .NET </a:t>
            </a:r>
            <a:r>
              <a:rPr lang="ru-RU" dirty="0" err="1"/>
              <a:t>Framework</a:t>
            </a:r>
            <a:r>
              <a:rPr lang="ru-RU" dirty="0"/>
              <a:t> 4.8. Она больше не </a:t>
            </a:r>
            <a:r>
              <a:rPr lang="ru-RU" dirty="0" smtClean="0"/>
              <a:t>развивается.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С </a:t>
            </a:r>
            <a:r>
              <a:rPr lang="ru-RU" dirty="0"/>
              <a:t>2014 Microsoft стал развивать альтернативную платформу - .NET </a:t>
            </a:r>
            <a:r>
              <a:rPr lang="ru-RU" dirty="0" err="1"/>
              <a:t>Core</a:t>
            </a:r>
            <a:r>
              <a:rPr lang="ru-RU" dirty="0"/>
              <a:t>, которая уже предназначалась для разных платформ и должна была вобрать в себя все возможности устаревшего .NET </a:t>
            </a:r>
            <a:r>
              <a:rPr lang="ru-RU" dirty="0" err="1"/>
              <a:t>Framework</a:t>
            </a:r>
            <a:r>
              <a:rPr lang="ru-RU" dirty="0"/>
              <a:t> и добавить новую функциональность. Поэтому следует различать .NET </a:t>
            </a:r>
            <a:r>
              <a:rPr lang="ru-RU" dirty="0" err="1"/>
              <a:t>Framework</a:t>
            </a:r>
            <a:r>
              <a:rPr lang="ru-RU" dirty="0"/>
              <a:t>, который предназначен преимущественно для Windows, и </a:t>
            </a:r>
            <a:r>
              <a:rPr lang="ru-RU" dirty="0" smtClean="0"/>
              <a:t>кроссплатформенный </a:t>
            </a:r>
            <a:r>
              <a:rPr lang="ru-RU" dirty="0"/>
              <a:t>.NET </a:t>
            </a:r>
            <a:r>
              <a:rPr lang="ru-RU" dirty="0" err="1"/>
              <a:t>Core</a:t>
            </a:r>
            <a:r>
              <a:rPr lang="ru-RU" dirty="0"/>
              <a:t>. </a:t>
            </a:r>
          </a:p>
          <a:p>
            <a:pPr marL="0" indent="0" algn="just">
              <a:buNone/>
            </a:pPr>
            <a:r>
              <a:rPr lang="ru-RU" dirty="0" smtClean="0"/>
              <a:t>	Также </a:t>
            </a:r>
            <a:r>
              <a:rPr lang="ru-RU" dirty="0"/>
              <a:t>стоит упомянуть о платформе </a:t>
            </a:r>
            <a:r>
              <a:rPr lang="ru-RU" dirty="0" err="1"/>
              <a:t>Mono</a:t>
            </a:r>
            <a:r>
              <a:rPr lang="ru-RU" dirty="0"/>
              <a:t>, которая была создана еще в 2004 году и представляла </a:t>
            </a:r>
            <a:r>
              <a:rPr lang="ru-RU" dirty="0" err="1"/>
              <a:t>опенсорс</a:t>
            </a:r>
            <a:r>
              <a:rPr lang="ru-RU" dirty="0"/>
              <a:t>-версию платформы .NET </a:t>
            </a:r>
            <a:r>
              <a:rPr lang="ru-RU" dirty="0" err="1"/>
              <a:t>Framework</a:t>
            </a:r>
            <a:r>
              <a:rPr lang="ru-RU" dirty="0"/>
              <a:t> для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MacOS</a:t>
            </a:r>
            <a:r>
              <a:rPr lang="ru-RU" dirty="0"/>
              <a:t>. Используя </a:t>
            </a:r>
            <a:r>
              <a:rPr lang="ru-RU" dirty="0" err="1"/>
              <a:t>Mono</a:t>
            </a:r>
            <a:r>
              <a:rPr lang="ru-RU" dirty="0"/>
              <a:t>, можно было создавать </a:t>
            </a:r>
            <a:r>
              <a:rPr lang="ru-RU" dirty="0" smtClean="0"/>
              <a:t>кроссплатформенные </a:t>
            </a:r>
            <a:r>
              <a:rPr lang="ru-RU" dirty="0"/>
              <a:t>приложения на C#.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JIT-</a:t>
            </a:r>
            <a:r>
              <a:rPr lang="ru-RU" b="1" dirty="0"/>
              <a:t>компиляция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704" y="1412776"/>
            <a:ext cx="8470776" cy="5184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Код </a:t>
            </a:r>
            <a:r>
              <a:rPr lang="ru-RU" dirty="0"/>
              <a:t>на C# компилируется в приложения или сборки с расширениями </a:t>
            </a:r>
            <a:r>
              <a:rPr lang="ru-RU" dirty="0" err="1"/>
              <a:t>exe</a:t>
            </a:r>
            <a:r>
              <a:rPr lang="ru-RU" dirty="0"/>
              <a:t> или </a:t>
            </a:r>
            <a:r>
              <a:rPr lang="ru-RU" dirty="0" err="1"/>
              <a:t>dll</a:t>
            </a:r>
            <a:r>
              <a:rPr lang="ru-RU" dirty="0"/>
              <a:t> на языке </a:t>
            </a:r>
            <a:r>
              <a:rPr lang="ru-RU" dirty="0" smtClean="0"/>
              <a:t>CIL </a:t>
            </a:r>
            <a:r>
              <a:rPr lang="en-US" dirty="0"/>
              <a:t>(Common Intermediate Language) - </a:t>
            </a:r>
            <a:r>
              <a:rPr lang="ru-RU" dirty="0"/>
              <a:t>своего рода ассемблер платформы .</a:t>
            </a:r>
            <a:r>
              <a:rPr lang="en-US" dirty="0"/>
              <a:t>NET</a:t>
            </a:r>
            <a:r>
              <a:rPr lang="ru-RU" dirty="0" smtClean="0"/>
              <a:t>. 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Далее </a:t>
            </a:r>
            <a:r>
              <a:rPr lang="ru-RU" dirty="0"/>
              <a:t>при запуске на выполнение подобного приложения происходит JIT-компиляция (</a:t>
            </a:r>
            <a:r>
              <a:rPr lang="ru-RU" dirty="0" err="1"/>
              <a:t>Just-In-Time</a:t>
            </a:r>
            <a:r>
              <a:rPr lang="ru-RU" dirty="0"/>
              <a:t>) в машинный код, который затем выполняется. При этом, поскольку </a:t>
            </a:r>
            <a:r>
              <a:rPr lang="ru-RU" dirty="0" smtClean="0"/>
              <a:t>приложение </a:t>
            </a:r>
            <a:r>
              <a:rPr lang="ru-RU" dirty="0"/>
              <a:t>может быть большим и содержать кучу инструкций, в текущий момент времени будет компилироваться лишь та часть приложения, к которой непосредственно идет обращение.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Если обратиться </a:t>
            </a:r>
            <a:r>
              <a:rPr lang="ru-RU" dirty="0"/>
              <a:t>к другой части кода, то она будет скомпилирована из CIL в машинный код. При том уже скомпилированная часть приложения сохраняется до завершения работы программы. В итоге это повышает производительность.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BC25-0843-483E-9E2A-E30850A983DD}" type="slidenum">
              <a:rPr lang="ru-RU" smtClean="0"/>
              <a:t>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171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259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Лекция 1</vt:lpstr>
      <vt:lpstr>Презентация PowerPoint</vt:lpstr>
      <vt:lpstr>Язык C# и платформа .NET</vt:lpstr>
      <vt:lpstr>Роль платформы .NET</vt:lpstr>
      <vt:lpstr>Роль платформы .NET</vt:lpstr>
      <vt:lpstr>.NET Framework и .NET Core</vt:lpstr>
      <vt:lpstr>JIT-компиляция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Эльза Тимашева</dc:creator>
  <cp:lastModifiedBy>Эльза Тимашева</cp:lastModifiedBy>
  <cp:revision>14</cp:revision>
  <dcterms:created xsi:type="dcterms:W3CDTF">2020-09-01T02:43:53Z</dcterms:created>
  <dcterms:modified xsi:type="dcterms:W3CDTF">2022-09-06T05:43:24Z</dcterms:modified>
</cp:coreProperties>
</file>