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78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299" r:id="rId15"/>
    <p:sldId id="301" r:id="rId16"/>
    <p:sldId id="302" r:id="rId17"/>
    <p:sldId id="305" r:id="rId18"/>
    <p:sldId id="306" r:id="rId19"/>
    <p:sldId id="307" r:id="rId20"/>
    <p:sldId id="308" r:id="rId21"/>
    <p:sldId id="318" r:id="rId22"/>
    <p:sldId id="319" r:id="rId23"/>
    <p:sldId id="321" r:id="rId24"/>
    <p:sldId id="320" r:id="rId25"/>
    <p:sldId id="309" r:id="rId26"/>
    <p:sldId id="322" r:id="rId27"/>
    <p:sldId id="323" r:id="rId28"/>
    <p:sldId id="324" r:id="rId29"/>
    <p:sldId id="325" r:id="rId30"/>
    <p:sldId id="315" r:id="rId31"/>
    <p:sldId id="288" r:id="rId32"/>
    <p:sldId id="326" r:id="rId33"/>
    <p:sldId id="327" r:id="rId34"/>
    <p:sldId id="329" r:id="rId35"/>
    <p:sldId id="328" r:id="rId3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677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0C1-7400-4E10-9BF9-664C7A5177D7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81D97-565D-4D8C-8D74-D38A7EC2D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127E-D360-49A6-9555-FC49AF492FEC}" type="datetime1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1516-0B3C-4408-90A3-DCD2EA2F8D58}" type="datetime1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6D1D-CD85-45A3-BB8B-1AB8AECC7B66}" type="datetime1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F3C-2C61-49E0-BF89-102BA4E34D8E}" type="datetime1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00C8-5800-4000-BCC7-E67E1125608C}" type="datetime1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25B8-7937-4281-9563-03BDD8BF5EA0}" type="datetime1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29E2-8790-4C02-A398-8D1A3E7A13A7}" type="datetime1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85A9-6232-42D5-A86B-F49CCB0944E7}" type="datetime1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4E9B-5A29-42FC-959E-403EB588F358}" type="datetime1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B262-19CC-4A8B-9D23-683F16C2A0CB}" type="datetime1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1A63-CF80-4069-8441-1EC8F7823EA6}" type="datetime1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61AD-9730-46F0-B851-E569E40659E4}" type="datetime1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81540"/>
            <a:ext cx="7772400" cy="1836204"/>
          </a:xfrm>
        </p:spPr>
        <p:txBody>
          <a:bodyPr/>
          <a:lstStyle/>
          <a:p>
            <a:r>
              <a:rPr lang="ru-RU" dirty="0" smtClean="0"/>
              <a:t>Лекция 3</a:t>
            </a:r>
            <a:br>
              <a:rPr lang="ru-RU" dirty="0" smtClean="0"/>
            </a:br>
            <a:r>
              <a:rPr lang="ru-RU" dirty="0" smtClean="0"/>
              <a:t>Работа с </a:t>
            </a:r>
            <a:r>
              <a:rPr lang="en-US" dirty="0" smtClean="0"/>
              <a:t>GIT</a:t>
            </a:r>
            <a:r>
              <a:rPr lang="ru-RU" dirty="0" smtClean="0"/>
              <a:t> - 2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2895786"/>
            <a:ext cx="7056784" cy="172819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ПМ.02 Разработка, адаптация и внедрение ПО отраслевой направленности</a:t>
            </a:r>
          </a:p>
          <a:p>
            <a:r>
              <a:rPr lang="ru-RU" sz="2000" dirty="0" smtClean="0"/>
              <a:t>МДК 02.01 Раздел 2 Основы программирования информационного контента на ЯВУ</a:t>
            </a:r>
          </a:p>
          <a:p>
            <a:pPr algn="r"/>
            <a:r>
              <a:rPr lang="ru-RU" sz="1600" dirty="0" smtClean="0"/>
              <a:t>Тимашева Эльза Ринадовна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6068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10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39502"/>
            <a:ext cx="1765336" cy="152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0811"/>
            <a:ext cx="4288525" cy="308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23478"/>
            <a:ext cx="199706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42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11</a:t>
            </a:fld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70"/>
            <a:ext cx="463196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3478"/>
            <a:ext cx="243205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57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12</a:t>
            </a:fld>
            <a:endParaRPr lang="ru-RU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43" y="135785"/>
            <a:ext cx="2099578" cy="393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156" y="135785"/>
            <a:ext cx="1882495" cy="458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5785"/>
            <a:ext cx="5361409" cy="373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4074571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новом </a:t>
            </a:r>
            <a:r>
              <a:rPr lang="ru-RU" dirty="0" err="1" smtClean="0"/>
              <a:t>репозитории</a:t>
            </a:r>
            <a:r>
              <a:rPr lang="ru-RU" dirty="0" smtClean="0"/>
              <a:t>, связанном с </a:t>
            </a:r>
            <a:r>
              <a:rPr lang="en-US" dirty="0" smtClean="0"/>
              <a:t>GitHub</a:t>
            </a:r>
            <a:r>
              <a:rPr lang="ru-RU" dirty="0" smtClean="0"/>
              <a:t>, создаем новый проект </a:t>
            </a:r>
            <a:r>
              <a:rPr lang="en-US" dirty="0" err="1" smtClean="0"/>
              <a:t>NewNotepad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4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13</a:t>
            </a:fld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76896"/>
            <a:ext cx="2985464" cy="189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280"/>
            <a:ext cx="2966605" cy="280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4279"/>
            <a:ext cx="2592288" cy="482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3478"/>
            <a:ext cx="2505381" cy="255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3075806"/>
            <a:ext cx="170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Делаем </a:t>
            </a:r>
            <a:r>
              <a:rPr lang="en-US" dirty="0" smtClean="0"/>
              <a:t>commit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10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14</a:t>
            </a:fld>
            <a:endParaRPr lang="ru-RU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3195637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79862"/>
            <a:ext cx="6316663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52"/>
          <a:stretch/>
        </p:blipFill>
        <p:spPr bwMode="auto">
          <a:xfrm>
            <a:off x="3414845" y="699542"/>
            <a:ext cx="2736304" cy="181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9872" y="123478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Делаем </a:t>
            </a:r>
            <a:r>
              <a:rPr lang="en-US" sz="1400" dirty="0" smtClean="0"/>
              <a:t>push</a:t>
            </a:r>
            <a:r>
              <a:rPr lang="ru-RU" sz="1400" dirty="0" smtClean="0"/>
              <a:t>. Опять не выходит. Поэтому запускаю командную строку. 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392194" y="987574"/>
            <a:ext cx="2623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Перешла в папку с проектом через командную строку.</a:t>
            </a:r>
            <a:endParaRPr lang="ru-RU" dirty="0"/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r>
              <a:rPr lang="ru-RU" dirty="0" smtClean="0"/>
              <a:t> выдает, что все нормально, можно пушить.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67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15</a:t>
            </a:fld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95486"/>
            <a:ext cx="481770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30498"/>
            <a:ext cx="5332528" cy="32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1" y="2139702"/>
            <a:ext cx="3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Делаю </a:t>
            </a:r>
            <a:r>
              <a:rPr lang="en-US" b="1" dirty="0" smtClean="0"/>
              <a:t>push</a:t>
            </a:r>
            <a:r>
              <a:rPr lang="ru-RU" b="1" dirty="0" smtClean="0"/>
              <a:t> (через командную строку). Вы делаете через </a:t>
            </a:r>
            <a:r>
              <a:rPr lang="en-US" b="1" dirty="0" smtClean="0"/>
              <a:t>VS.</a:t>
            </a:r>
            <a:endParaRPr lang="ru-RU" b="1" dirty="0" smtClean="0"/>
          </a:p>
          <a:p>
            <a:r>
              <a:rPr lang="ru-RU" dirty="0" smtClean="0"/>
              <a:t>Проверяем содержимое папки на </a:t>
            </a:r>
            <a:r>
              <a:rPr lang="ru-RU" dirty="0" err="1" smtClean="0"/>
              <a:t>гитхабе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В дальнейшем я буду делать </a:t>
            </a:r>
            <a:r>
              <a:rPr lang="ru-RU" b="1" dirty="0" err="1" smtClean="0"/>
              <a:t>пуш</a:t>
            </a:r>
            <a:r>
              <a:rPr lang="ru-RU" b="1" dirty="0" smtClean="0"/>
              <a:t> только через командную строку, т.к. средствами </a:t>
            </a:r>
            <a:r>
              <a:rPr lang="en-US" b="1" dirty="0" smtClean="0"/>
              <a:t>VS</a:t>
            </a:r>
            <a:r>
              <a:rPr lang="ru-RU" b="1" dirty="0" smtClean="0"/>
              <a:t> не получается.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6081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67544" y="90996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Меняем цвет и размер форм</a:t>
            </a:r>
            <a:r>
              <a:rPr lang="ru-RU" dirty="0"/>
              <a:t>ы</a:t>
            </a:r>
            <a:r>
              <a:rPr lang="ru-RU" dirty="0" smtClean="0"/>
              <a:t>. </a:t>
            </a:r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Делаем </a:t>
            </a:r>
            <a:r>
              <a:rPr lang="en-US" dirty="0" smtClean="0"/>
              <a:t>commit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" y="552661"/>
            <a:ext cx="4807089" cy="189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14326"/>
            <a:ext cx="35623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50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496" y="483364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Поменяем цвет формы на зеленый,</a:t>
            </a:r>
          </a:p>
          <a:p>
            <a:r>
              <a:rPr lang="ru-RU" sz="1400" dirty="0" smtClean="0"/>
              <a:t>Удалим кнопку закрыть.</a:t>
            </a:r>
          </a:p>
          <a:p>
            <a:r>
              <a:rPr lang="ru-RU" sz="1400" dirty="0" smtClean="0"/>
              <a:t>Сделаем </a:t>
            </a:r>
            <a:r>
              <a:rPr lang="ru-RU" sz="1400" dirty="0" err="1" smtClean="0"/>
              <a:t>коммит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06" y="1995686"/>
            <a:ext cx="2539562" cy="289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25006" y="699542"/>
            <a:ext cx="57114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Для того, чтобы выполнить </a:t>
            </a:r>
            <a:r>
              <a:rPr lang="ru-RU" sz="1400" b="1" dirty="0" smtClean="0">
                <a:solidFill>
                  <a:srgbClr val="FF0000"/>
                </a:solidFill>
              </a:rPr>
              <a:t>отмену</a:t>
            </a:r>
            <a:r>
              <a:rPr lang="ru-RU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smtClean="0"/>
              <a:t>действия последнего (</a:t>
            </a:r>
            <a:r>
              <a:rPr lang="ru-RU" sz="1400" b="1" dirty="0" smtClean="0"/>
              <a:t>например</a:t>
            </a:r>
            <a:r>
              <a:rPr lang="ru-RU" sz="1400" dirty="0" smtClean="0"/>
              <a:t>) </a:t>
            </a:r>
            <a:r>
              <a:rPr lang="ru-RU" sz="1400" dirty="0" err="1" smtClean="0"/>
              <a:t>коммита</a:t>
            </a:r>
            <a:r>
              <a:rPr lang="ru-RU" sz="1400" dirty="0" smtClean="0"/>
              <a:t>, надо: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Открыть список веток.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Выбрать нужную (в нашем случае единственную </a:t>
            </a:r>
            <a:r>
              <a:rPr lang="en-US" sz="1400" dirty="0" smtClean="0"/>
              <a:t>main</a:t>
            </a:r>
            <a:r>
              <a:rPr lang="ru-RU" sz="1400" dirty="0" smtClean="0"/>
              <a:t> (или </a:t>
            </a:r>
            <a:r>
              <a:rPr lang="en-US" sz="1400" dirty="0" smtClean="0"/>
              <a:t>master</a:t>
            </a:r>
            <a:r>
              <a:rPr lang="ru-RU" sz="1400" dirty="0" smtClean="0"/>
              <a:t>)), вызвав ее контекстное меню открыть пункт </a:t>
            </a:r>
            <a:r>
              <a:rPr lang="ru-RU" sz="1400" b="1" dirty="0" smtClean="0"/>
              <a:t>Посмотреть историю…</a:t>
            </a:r>
            <a:endParaRPr lang="ru-RU" sz="1400" b="1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42880"/>
            <a:ext cx="3096344" cy="307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6652" y="114578"/>
            <a:ext cx="252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Отмена/откат </a:t>
            </a:r>
            <a:r>
              <a:rPr lang="ru-RU" b="1" dirty="0" err="1" smtClean="0"/>
              <a:t>коммита</a:t>
            </a:r>
            <a:endParaRPr lang="ru-RU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22028"/>
            <a:ext cx="2992183" cy="324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00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380312" y="123478"/>
            <a:ext cx="16561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3. Вызвать контекстное меню для </a:t>
            </a:r>
            <a:r>
              <a:rPr lang="ru-RU" sz="1600" b="1" dirty="0" smtClean="0"/>
              <a:t>последнего (верхний в списке)</a:t>
            </a:r>
            <a:r>
              <a:rPr lang="ru-RU" sz="1600" dirty="0" smtClean="0"/>
              <a:t> </a:t>
            </a:r>
            <a:r>
              <a:rPr lang="ru-RU" sz="1600" dirty="0" err="1" smtClean="0"/>
              <a:t>коммита</a:t>
            </a:r>
            <a:r>
              <a:rPr lang="ru-RU" sz="1600" dirty="0" smtClean="0"/>
              <a:t>.</a:t>
            </a:r>
          </a:p>
          <a:p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4. Выбрать пункт меню </a:t>
            </a:r>
            <a:r>
              <a:rPr lang="ru-RU" sz="1600" b="1" dirty="0" smtClean="0"/>
              <a:t>Отменить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endParaRPr lang="en-US" sz="1600" dirty="0"/>
          </a:p>
          <a:p>
            <a:endParaRPr lang="ru-RU" sz="1600" dirty="0"/>
          </a:p>
          <a:p>
            <a:endParaRPr lang="ru-RU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0464"/>
            <a:ext cx="7156450" cy="272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7494"/>
            <a:ext cx="7156450" cy="133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11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19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51521" y="1923678"/>
            <a:ext cx="86437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5. Нажать Да. </a:t>
            </a:r>
            <a:r>
              <a:rPr lang="ru-RU" sz="1400" dirty="0"/>
              <a:t>Произойдет отмена тех действий, которые были зафиксированы в этом </a:t>
            </a:r>
            <a:r>
              <a:rPr lang="ru-RU" sz="1400" dirty="0" err="1"/>
              <a:t>коммите</a:t>
            </a:r>
            <a:r>
              <a:rPr lang="ru-RU" sz="1400" dirty="0"/>
              <a:t>.</a:t>
            </a:r>
          </a:p>
          <a:p>
            <a:r>
              <a:rPr lang="ru-RU" sz="1400" dirty="0" smtClean="0"/>
              <a:t>После этого надо обновить журнал. В нем теперь добавилась строка об отмененном </a:t>
            </a:r>
            <a:r>
              <a:rPr lang="ru-RU" sz="1400" dirty="0" err="1" smtClean="0"/>
              <a:t>коммите</a:t>
            </a:r>
            <a:r>
              <a:rPr lang="ru-RU" sz="1400" dirty="0" smtClean="0"/>
              <a:t>. </a:t>
            </a:r>
          </a:p>
          <a:p>
            <a:r>
              <a:rPr lang="ru-RU" sz="1400" dirty="0" smtClean="0"/>
              <a:t>6. Перейти в конструктор форм, убедиться, что цвет формы с зеленого поменялся на оранжевый обратно и вернулась удаленная кнопка Закрыть.</a:t>
            </a:r>
          </a:p>
          <a:p>
            <a:r>
              <a:rPr lang="ru-RU" sz="1400" dirty="0" smtClean="0"/>
              <a:t>Откат последних изменений </a:t>
            </a:r>
          </a:p>
          <a:p>
            <a:r>
              <a:rPr lang="ru-RU" sz="1400" dirty="0" smtClean="0"/>
              <a:t>произошел.</a:t>
            </a:r>
          </a:p>
          <a:p>
            <a:endParaRPr lang="ru-RU" sz="1400" dirty="0"/>
          </a:p>
          <a:p>
            <a:r>
              <a:rPr lang="ru-RU" sz="1400" dirty="0" smtClean="0"/>
              <a:t>З.Ы. Думайте, когда что-то отменить </a:t>
            </a:r>
          </a:p>
          <a:p>
            <a:r>
              <a:rPr lang="ru-RU" sz="1400" dirty="0" smtClean="0"/>
              <a:t>собираетесь. Можно сильно испортить</a:t>
            </a:r>
          </a:p>
          <a:p>
            <a:r>
              <a:rPr lang="ru-RU" sz="1400" dirty="0" smtClean="0"/>
              <a:t>Проект неоправданными отменами</a:t>
            </a:r>
          </a:p>
          <a:p>
            <a:r>
              <a:rPr lang="ru-RU" sz="1400" dirty="0" err="1" smtClean="0"/>
              <a:t>коммитов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3478"/>
            <a:ext cx="2929808" cy="137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3479"/>
            <a:ext cx="5691377" cy="137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67471"/>
            <a:ext cx="5143549" cy="20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5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2" y="2021358"/>
            <a:ext cx="6031436" cy="278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7494"/>
            <a:ext cx="2520950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51470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 Visual Studio </a:t>
            </a:r>
            <a:r>
              <a:rPr lang="ru-RU" sz="2400" dirty="0" smtClean="0"/>
              <a:t>и </a:t>
            </a:r>
            <a:r>
              <a:rPr lang="en-US" sz="2400" dirty="0" smtClean="0"/>
              <a:t>Git</a:t>
            </a:r>
            <a:r>
              <a:rPr lang="en-US" sz="2400" dirty="0"/>
              <a:t>Hub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1" y="555526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Создать новый пустой проект в </a:t>
            </a:r>
            <a:r>
              <a:rPr lang="en-US" dirty="0" smtClean="0"/>
              <a:t>GitHub</a:t>
            </a:r>
            <a:endParaRPr lang="en-US" dirty="0"/>
          </a:p>
          <a:p>
            <a:r>
              <a:rPr lang="ru-RU" dirty="0" smtClean="0"/>
              <a:t>Скопировать ссылку</a:t>
            </a:r>
            <a:r>
              <a:rPr lang="en-US" dirty="0" smtClean="0"/>
              <a:t> </a:t>
            </a:r>
            <a:r>
              <a:rPr lang="ru-RU" dirty="0" smtClean="0"/>
              <a:t>на него</a:t>
            </a:r>
          </a:p>
          <a:p>
            <a:r>
              <a:rPr lang="ru-RU" dirty="0" smtClean="0"/>
              <a:t>Запустить </a:t>
            </a:r>
            <a:r>
              <a:rPr lang="en-US" dirty="0" smtClean="0"/>
              <a:t>VS</a:t>
            </a:r>
          </a:p>
          <a:p>
            <a:r>
              <a:rPr lang="ru-RU" dirty="0" smtClean="0"/>
              <a:t>В окне </a:t>
            </a:r>
            <a:r>
              <a:rPr lang="en-US" dirty="0" smtClean="0"/>
              <a:t>Team Explorer </a:t>
            </a:r>
            <a:r>
              <a:rPr lang="ru-RU" dirty="0"/>
              <a:t>в</a:t>
            </a:r>
            <a:r>
              <a:rPr lang="ru-RU" dirty="0" smtClean="0"/>
              <a:t>ставить скопированную ссылку для создания </a:t>
            </a:r>
            <a:r>
              <a:rPr lang="ru-RU" dirty="0" err="1" smtClean="0"/>
              <a:t>локал.репозитория</a:t>
            </a:r>
            <a:r>
              <a:rPr lang="ru-RU" dirty="0"/>
              <a:t> </a:t>
            </a:r>
            <a:r>
              <a:rPr lang="ru-RU" dirty="0" smtClean="0"/>
              <a:t>и нажать Клонировать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543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7783" y="627534"/>
            <a:ext cx="894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Внесем изменения в проект:</a:t>
            </a:r>
          </a:p>
          <a:p>
            <a:pPr algn="just"/>
            <a:r>
              <a:rPr lang="ru-RU" sz="1400" dirty="0" smtClean="0"/>
              <a:t>Добавим 2 элемента на форму. Поменяем заголовок формы. Затем сделаем </a:t>
            </a:r>
            <a:r>
              <a:rPr lang="ru-RU" sz="1400" dirty="0" err="1" smtClean="0"/>
              <a:t>коммит</a:t>
            </a:r>
            <a:r>
              <a:rPr lang="ru-RU" sz="14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112669"/>
            <a:ext cx="62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b="1" dirty="0" smtClean="0"/>
              <a:t>Рассмотрим </a:t>
            </a:r>
            <a:r>
              <a:rPr lang="ru-RU" b="1" dirty="0" smtClean="0">
                <a:solidFill>
                  <a:srgbClr val="FF0000"/>
                </a:solidFill>
              </a:rPr>
              <a:t>откат</a:t>
            </a:r>
            <a:r>
              <a:rPr lang="ru-RU" b="1" dirty="0" smtClean="0"/>
              <a:t> проекта до какого-либо нужного </a:t>
            </a:r>
            <a:r>
              <a:rPr lang="ru-RU" b="1" dirty="0" err="1" smtClean="0"/>
              <a:t>коммита</a:t>
            </a:r>
            <a:r>
              <a:rPr lang="ru-RU" b="1" dirty="0" smtClean="0"/>
              <a:t>.</a:t>
            </a:r>
            <a:endParaRPr lang="ru-RU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50754"/>
            <a:ext cx="3066811" cy="295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0754"/>
            <a:ext cx="30575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865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7783" y="627534"/>
            <a:ext cx="894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Внесем еще изменения:</a:t>
            </a:r>
          </a:p>
          <a:p>
            <a:pPr algn="just"/>
            <a:r>
              <a:rPr lang="ru-RU" sz="1400" dirty="0" smtClean="0"/>
              <a:t>Удлиним форму, изменим цвет формы. Сделаем очередной </a:t>
            </a:r>
            <a:r>
              <a:rPr lang="ru-RU" sz="1400" dirty="0" err="1" smtClean="0"/>
              <a:t>коммит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112669"/>
            <a:ext cx="62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b="1" dirty="0" smtClean="0"/>
              <a:t>Рассмотрим </a:t>
            </a:r>
            <a:r>
              <a:rPr lang="ru-RU" b="1" dirty="0" smtClean="0">
                <a:solidFill>
                  <a:srgbClr val="FF0000"/>
                </a:solidFill>
              </a:rPr>
              <a:t>откат</a:t>
            </a:r>
            <a:r>
              <a:rPr lang="ru-RU" b="1" dirty="0" smtClean="0"/>
              <a:t> проекта до какого-либо нужного </a:t>
            </a:r>
            <a:r>
              <a:rPr lang="ru-RU" b="1" dirty="0" err="1" smtClean="0"/>
              <a:t>коммита</a:t>
            </a:r>
            <a:r>
              <a:rPr lang="ru-RU" b="1" dirty="0" smtClean="0"/>
              <a:t>.</a:t>
            </a:r>
            <a:endParaRPr lang="ru-RU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3" y="1275606"/>
            <a:ext cx="5596150" cy="22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50754"/>
            <a:ext cx="3046801" cy="301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14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22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39552" y="-20538"/>
            <a:ext cx="62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b="1" dirty="0" smtClean="0"/>
              <a:t>Рассмотрим </a:t>
            </a:r>
            <a:r>
              <a:rPr lang="ru-RU" b="1" dirty="0" smtClean="0">
                <a:solidFill>
                  <a:srgbClr val="FF0000"/>
                </a:solidFill>
              </a:rPr>
              <a:t>откат</a:t>
            </a:r>
            <a:r>
              <a:rPr lang="ru-RU" b="1" dirty="0" smtClean="0"/>
              <a:t> проекта до какого-либо нужного </a:t>
            </a:r>
            <a:r>
              <a:rPr lang="ru-RU" b="1" dirty="0" err="1" smtClean="0"/>
              <a:t>коммита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627534"/>
            <a:ext cx="8568952" cy="34163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После пересмотра внесенных изменений решено сделать откат до </a:t>
            </a:r>
            <a:r>
              <a:rPr lang="ru-RU" sz="2400" dirty="0" err="1" smtClean="0"/>
              <a:t>коммита</a:t>
            </a:r>
            <a:r>
              <a:rPr lang="ru-RU" sz="2400" dirty="0" smtClean="0"/>
              <a:t> когда форма была желтой. (самое начало проекта)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Два варианта как это можно сделать:</a:t>
            </a:r>
          </a:p>
          <a:p>
            <a:pPr marL="342900" indent="-342900" algn="just">
              <a:buAutoNum type="arabicPeriod"/>
            </a:pPr>
            <a:r>
              <a:rPr lang="ru-RU" sz="2400" dirty="0" smtClean="0"/>
              <a:t>Просто откатить до начального </a:t>
            </a:r>
            <a:r>
              <a:rPr lang="ru-RU" sz="2400" dirty="0" err="1" smtClean="0"/>
              <a:t>коммита</a:t>
            </a:r>
            <a:r>
              <a:rPr lang="ru-RU" sz="2400" dirty="0" smtClean="0"/>
              <a:t> (выполнить жесткий сброс)</a:t>
            </a:r>
          </a:p>
          <a:p>
            <a:pPr marL="342900" indent="-342900" algn="just">
              <a:buAutoNum type="arabicPeriod"/>
            </a:pPr>
            <a:r>
              <a:rPr lang="ru-RU" sz="2400" dirty="0" smtClean="0"/>
              <a:t>Создать ветку из этого </a:t>
            </a:r>
            <a:r>
              <a:rPr lang="ru-RU" sz="2400" dirty="0" err="1" smtClean="0"/>
              <a:t>коммита</a:t>
            </a:r>
            <a:r>
              <a:rPr lang="ru-RU" sz="2400" dirty="0" smtClean="0"/>
              <a:t>, чтобы на базе желтой формы начать дальше работать. </a:t>
            </a:r>
            <a:r>
              <a:rPr lang="ru-RU" sz="2400" dirty="0"/>
              <a:t>Т</a:t>
            </a:r>
            <a:r>
              <a:rPr lang="ru-RU" sz="2400" dirty="0" smtClean="0"/>
              <a:t>огда изменения в главной ветке сохранятся.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7614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23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431258" y="-15537"/>
            <a:ext cx="41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</a:rPr>
              <a:t>О</a:t>
            </a:r>
            <a:r>
              <a:rPr lang="ru-RU" b="1" dirty="0" smtClean="0">
                <a:solidFill>
                  <a:srgbClr val="FF0000"/>
                </a:solidFill>
              </a:rPr>
              <a:t>ткат</a:t>
            </a:r>
            <a:r>
              <a:rPr lang="ru-RU" b="1" dirty="0" smtClean="0"/>
              <a:t> проекта до какого-либо </a:t>
            </a:r>
            <a:r>
              <a:rPr lang="ru-RU" b="1" dirty="0" err="1" smtClean="0"/>
              <a:t>коммита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2905" y="195486"/>
            <a:ext cx="8714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Итак</a:t>
            </a:r>
          </a:p>
          <a:p>
            <a:pPr marL="342900" indent="-342900" algn="just">
              <a:buAutoNum type="arabicPeriod"/>
            </a:pPr>
            <a:r>
              <a:rPr lang="ru-RU" sz="1400" dirty="0" smtClean="0"/>
              <a:t>Выполнить жесткий сброс:  </a:t>
            </a:r>
            <a:r>
              <a:rPr lang="en-US" sz="1400" dirty="0" err="1" smtClean="0"/>
              <a:t>git</a:t>
            </a:r>
            <a:r>
              <a:rPr lang="en-US" sz="1400" dirty="0" smtClean="0"/>
              <a:t> reset --hard </a:t>
            </a:r>
            <a:r>
              <a:rPr lang="ru-RU" sz="1400" dirty="0" smtClean="0"/>
              <a:t>номер </a:t>
            </a:r>
            <a:r>
              <a:rPr lang="ru-RU" sz="1400" dirty="0" err="1" smtClean="0"/>
              <a:t>коммита</a:t>
            </a:r>
            <a:r>
              <a:rPr lang="en-US" sz="1400" dirty="0" smtClean="0"/>
              <a:t> (</a:t>
            </a:r>
            <a:r>
              <a:rPr lang="ru-RU" sz="1400" dirty="0" smtClean="0"/>
              <a:t>через </a:t>
            </a:r>
            <a:r>
              <a:rPr lang="ru-RU" sz="1400" dirty="0" err="1" smtClean="0"/>
              <a:t>ком.строку</a:t>
            </a:r>
            <a:r>
              <a:rPr lang="en-US" sz="1400" dirty="0" smtClean="0"/>
              <a:t>)</a:t>
            </a:r>
            <a:endParaRPr lang="ru-RU" sz="1400" dirty="0" smtClean="0"/>
          </a:p>
          <a:p>
            <a:pPr algn="just"/>
            <a:r>
              <a:rPr lang="ru-RU" sz="1400" b="1" dirty="0" smtClean="0"/>
              <a:t>Или средствами </a:t>
            </a:r>
            <a:r>
              <a:rPr lang="en-US" sz="1400" b="1" dirty="0" smtClean="0"/>
              <a:t>VS</a:t>
            </a:r>
            <a:r>
              <a:rPr lang="ru-RU" sz="1400" b="1" dirty="0" smtClean="0"/>
              <a:t>: правой кнопкой по нужному </a:t>
            </a:r>
            <a:r>
              <a:rPr lang="ru-RU" sz="1400" b="1" dirty="0" err="1" smtClean="0"/>
              <a:t>коммиту</a:t>
            </a:r>
            <a:r>
              <a:rPr lang="ru-RU" sz="1400" b="1" dirty="0" smtClean="0"/>
              <a:t> и выбрать пункт меню Сброс </a:t>
            </a:r>
            <a:r>
              <a:rPr lang="en-US" sz="1400" b="1" dirty="0" smtClean="0">
                <a:sym typeface="Wingdings" panose="05000000000000000000" pitchFamily="2" charset="2"/>
              </a:rPr>
              <a:t> --hard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1" y="940152"/>
            <a:ext cx="5286503" cy="314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71423"/>
            <a:ext cx="3024336" cy="13454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072" y="4106997"/>
            <a:ext cx="5975996" cy="91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905274" y="3345253"/>
            <a:ext cx="29523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После этого все </a:t>
            </a:r>
            <a:r>
              <a:rPr lang="ru-RU" sz="1400" b="1" dirty="0" err="1" smtClean="0"/>
              <a:t>коммиты</a:t>
            </a:r>
            <a:r>
              <a:rPr lang="ru-RU" sz="1400" b="1" dirty="0" smtClean="0"/>
              <a:t> удалятся, останется только один, самый первый, где форма желтого цвета.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963072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24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338949" y="0"/>
            <a:ext cx="425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b="1" dirty="0" smtClean="0">
                <a:solidFill>
                  <a:srgbClr val="FF0000"/>
                </a:solidFill>
              </a:rPr>
              <a:t>Откат</a:t>
            </a:r>
            <a:r>
              <a:rPr lang="ru-RU" b="1" dirty="0" smtClean="0"/>
              <a:t> проекта до какого-либо </a:t>
            </a:r>
            <a:r>
              <a:rPr lang="ru-RU" b="1" dirty="0" err="1" smtClean="0"/>
              <a:t>коммита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248910"/>
            <a:ext cx="8714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Или</a:t>
            </a:r>
          </a:p>
          <a:p>
            <a:pPr algn="just"/>
            <a:r>
              <a:rPr lang="en-US" sz="1400" dirty="0" smtClean="0"/>
              <a:t>2.  </a:t>
            </a:r>
            <a:r>
              <a:rPr lang="ru-RU" sz="1400" dirty="0" smtClean="0"/>
              <a:t>Открыть журнал, вызвать контекстное меню для нужного </a:t>
            </a:r>
            <a:r>
              <a:rPr lang="ru-RU" sz="1400" dirty="0" err="1" smtClean="0"/>
              <a:t>коммита</a:t>
            </a:r>
            <a:r>
              <a:rPr lang="ru-RU" sz="1400" dirty="0" smtClean="0"/>
              <a:t> (в нашем </a:t>
            </a:r>
            <a:r>
              <a:rPr lang="ru-RU" sz="1400" dirty="0" err="1" smtClean="0"/>
              <a:t>сдучае</a:t>
            </a:r>
            <a:r>
              <a:rPr lang="ru-RU" sz="1400" dirty="0" smtClean="0"/>
              <a:t> самый нижний)</a:t>
            </a:r>
          </a:p>
          <a:p>
            <a:pPr algn="just"/>
            <a:r>
              <a:rPr lang="ru-RU" sz="1400" dirty="0" smtClean="0">
                <a:sym typeface="Wingdings" panose="05000000000000000000" pitchFamily="2" charset="2"/>
              </a:rPr>
              <a:t>В меню выбрать пункт</a:t>
            </a:r>
            <a:r>
              <a:rPr lang="ru-RU" sz="1400" b="1" dirty="0" smtClean="0">
                <a:sym typeface="Wingdings" panose="05000000000000000000" pitchFamily="2" charset="2"/>
              </a:rPr>
              <a:t> Создать ветвь…  </a:t>
            </a:r>
            <a:r>
              <a:rPr lang="ru-RU" sz="1400" dirty="0" smtClean="0">
                <a:sym typeface="Wingdings" panose="05000000000000000000" pitchFamily="2" charset="2"/>
              </a:rPr>
              <a:t>Далее задать имя новой ветки </a:t>
            </a:r>
            <a:r>
              <a:rPr lang="ru-RU" sz="1400" dirty="0" err="1" smtClean="0">
                <a:sym typeface="Wingdings" panose="05000000000000000000" pitchFamily="2" charset="2"/>
              </a:rPr>
              <a:t>напр</a:t>
            </a:r>
            <a:r>
              <a:rPr lang="ru-RU" sz="1400" b="1" dirty="0" smtClean="0">
                <a:sym typeface="Wingdings" panose="05000000000000000000" pitchFamily="2" charset="2"/>
              </a:rPr>
              <a:t> </a:t>
            </a:r>
            <a:r>
              <a:rPr lang="en-US" sz="1400" b="1" dirty="0" smtClean="0">
                <a:sym typeface="Wingdings" panose="05000000000000000000" pitchFamily="2" charset="2"/>
              </a:rPr>
              <a:t>br1</a:t>
            </a:r>
            <a:endParaRPr lang="en-US" sz="1400" dirty="0" smtClean="0">
              <a:sym typeface="Wingdings" panose="05000000000000000000" pitchFamily="2" charset="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9582"/>
            <a:ext cx="4575096" cy="2782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9582"/>
            <a:ext cx="2376264" cy="301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059582"/>
            <a:ext cx="1519490" cy="190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91880" y="4155926"/>
            <a:ext cx="37917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dirty="0" smtClean="0"/>
              <a:t>После этого появится вторая ветка </a:t>
            </a:r>
            <a:r>
              <a:rPr lang="en-US" sz="1400" dirty="0" smtClean="0"/>
              <a:t>br1</a:t>
            </a:r>
            <a:r>
              <a:rPr lang="ru-RU" sz="1400" dirty="0" smtClean="0"/>
              <a:t>, в которой форма будет желтой. Можно продолжить </a:t>
            </a:r>
            <a:r>
              <a:rPr lang="ru-RU" sz="1400" dirty="0" err="1" smtClean="0"/>
              <a:t>кодить</a:t>
            </a:r>
            <a:r>
              <a:rPr lang="ru-RU" sz="1400" dirty="0" smtClean="0"/>
              <a:t> уже с этого момента. </a:t>
            </a:r>
            <a:endParaRPr lang="ru-RU" sz="1400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412844"/>
            <a:ext cx="1666390" cy="16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57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699792" y="99784"/>
            <a:ext cx="376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 с ветками (</a:t>
            </a:r>
            <a:r>
              <a:rPr lang="en-US" dirty="0" smtClean="0"/>
              <a:t>branch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Создание</a:t>
            </a:r>
            <a:endParaRPr lang="ru-R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93750"/>
            <a:ext cx="31242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55526"/>
            <a:ext cx="3054927" cy="391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386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3" y="123478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Работаем в ветке </a:t>
            </a:r>
            <a:r>
              <a:rPr lang="en-US" sz="1600" dirty="0" err="1" smtClean="0"/>
              <a:t>testbranch</a:t>
            </a:r>
            <a:r>
              <a:rPr lang="en-US" sz="1600" dirty="0" smtClean="0"/>
              <a:t>. </a:t>
            </a:r>
            <a:r>
              <a:rPr lang="ru-RU" sz="1600" dirty="0" smtClean="0"/>
              <a:t>Добавим в проект вторую форму </a:t>
            </a:r>
            <a:r>
              <a:rPr lang="en-US" sz="1600" b="1" dirty="0" smtClean="0"/>
              <a:t>Form2</a:t>
            </a:r>
            <a:r>
              <a:rPr lang="ru-RU" sz="1600" dirty="0" smtClean="0"/>
              <a:t>, а на первой форме поместим кнопку для перехода на вторую.</a:t>
            </a:r>
            <a:r>
              <a:rPr lang="en-US" sz="1600" dirty="0" smtClean="0"/>
              <a:t> </a:t>
            </a:r>
            <a:r>
              <a:rPr lang="ru-RU" sz="1600" dirty="0" smtClean="0"/>
              <a:t>Запустить, проверить работу. </a:t>
            </a:r>
            <a:endParaRPr lang="en-US" sz="1600" dirty="0" smtClean="0"/>
          </a:p>
          <a:p>
            <a:pPr algn="r"/>
            <a:r>
              <a:rPr lang="ru-RU" sz="1600" dirty="0" smtClean="0"/>
              <a:t>Сделать </a:t>
            </a:r>
            <a:r>
              <a:rPr lang="ru-RU" sz="1600" dirty="0" err="1" smtClean="0"/>
              <a:t>коммит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08254"/>
            <a:ext cx="2063079" cy="224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79662"/>
            <a:ext cx="2459642" cy="95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954475"/>
            <a:ext cx="3037849" cy="39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391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39752" y="83125"/>
            <a:ext cx="453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Работа с ветками (</a:t>
            </a:r>
            <a:r>
              <a:rPr lang="en-US" b="1" dirty="0" smtClean="0"/>
              <a:t>branch</a:t>
            </a:r>
            <a:r>
              <a:rPr lang="ru-RU" b="1" dirty="0" smtClean="0"/>
              <a:t>)</a:t>
            </a:r>
            <a:r>
              <a:rPr lang="en-US" b="1" dirty="0" smtClean="0"/>
              <a:t>. </a:t>
            </a:r>
            <a:r>
              <a:rPr lang="ru-RU" b="1" dirty="0" smtClean="0"/>
              <a:t>Слияние (</a:t>
            </a:r>
            <a:r>
              <a:rPr lang="en-US" b="1" dirty="0" smtClean="0"/>
              <a:t>merge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3" y="402799"/>
            <a:ext cx="8856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Вернуться на ветку </a:t>
            </a:r>
            <a:r>
              <a:rPr lang="en-US" sz="1600" b="1" dirty="0" smtClean="0"/>
              <a:t>master </a:t>
            </a:r>
            <a:r>
              <a:rPr lang="en-US" sz="1600" dirty="0" smtClean="0"/>
              <a:t>(</a:t>
            </a:r>
            <a:r>
              <a:rPr lang="ru-RU" sz="1600" dirty="0" smtClean="0"/>
              <a:t>или </a:t>
            </a:r>
            <a:r>
              <a:rPr lang="en-US" sz="1600" dirty="0" smtClean="0"/>
              <a:t>main). </a:t>
            </a:r>
            <a:endParaRPr lang="ru-RU" sz="1600" dirty="0" smtClean="0"/>
          </a:p>
          <a:p>
            <a:endParaRPr lang="en-US" sz="1600" dirty="0" smtClean="0"/>
          </a:p>
          <a:p>
            <a:r>
              <a:rPr lang="ru-RU" sz="1600" dirty="0" smtClean="0"/>
              <a:t>Запустить, убедиться, что приложение по-прежнему старое, без второй формы.</a:t>
            </a:r>
          </a:p>
          <a:p>
            <a:r>
              <a:rPr lang="ru-RU" sz="1600" dirty="0" smtClean="0"/>
              <a:t>Выполнить слияние веток</a:t>
            </a:r>
            <a:r>
              <a:rPr lang="en-US" sz="1600" dirty="0" smtClean="0"/>
              <a:t> (</a:t>
            </a:r>
            <a:r>
              <a:rPr lang="ru-RU" sz="1600" dirty="0" smtClean="0"/>
              <a:t>находится нужно </a:t>
            </a:r>
            <a:r>
              <a:rPr lang="ru-RU" sz="1600" b="1" dirty="0" smtClean="0"/>
              <a:t>на основной ветке </a:t>
            </a:r>
            <a:r>
              <a:rPr lang="en-US" sz="1600" dirty="0" smtClean="0"/>
              <a:t>master(</a:t>
            </a:r>
            <a:r>
              <a:rPr lang="ru-RU" sz="1600" dirty="0" smtClean="0"/>
              <a:t>или </a:t>
            </a:r>
            <a:r>
              <a:rPr lang="en-US" sz="1600" dirty="0" smtClean="0"/>
              <a:t>main)</a:t>
            </a:r>
            <a:endParaRPr lang="ru-RU" sz="1600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70021"/>
            <a:ext cx="2827957" cy="335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70021"/>
            <a:ext cx="2886475" cy="286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70021"/>
            <a:ext cx="2880321" cy="326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965" y="397798"/>
            <a:ext cx="3312299" cy="51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605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39752" y="83125"/>
            <a:ext cx="453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Работа с ветками (</a:t>
            </a:r>
            <a:r>
              <a:rPr lang="en-US" b="1" dirty="0" smtClean="0"/>
              <a:t>branch</a:t>
            </a:r>
            <a:r>
              <a:rPr lang="ru-RU" b="1" dirty="0" smtClean="0"/>
              <a:t>)</a:t>
            </a:r>
            <a:r>
              <a:rPr lang="en-US" b="1" dirty="0" smtClean="0"/>
              <a:t>. </a:t>
            </a:r>
            <a:r>
              <a:rPr lang="ru-RU" b="1" dirty="0" smtClean="0"/>
              <a:t>Слияние (</a:t>
            </a:r>
            <a:r>
              <a:rPr lang="en-US" b="1" dirty="0" smtClean="0"/>
              <a:t>merge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3" y="402799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Появиться сообщение об успешном слиянии.</a:t>
            </a:r>
          </a:p>
          <a:p>
            <a:r>
              <a:rPr lang="ru-RU" sz="1600" dirty="0" smtClean="0"/>
              <a:t>Запустить приложение, убедиться, что теперь появилась вторая форма и кнопка перехода на нее.</a:t>
            </a:r>
          </a:p>
          <a:p>
            <a:endParaRPr lang="ru-RU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43000"/>
            <a:ext cx="24479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75" y="1143000"/>
            <a:ext cx="3226987" cy="340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652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29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9513" y="267494"/>
            <a:ext cx="8856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Запушить все </a:t>
            </a:r>
            <a:r>
              <a:rPr lang="ru-RU" sz="1600" dirty="0" err="1" smtClean="0"/>
              <a:t>коммиты</a:t>
            </a:r>
            <a:r>
              <a:rPr lang="ru-RU" sz="1600" dirty="0" smtClean="0"/>
              <a:t> на сервер </a:t>
            </a:r>
            <a:r>
              <a:rPr lang="ru-RU" sz="1600" dirty="0" err="1" smtClean="0"/>
              <a:t>гитхаб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606048"/>
            <a:ext cx="2267431" cy="25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07" y="611778"/>
            <a:ext cx="2088309" cy="179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83518"/>
            <a:ext cx="3600400" cy="42567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71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478"/>
            <a:ext cx="238934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59" y="123478"/>
            <a:ext cx="2486505" cy="330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771801" y="123478"/>
            <a:ext cx="1728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Когда добавится </a:t>
            </a:r>
            <a:r>
              <a:rPr lang="ru-RU" sz="1400" dirty="0" err="1" smtClean="0"/>
              <a:t>локал.репозиторий</a:t>
            </a:r>
            <a:r>
              <a:rPr lang="ru-RU" sz="1400" dirty="0" smtClean="0"/>
              <a:t> в список - открыть его</a:t>
            </a:r>
          </a:p>
          <a:p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4" y="2427734"/>
            <a:ext cx="172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В нем создадим новый проект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97731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1520" y="195486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Когда вы хотите поделиться своими наработками, вам необходимо отправить их в удалённый </a:t>
            </a:r>
            <a:r>
              <a:rPr lang="ru-RU" dirty="0" err="1"/>
              <a:t>репозиторий</a:t>
            </a:r>
            <a:r>
              <a:rPr lang="ru-RU" dirty="0"/>
              <a:t>. </a:t>
            </a:r>
            <a:endParaRPr lang="en-US" dirty="0" smtClean="0"/>
          </a:p>
          <a:p>
            <a:pPr algn="just"/>
            <a:r>
              <a:rPr lang="ru-RU" dirty="0" smtClean="0"/>
              <a:t>Команда </a:t>
            </a:r>
            <a:r>
              <a:rPr lang="ru-RU" dirty="0"/>
              <a:t>для этого </a:t>
            </a:r>
            <a:r>
              <a:rPr lang="ru-RU" dirty="0" smtClean="0"/>
              <a:t>действия:</a:t>
            </a:r>
            <a:r>
              <a:rPr lang="ru-RU" dirty="0"/>
              <a:t>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push</a:t>
            </a:r>
            <a:r>
              <a:rPr lang="ru-RU" dirty="0"/>
              <a:t> &lt;</a:t>
            </a:r>
            <a:r>
              <a:rPr lang="ru-RU" dirty="0" err="1"/>
              <a:t>remote-name</a:t>
            </a:r>
            <a:r>
              <a:rPr lang="ru-RU" dirty="0"/>
              <a:t>&gt; &lt;</a:t>
            </a:r>
            <a:r>
              <a:rPr lang="ru-RU" dirty="0" err="1"/>
              <a:t>branch-name</a:t>
            </a:r>
            <a:r>
              <a:rPr lang="ru-RU" dirty="0"/>
              <a:t>&gt;. </a:t>
            </a:r>
            <a:endParaRPr lang="en-US" dirty="0" smtClean="0"/>
          </a:p>
          <a:p>
            <a:pPr algn="just"/>
            <a:r>
              <a:rPr lang="ru-RU" dirty="0" smtClean="0"/>
              <a:t>Чтобы </a:t>
            </a:r>
            <a:r>
              <a:rPr lang="ru-RU" dirty="0"/>
              <a:t>отправить вашу ветку </a:t>
            </a:r>
            <a:r>
              <a:rPr lang="ru-RU" dirty="0" err="1"/>
              <a:t>master</a:t>
            </a:r>
            <a:r>
              <a:rPr lang="ru-RU" dirty="0"/>
              <a:t> на сервер </a:t>
            </a:r>
            <a:r>
              <a:rPr lang="ru-RU" dirty="0" err="1"/>
              <a:t>origin</a:t>
            </a:r>
            <a:r>
              <a:rPr lang="ru-RU" dirty="0"/>
              <a:t> (повторимся, что клонирование обычно настраивает оба этих имени автоматически), вы можете выполнить следующую команду для отправки ваших </a:t>
            </a:r>
            <a:r>
              <a:rPr lang="ru-RU" dirty="0" err="1" smtClean="0"/>
              <a:t>коммитов</a:t>
            </a:r>
            <a:r>
              <a:rPr lang="ru-RU" dirty="0" smtClean="0"/>
              <a:t>:</a:t>
            </a:r>
            <a:endParaRPr lang="en-US" dirty="0" smtClean="0"/>
          </a:p>
          <a:p>
            <a:pPr algn="just"/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/>
              <a:t>push</a:t>
            </a:r>
            <a:r>
              <a:rPr lang="ru-RU" dirty="0"/>
              <a:t> </a:t>
            </a:r>
            <a:r>
              <a:rPr lang="ru-RU" dirty="0" err="1"/>
              <a:t>origin</a:t>
            </a:r>
            <a:r>
              <a:rPr lang="ru-RU" dirty="0"/>
              <a:t> </a:t>
            </a:r>
            <a:r>
              <a:rPr lang="ru-RU" dirty="0" err="1"/>
              <a:t>master</a:t>
            </a:r>
            <a:endParaRPr lang="ru-RU" dirty="0"/>
          </a:p>
          <a:p>
            <a:pPr algn="just"/>
            <a:r>
              <a:rPr lang="ru-RU" dirty="0"/>
              <a:t>Эта команда срабатывает только в случае, если вы клонировали с сервера, на котором у вас есть права на запись, и если никто другой с тех пор не выполнял команду </a:t>
            </a:r>
            <a:r>
              <a:rPr lang="ru-RU" dirty="0" err="1"/>
              <a:t>push</a:t>
            </a:r>
            <a:r>
              <a:rPr lang="ru-RU" dirty="0"/>
              <a:t>. </a:t>
            </a:r>
            <a:r>
              <a:rPr lang="ru-RU" b="1" dirty="0"/>
              <a:t>Если вы и кто-то ещё одновременно клонируете, затем он выполняет команду </a:t>
            </a:r>
            <a:r>
              <a:rPr lang="ru-RU" b="1" dirty="0" err="1"/>
              <a:t>push</a:t>
            </a:r>
            <a:r>
              <a:rPr lang="ru-RU" b="1" dirty="0"/>
              <a:t>, а после него выполнить команду </a:t>
            </a:r>
            <a:r>
              <a:rPr lang="ru-RU" b="1" dirty="0" err="1"/>
              <a:t>push</a:t>
            </a:r>
            <a:r>
              <a:rPr lang="ru-RU" b="1" dirty="0"/>
              <a:t> попытаетесь вы, то ваш </a:t>
            </a:r>
            <a:r>
              <a:rPr lang="ru-RU" b="1" dirty="0" err="1"/>
              <a:t>push</a:t>
            </a:r>
            <a:r>
              <a:rPr lang="ru-RU" b="1" dirty="0"/>
              <a:t> точно будет отклонён</a:t>
            </a:r>
            <a:r>
              <a:rPr lang="ru-RU" dirty="0"/>
              <a:t>. Вам придётся сначала получить изменения и объединить их с вашими и только после этого вам будет позволено выполнить </a:t>
            </a:r>
            <a:r>
              <a:rPr lang="ru-RU" dirty="0" err="1"/>
              <a:t>push</a:t>
            </a:r>
            <a:r>
              <a:rPr lang="ru-RU" dirty="0"/>
              <a:t>. 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0623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5440" y="465517"/>
            <a:ext cx="72449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ДЗ</a:t>
            </a:r>
          </a:p>
          <a:p>
            <a:pPr algn="ctr"/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Создать на </a:t>
            </a:r>
            <a:r>
              <a:rPr lang="en-US" sz="2000" dirty="0"/>
              <a:t>GitHub </a:t>
            </a:r>
            <a:r>
              <a:rPr lang="ru-RU" sz="2000" dirty="0" smtClean="0"/>
              <a:t>пустой проект под именем </a:t>
            </a:r>
            <a:r>
              <a:rPr lang="en-US" sz="2000" dirty="0" smtClean="0"/>
              <a:t>second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Клонировать его</a:t>
            </a:r>
            <a:r>
              <a:rPr lang="en-US" sz="2000" dirty="0" smtClean="0"/>
              <a:t> </a:t>
            </a:r>
            <a:r>
              <a:rPr lang="ru-RU" sz="2000" dirty="0" smtClean="0"/>
              <a:t>по ссылке в свой </a:t>
            </a:r>
            <a:r>
              <a:rPr lang="ru-RU" sz="2000" dirty="0" err="1" smtClean="0"/>
              <a:t>локал.репозиторий</a:t>
            </a:r>
            <a:r>
              <a:rPr lang="ru-RU" sz="2000" dirty="0" smtClean="0"/>
              <a:t> в среде </a:t>
            </a:r>
            <a:r>
              <a:rPr lang="en-US" sz="2000" dirty="0" smtClean="0"/>
              <a:t>VS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Пройти по шагам лекцию (за исключением оранжевых слайдов)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Запушить содержимое на </a:t>
            </a:r>
            <a:r>
              <a:rPr lang="en-US" sz="2000" dirty="0" smtClean="0"/>
              <a:t>GitHub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Прислать мне ссылку на проверку</a:t>
            </a:r>
          </a:p>
          <a:p>
            <a:pPr marL="457200" indent="-457200"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59332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32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7" y="551051"/>
            <a:ext cx="9092183" cy="446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03733"/>
            <a:ext cx="668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Попытка отменить </a:t>
            </a:r>
            <a:r>
              <a:rPr lang="ru-RU" sz="1400" dirty="0" err="1" smtClean="0"/>
              <a:t>коммит</a:t>
            </a:r>
            <a:r>
              <a:rPr lang="ru-RU" sz="1400" dirty="0" smtClean="0"/>
              <a:t> – добавление </a:t>
            </a:r>
            <a:r>
              <a:rPr lang="ru-RU" sz="1400" dirty="0" err="1" smtClean="0"/>
              <a:t>чекбокса</a:t>
            </a:r>
            <a:r>
              <a:rPr lang="ru-RU" sz="1400" dirty="0" smtClean="0"/>
              <a:t> и метки, переименования формы: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06408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33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1590"/>
            <a:ext cx="6340450" cy="391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39502"/>
            <a:ext cx="5972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Для разрешения конфликта оставила тот код, который был </a:t>
            </a:r>
            <a:r>
              <a:rPr lang="ru-RU" sz="1400" b="1" dirty="0" smtClean="0"/>
              <a:t>Целевой объект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675945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34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1157288"/>
            <a:ext cx="8974137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339502"/>
            <a:ext cx="227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Попытка отменить </a:t>
            </a:r>
            <a:r>
              <a:rPr lang="ru-RU" sz="1400" dirty="0" err="1" smtClean="0"/>
              <a:t>коммит</a:t>
            </a:r>
            <a:r>
              <a:rPr lang="ru-RU" sz="1400" dirty="0" smtClean="0"/>
              <a:t>: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288565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35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42" y="422970"/>
            <a:ext cx="8784803" cy="380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2142" y="53638"/>
            <a:ext cx="248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Использовать источник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42" y="4443958"/>
            <a:ext cx="64595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232746"/>
            <a:ext cx="1703337" cy="191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27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4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49" y="1694921"/>
            <a:ext cx="2376264" cy="285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76256" y="699542"/>
            <a:ext cx="1728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Теперь отображается новый проект в списке Решения:</a:t>
            </a:r>
            <a:endParaRPr lang="ru-RU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6431"/>
            <a:ext cx="6438695" cy="448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58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5</a:t>
            </a:fld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32436"/>
            <a:ext cx="5145037" cy="94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627534"/>
            <a:ext cx="4366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Выполнить настройки формы:</a:t>
            </a:r>
          </a:p>
          <a:p>
            <a:r>
              <a:rPr lang="ru-RU" dirty="0" smtClean="0"/>
              <a:t>Цвет формы – желтый.</a:t>
            </a:r>
          </a:p>
          <a:p>
            <a:r>
              <a:rPr lang="ru-RU" dirty="0" smtClean="0"/>
              <a:t>Надпись на форме – Блокнот.</a:t>
            </a:r>
          </a:p>
          <a:p>
            <a:r>
              <a:rPr lang="ru-RU" dirty="0" smtClean="0"/>
              <a:t>Добавим кнопку и пропишем для нее код.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7534"/>
            <a:ext cx="32861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51920" y="2931790"/>
            <a:ext cx="305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Запустить, проверить работу.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62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6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60413"/>
            <a:ext cx="2726714" cy="306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55526"/>
            <a:ext cx="2335668" cy="193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105" y="123478"/>
            <a:ext cx="170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Делаем </a:t>
            </a:r>
            <a:r>
              <a:rPr lang="en-US" dirty="0" smtClean="0"/>
              <a:t>commit</a:t>
            </a:r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225425"/>
            <a:ext cx="24511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42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7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9542"/>
            <a:ext cx="2880320" cy="334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99542"/>
            <a:ext cx="2991396" cy="33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9327" y="123478"/>
            <a:ext cx="14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Делаем </a:t>
            </a:r>
            <a:r>
              <a:rPr lang="en-US" dirty="0" smtClean="0"/>
              <a:t>push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9066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8</a:t>
            </a:fld>
            <a:endParaRPr lang="ru-RU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9" y="195486"/>
            <a:ext cx="2669083" cy="323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61876"/>
            <a:ext cx="5688632" cy="184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03798"/>
            <a:ext cx="6654766" cy="207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15817" y="118368"/>
            <a:ext cx="6170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Так как у меня </a:t>
            </a:r>
            <a:r>
              <a:rPr lang="en-US" sz="1400" dirty="0" smtClean="0"/>
              <a:t>push</a:t>
            </a:r>
            <a:r>
              <a:rPr lang="ru-RU" sz="1400" dirty="0" smtClean="0"/>
              <a:t> не прошел, я подумала (</a:t>
            </a:r>
            <a:r>
              <a:rPr lang="ru-RU" sz="1400" dirty="0" err="1" smtClean="0"/>
              <a:t>гугл</a:t>
            </a:r>
            <a:r>
              <a:rPr lang="ru-RU" sz="1400" dirty="0" smtClean="0"/>
              <a:t>), что надо установить расширение </a:t>
            </a:r>
            <a:r>
              <a:rPr lang="en-US" sz="1400" dirty="0" smtClean="0"/>
              <a:t>GitHub </a:t>
            </a:r>
            <a:r>
              <a:rPr lang="ru-RU" sz="1400" dirty="0" smtClean="0"/>
              <a:t>для студии.</a:t>
            </a:r>
          </a:p>
          <a:p>
            <a:r>
              <a:rPr lang="ru-RU" sz="1400" dirty="0" smtClean="0"/>
              <a:t>З.Ы. Если у вас нормально запушилось, то вам этого делать не требуется и ПРОПУСТИТЕ слайды оранжевого цвета.</a:t>
            </a:r>
          </a:p>
        </p:txBody>
      </p:sp>
    </p:spTree>
    <p:extLst>
      <p:ext uri="{BB962C8B-B14F-4D97-AF65-F5344CB8AC3E}">
        <p14:creationId xmlns:p14="http://schemas.microsoft.com/office/powerpoint/2010/main" val="7922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9</a:t>
            </a:fld>
            <a:endParaRPr lang="ru-R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24257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13544"/>
            <a:ext cx="2383408" cy="259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5486"/>
            <a:ext cx="2393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3979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7869</TotalTime>
  <Words>935</Words>
  <Application>Microsoft Office PowerPoint</Application>
  <PresentationFormat>Экран (16:9)</PresentationFormat>
  <Paragraphs>172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Лекция 3 Работа с GIT - 2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Эльза Тимашева</dc:creator>
  <cp:lastModifiedBy>Эльза Тимашева</cp:lastModifiedBy>
  <cp:revision>123</cp:revision>
  <dcterms:created xsi:type="dcterms:W3CDTF">2020-09-01T02:43:53Z</dcterms:created>
  <dcterms:modified xsi:type="dcterms:W3CDTF">2021-09-27T01:57:21Z</dcterms:modified>
</cp:coreProperties>
</file>